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A06177E-72D2-45BE-B6F4-CF317487F690}" type="datetime1">
              <a:rPr lang="en-US" smtClean="0"/>
              <a:t>3/9/2018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50643DC-9A6E-4B42-A259-52362E01AA8B}" type="datetime1">
              <a:rPr lang="en-US" smtClean="0"/>
              <a:t>3/9/2018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C682C2F-B32A-4B7F-9CD4-9F3113EB6786}" type="datetime1">
              <a:rPr lang="en-US" smtClean="0"/>
              <a:t>3/9/2018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D6CFB4C-1088-401B-9D7E-13773876C54B}" type="datetime1">
              <a:rPr lang="en-US" smtClean="0"/>
              <a:t>3/9/2018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7B64733-8292-48A3-A91D-AC5E3AC5C0EB}" type="datetime1">
              <a:rPr lang="en-US" smtClean="0"/>
              <a:t>3/9/2018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16B6152-5E14-4F8A-94C4-6AB596197018}" type="datetime1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DCD3F29-D35F-493D-8AAF-E507DCE40B94}" type="datetime1">
              <a:rPr lang="en-US" smtClean="0"/>
              <a:t>3/9/2018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176B596-5BBA-4959-87AC-D2DC9DA84AA8}" type="datetime1">
              <a:rPr lang="en-US" smtClean="0"/>
              <a:t>3/9/2018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CE54D02-69D8-4F32-849F-E4802565B630}" type="datetime1">
              <a:rPr lang="en-US" smtClean="0"/>
              <a:t>3/9/2018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41CC10A-FF1C-4605-A690-8364D6D93165}" type="datetime1">
              <a:rPr lang="en-US" smtClean="0"/>
              <a:t>3/9/2018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18476B6-0304-48D1-85E7-73AAD2AE239D}" type="datetime1">
              <a:rPr lang="en-US" smtClean="0"/>
              <a:t>3/9/2018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AC10CB8-DB66-4638-9410-179912F3AC17}" type="datetime1">
              <a:rPr lang="en-US" smtClean="0"/>
              <a:t>3/9/2018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556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7E02ACF-E0CF-4009-938E-C0DAAC7E5D39}" type="datetime1">
              <a:rPr lang="en-US" smtClean="0"/>
              <a:t>3/9/2018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FCF10BE-C7FF-469D-BBF0-9F654AF3C736}" type="datetime1">
              <a:rPr lang="en-US" smtClean="0"/>
              <a:t>3/9/2018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6BB5F6A-6B06-467C-94D4-02E4F0C05D35}" type="datetime1">
              <a:rPr lang="en-US" smtClean="0"/>
              <a:t>3/9/2018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B4EEF3D-41D8-4088-AC23-3763BAA4B62A}" type="datetime1">
              <a:rPr lang="en-US" smtClean="0"/>
              <a:t>3/9/2018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EA75E72-4ACC-4D99-856A-9A95CA5D1688}" type="datetime1">
              <a:rPr lang="en-US" smtClean="0"/>
              <a:t>3/9/2018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41"/>
            <a:ext cx="370332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929736D-B745-4B48-8A2E-F8629146B39F}" type="datetime1">
              <a:rPr lang="en-US" smtClean="0"/>
              <a:t>3/9/2018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1D0E67-5BA1-491B-8DF2-C0B540E79696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" y="5943552"/>
            <a:ext cx="726611" cy="91444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" y="5943552"/>
            <a:ext cx="910288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" y="6093297"/>
            <a:ext cx="685800" cy="68847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E286B2E6-2F54-481A-BC3C-F76E36C3D62F}" type="datetime1">
              <a:rPr lang="en-US" smtClean="0"/>
              <a:t>3/9/2018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8732" cy="846000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C46A753-2790-4F04-8385-EF3F559E6275}" type="datetime1">
              <a:rPr lang="en-US" smtClean="0"/>
              <a:t>3/9/2018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MaxTw - update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22A9D-2BE1-4F75-BBBC-680BCEEE9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MaxTw</a:t>
            </a:r>
            <a:r>
              <a:rPr lang="it-IT" dirty="0"/>
              <a:t> - update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4CA6B0-7C13-4CC8-A731-B6F6AF1B4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March, 2018</a:t>
            </a:r>
          </a:p>
          <a:p>
            <a:r>
              <a:rPr lang="it-IT" dirty="0"/>
              <a:t>Simone Ferrari (simone.ferrari@polito.it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</p:spPr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</p:spPr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4C558-BD91-479B-A1E6-2A5BA724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2ABB9-880C-4263-8919-250BEF39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 err="1"/>
              <a:t>Introduction</a:t>
            </a:r>
            <a:endParaRPr lang="it-IT" dirty="0"/>
          </a:p>
          <a:p>
            <a:pPr lvl="1"/>
            <a:r>
              <a:rPr lang="it-IT" dirty="0" err="1"/>
              <a:t>Updates</a:t>
            </a:r>
            <a:endParaRPr lang="it-IT" dirty="0"/>
          </a:p>
          <a:p>
            <a:pPr lvl="1"/>
            <a:r>
              <a:rPr lang="it-IT" dirty="0"/>
              <a:t>Input </a:t>
            </a:r>
            <a:r>
              <a:rPr lang="it-IT" dirty="0" err="1"/>
              <a:t>parameters</a:t>
            </a:r>
            <a:endParaRPr lang="it-IT" dirty="0"/>
          </a:p>
          <a:p>
            <a:pPr lvl="1"/>
            <a:r>
              <a:rPr lang="it-IT" dirty="0" err="1"/>
              <a:t>Outputs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640" y="6459792"/>
            <a:ext cx="3617103" cy="365125"/>
          </a:xfrm>
        </p:spPr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</p:spPr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4847-B03B-4353-BC97-55602552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F1F70-2C4F-418A-8A79-DD1E3B21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MaxTw.m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script </a:t>
            </a:r>
            <a:r>
              <a:rPr lang="it-IT" dirty="0" err="1"/>
              <a:t>used</a:t>
            </a:r>
            <a:r>
              <a:rPr lang="it-IT" dirty="0"/>
              <a:t> in the post processing.</a:t>
            </a:r>
          </a:p>
          <a:p>
            <a:r>
              <a:rPr lang="it-IT" dirty="0"/>
              <a:t>His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build</a:t>
            </a:r>
            <a:r>
              <a:rPr lang="it-IT" dirty="0"/>
              <a:t> the </a:t>
            </a:r>
            <a:r>
              <a:rPr lang="it-IT" dirty="0" err="1"/>
              <a:t>maps</a:t>
            </a:r>
            <a:r>
              <a:rPr lang="it-IT" dirty="0"/>
              <a:t> in the torque-speed </a:t>
            </a:r>
            <a:r>
              <a:rPr lang="it-IT" dirty="0" err="1"/>
              <a:t>plane</a:t>
            </a:r>
            <a:r>
              <a:rPr lang="it-IT" dirty="0"/>
              <a:t>, </a:t>
            </a:r>
            <a:r>
              <a:rPr lang="it-IT" dirty="0" err="1"/>
              <a:t>following</a:t>
            </a:r>
            <a:r>
              <a:rPr lang="it-IT" dirty="0"/>
              <a:t> the </a:t>
            </a:r>
            <a:r>
              <a:rPr lang="it-IT" dirty="0" err="1"/>
              <a:t>mimimul</a:t>
            </a:r>
            <a:r>
              <a:rPr lang="it-IT" dirty="0"/>
              <a:t> </a:t>
            </a:r>
            <a:r>
              <a:rPr lang="it-IT" dirty="0" err="1"/>
              <a:t>losses</a:t>
            </a:r>
            <a:r>
              <a:rPr lang="it-IT" dirty="0"/>
              <a:t> control </a:t>
            </a:r>
            <a:r>
              <a:rPr lang="it-IT" dirty="0" err="1"/>
              <a:t>trajectories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403F81-CC7F-4594-B982-F6F56911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04B76E-6993-4442-BD80-CA7BF3FF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47F9B-C0CD-4BA3-8B45-5365A0BC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2F5AB-F540-4C1A-916A-4033AF45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updates are:</a:t>
            </a:r>
          </a:p>
          <a:p>
            <a:pPr lvl="1"/>
            <a:r>
              <a:rPr lang="en-US"/>
              <a:t>Much more readable scripts</a:t>
            </a:r>
          </a:p>
          <a:p>
            <a:pPr lvl="1"/>
            <a:r>
              <a:rPr lang="en-US"/>
              <a:t>Possibility to keep into account skin effect in copper loss</a:t>
            </a:r>
          </a:p>
          <a:p>
            <a:pPr lvl="1"/>
            <a:r>
              <a:rPr lang="en-US"/>
              <a:t>Possibility to use different iron loss models, or no iron loss</a:t>
            </a:r>
          </a:p>
          <a:p>
            <a:pPr lvl="1"/>
            <a:r>
              <a:rPr lang="en-US"/>
              <a:t>Possibility to add mechanical loss</a:t>
            </a:r>
          </a:p>
          <a:p>
            <a:pPr lvl="1"/>
            <a:r>
              <a:rPr lang="en-US"/>
              <a:t>Motor-generator mode</a:t>
            </a:r>
          </a:p>
          <a:p>
            <a:pPr lvl="1"/>
            <a:r>
              <a:rPr lang="en-US"/>
              <a:t>Different kind of machines supported: SyR, PM-SyR, SPM, IM (only post process)</a:t>
            </a:r>
          </a:p>
          <a:p>
            <a:pPr lvl="1"/>
            <a:r>
              <a:rPr lang="en-US"/>
              <a:t>Input windows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F42E1F-6EB4-4753-93CE-292A382D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226E5D-E100-45A5-B6DF-F1F0AB1B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20260-ED42-4711-8363-81F29EF1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Inputs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726D10-0C3A-4092-B488-B2EE6119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491450"/>
            <a:ext cx="6897806" cy="4377645"/>
          </a:xfrm>
        </p:spPr>
        <p:txBody>
          <a:bodyPr/>
          <a:lstStyle/>
          <a:p>
            <a:pPr lvl="1"/>
            <a:r>
              <a:rPr lang="en-US" dirty="0"/>
              <a:t>The main input is the magnetic model of the machine (fdfq_idiq_n256.mat), selected with a windows</a:t>
            </a:r>
          </a:p>
          <a:p>
            <a:pPr lvl="1"/>
            <a:r>
              <a:rPr lang="en-US" dirty="0"/>
              <a:t>All the parameters are added with a dedicated GUI (shown on right). They are:</a:t>
            </a:r>
          </a:p>
          <a:p>
            <a:pPr lvl="2"/>
            <a:r>
              <a:rPr lang="en-US" dirty="0"/>
              <a:t>Motor name and general </a:t>
            </a:r>
            <a:r>
              <a:rPr lang="en-US" dirty="0" err="1"/>
              <a:t>informations</a:t>
            </a:r>
            <a:r>
              <a:rPr lang="en-US" dirty="0"/>
              <a:t> (pole pairs, type,…)</a:t>
            </a:r>
          </a:p>
          <a:p>
            <a:pPr lvl="2"/>
            <a:r>
              <a:rPr lang="en-US" dirty="0"/>
              <a:t>Electrical limits (voltage and current)</a:t>
            </a:r>
          </a:p>
          <a:p>
            <a:pPr lvl="2"/>
            <a:r>
              <a:rPr lang="en-US" dirty="0"/>
              <a:t>Map definition: limits and number of points on both axes</a:t>
            </a:r>
          </a:p>
          <a:p>
            <a:pPr lvl="2"/>
            <a:r>
              <a:rPr lang="en-US" dirty="0"/>
              <a:t>Temperature of the magnetic model, and of the output maps</a:t>
            </a:r>
          </a:p>
          <a:p>
            <a:pPr lvl="2"/>
            <a:r>
              <a:rPr lang="en-US" dirty="0"/>
              <a:t>Loss information: stator resistance, if use iron loss model and skin effect model, and mechanical loss model, in a polynomial expression as a function of the speed in rpm</a:t>
            </a:r>
          </a:p>
          <a:p>
            <a:pPr lvl="1"/>
            <a:r>
              <a:rPr lang="en-US" dirty="0"/>
              <a:t>If the iron loss model and/or the skin effect model are selected, further windows will ask to select the models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508DC2-4504-447E-BB6F-89696D1F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9AB338-4520-4B51-BFC1-B9F36D6C5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10645D-75FC-4B5F-AA72-D7D1D655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602" y="361887"/>
            <a:ext cx="1196808" cy="58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19F442-200A-4D49-BB7B-A5055CB0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Inputs</a:t>
            </a:r>
            <a:r>
              <a:rPr lang="it-IT" dirty="0"/>
              <a:t> – </a:t>
            </a:r>
            <a:r>
              <a:rPr lang="it-IT" dirty="0" err="1"/>
              <a:t>iron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C2C68E-A133-4ABD-92C1-923939FC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iron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model are </a:t>
            </a:r>
            <a:r>
              <a:rPr lang="it-IT" dirty="0" err="1"/>
              <a:t>allowed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Map</a:t>
            </a:r>
            <a:r>
              <a:rPr lang="it-IT" dirty="0"/>
              <a:t> in </a:t>
            </a:r>
            <a:r>
              <a:rPr lang="it-IT" dirty="0" err="1"/>
              <a:t>idiq</a:t>
            </a:r>
            <a:r>
              <a:rPr lang="it-IT" dirty="0"/>
              <a:t> @ </a:t>
            </a:r>
            <a:r>
              <a:rPr lang="it-IT" dirty="0" err="1"/>
              <a:t>constant</a:t>
            </a:r>
            <a:r>
              <a:rPr lang="it-IT" dirty="0"/>
              <a:t> speed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Single point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Fit</a:t>
            </a:r>
            <a:r>
              <a:rPr lang="it-IT" dirty="0"/>
              <a:t> for IM, </a:t>
            </a:r>
            <a:r>
              <a:rPr lang="it-IT" dirty="0" err="1"/>
              <a:t>function</a:t>
            </a:r>
            <a:r>
              <a:rPr lang="it-IT" dirty="0"/>
              <a:t> of </a:t>
            </a:r>
            <a:r>
              <a:rPr lang="it-IT" dirty="0" err="1"/>
              <a:t>flux</a:t>
            </a:r>
            <a:r>
              <a:rPr lang="it-IT" dirty="0"/>
              <a:t> </a:t>
            </a:r>
            <a:r>
              <a:rPr lang="it-IT" dirty="0" err="1"/>
              <a:t>linkage</a:t>
            </a:r>
            <a:r>
              <a:rPr lang="it-IT" dirty="0"/>
              <a:t>, q-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frequency</a:t>
            </a:r>
            <a:endParaRPr lang="it-IT" dirty="0"/>
          </a:p>
          <a:p>
            <a:pPr lvl="1"/>
            <a:r>
              <a:rPr lang="it-IT" dirty="0" err="1"/>
              <a:t>Fit</a:t>
            </a:r>
            <a:r>
              <a:rPr lang="it-IT" dirty="0"/>
              <a:t> for </a:t>
            </a:r>
            <a:r>
              <a:rPr lang="it-IT" dirty="0" err="1"/>
              <a:t>SyR</a:t>
            </a:r>
            <a:r>
              <a:rPr lang="it-IT" dirty="0"/>
              <a:t> </a:t>
            </a:r>
            <a:r>
              <a:rPr lang="it-IT" dirty="0" err="1"/>
              <a:t>machines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MTPA, </a:t>
            </a:r>
            <a:r>
              <a:rPr lang="it-IT" dirty="0" err="1"/>
              <a:t>function</a:t>
            </a:r>
            <a:r>
              <a:rPr lang="it-IT" dirty="0"/>
              <a:t> of </a:t>
            </a:r>
            <a:r>
              <a:rPr lang="it-IT" dirty="0" err="1"/>
              <a:t>current</a:t>
            </a:r>
            <a:r>
              <a:rPr lang="it-IT" dirty="0"/>
              <a:t> and </a:t>
            </a:r>
            <a:r>
              <a:rPr lang="it-IT" dirty="0" err="1"/>
              <a:t>frequency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custom </a:t>
            </a:r>
            <a:r>
              <a:rPr lang="it-IT" dirty="0" err="1"/>
              <a:t>iron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model.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are </a:t>
            </a:r>
            <a:r>
              <a:rPr lang="it-IT" dirty="0" err="1"/>
              <a:t>needed</a:t>
            </a:r>
            <a:r>
              <a:rPr lang="it-IT" dirty="0"/>
              <a:t>: </a:t>
            </a:r>
            <a:r>
              <a:rPr lang="it-IT" dirty="0" err="1"/>
              <a:t>loadIronLossModel.m</a:t>
            </a:r>
            <a:r>
              <a:rPr lang="it-IT" dirty="0"/>
              <a:t> and </a:t>
            </a:r>
            <a:r>
              <a:rPr lang="it-IT" dirty="0" err="1"/>
              <a:t>calcIronLoss.m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in </a:t>
            </a:r>
            <a:r>
              <a:rPr lang="it-IT" dirty="0" err="1"/>
              <a:t>syreManipulateMM</a:t>
            </a:r>
            <a:r>
              <a:rPr lang="it-IT" dirty="0"/>
              <a:t>\</a:t>
            </a:r>
            <a:r>
              <a:rPr lang="it-IT" dirty="0" err="1"/>
              <a:t>mfiles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6F03E3-1B57-4A49-A56D-D6049CBF5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70AB5-C5D2-4DB3-9971-E9B8C189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F68B-F139-4997-8564-4E8382D7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38938-3FC0-4129-A8A3-FA767865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output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from the </a:t>
            </a:r>
            <a:r>
              <a:rPr lang="it-IT" dirty="0" err="1"/>
              <a:t>older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. </a:t>
            </a:r>
            <a:r>
              <a:rPr lang="it-IT" dirty="0" err="1"/>
              <a:t>They</a:t>
            </a:r>
            <a:r>
              <a:rPr lang="it-IT" dirty="0"/>
              <a:t> are: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structures</a:t>
            </a:r>
            <a:r>
              <a:rPr lang="it-IT" dirty="0"/>
              <a:t> </a:t>
            </a:r>
            <a:r>
              <a:rPr lang="it-IT" dirty="0" err="1"/>
              <a:t>DatiOpt</a:t>
            </a:r>
            <a:r>
              <a:rPr lang="it-IT" dirty="0"/>
              <a:t> (output) and d (input)</a:t>
            </a:r>
          </a:p>
          <a:p>
            <a:pPr lvl="1"/>
            <a:r>
              <a:rPr lang="it-IT" dirty="0"/>
              <a:t>Control </a:t>
            </a:r>
            <a:r>
              <a:rPr lang="it-IT" dirty="0" err="1"/>
              <a:t>trajectories</a:t>
            </a:r>
            <a:r>
              <a:rPr lang="it-IT" dirty="0"/>
              <a:t> in </a:t>
            </a:r>
            <a:r>
              <a:rPr lang="it-IT" dirty="0" err="1"/>
              <a:t>IdIq</a:t>
            </a:r>
            <a:r>
              <a:rPr lang="it-IT" dirty="0"/>
              <a:t> </a:t>
            </a:r>
            <a:r>
              <a:rPr lang="it-IT" dirty="0" err="1"/>
              <a:t>plane</a:t>
            </a:r>
            <a:endParaRPr lang="it-IT" dirty="0"/>
          </a:p>
          <a:p>
            <a:pPr lvl="1"/>
            <a:r>
              <a:rPr lang="it-IT" dirty="0" err="1"/>
              <a:t>Efficiency</a:t>
            </a:r>
            <a:r>
              <a:rPr lang="it-IT" dirty="0"/>
              <a:t>, </a:t>
            </a:r>
            <a:r>
              <a:rPr lang="it-IT" dirty="0" err="1"/>
              <a:t>loss</a:t>
            </a:r>
            <a:r>
              <a:rPr lang="it-IT" dirty="0"/>
              <a:t>, </a:t>
            </a:r>
            <a:r>
              <a:rPr lang="it-IT" dirty="0" err="1"/>
              <a:t>voltage</a:t>
            </a:r>
            <a:r>
              <a:rPr lang="it-IT" dirty="0"/>
              <a:t> and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surfaces</a:t>
            </a:r>
            <a:endParaRPr lang="it-IT" dirty="0"/>
          </a:p>
          <a:p>
            <a:pPr lvl="1"/>
            <a:r>
              <a:rPr lang="it-IT" dirty="0"/>
              <a:t>Extra: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elaboration</a:t>
            </a:r>
            <a:r>
              <a:rPr lang="it-IT" dirty="0"/>
              <a:t>, a plot shows the </a:t>
            </a:r>
            <a:r>
              <a:rPr lang="it-IT" dirty="0" err="1"/>
              <a:t>analyzed</a:t>
            </a:r>
            <a:r>
              <a:rPr lang="it-IT" dirty="0"/>
              <a:t> T-w points and highlight in green the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, and in red the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high </a:t>
            </a:r>
            <a:r>
              <a:rPr lang="it-IT" dirty="0" err="1"/>
              <a:t>current</a:t>
            </a:r>
            <a:r>
              <a:rPr lang="it-IT" dirty="0"/>
              <a:t>/</a:t>
            </a:r>
            <a:r>
              <a:rPr lang="it-IT" dirty="0" err="1"/>
              <a:t>voltage</a:t>
            </a:r>
            <a:r>
              <a:rPr lang="it-IT" dirty="0"/>
              <a:t> or small </a:t>
            </a:r>
            <a:r>
              <a:rPr lang="it-IT" dirty="0" err="1"/>
              <a:t>magnetic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saved</a:t>
            </a:r>
            <a:r>
              <a:rPr lang="it-IT" dirty="0"/>
              <a:t> in a new folder </a:t>
            </a:r>
            <a:r>
              <a:rPr lang="it-IT" dirty="0" err="1"/>
              <a:t>called</a:t>
            </a:r>
            <a:r>
              <a:rPr lang="it-IT" dirty="0"/>
              <a:t> [‘</a:t>
            </a:r>
            <a:r>
              <a:rPr lang="it-IT" dirty="0" err="1"/>
              <a:t>TwMap</a:t>
            </a:r>
            <a:r>
              <a:rPr lang="it-IT" dirty="0"/>
              <a:t>_’ </a:t>
            </a:r>
            <a:r>
              <a:rPr lang="it-IT" dirty="0" err="1"/>
              <a:t>MotorName</a:t>
            </a:r>
            <a:r>
              <a:rPr lang="it-IT" dirty="0"/>
              <a:t>],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of the </a:t>
            </a:r>
            <a:r>
              <a:rPr lang="it-IT" dirty="0" err="1"/>
              <a:t>magnetic</a:t>
            </a:r>
            <a:r>
              <a:rPr lang="it-IT"/>
              <a:t> model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62BAB5-3972-4E56-94EB-745942E98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MaxTw - update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AFB837-37F1-4703-89B4-0DF3D57C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0662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1E7C9651-4638-45AC-BE87-7CCC4923FCA0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FD549FDC-66AA-47C5-A9DD-0584D2E368EC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 new.potx" id="{4C5EAD4E-0EC4-4983-A901-6AF74F9BECB7}" vid="{31908ED4-A292-4D3E-9DEE-9FE98AF277A4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new</Template>
  <TotalTime>75</TotalTime>
  <Words>464</Words>
  <Application>Microsoft Office PowerPoint</Application>
  <PresentationFormat>Presentazione su schermo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syre_SF</vt:lpstr>
      <vt:lpstr>Polito_SF</vt:lpstr>
      <vt:lpstr>PEIC_SF</vt:lpstr>
      <vt:lpstr>MaxTw - update</vt:lpstr>
      <vt:lpstr>Content</vt:lpstr>
      <vt:lpstr>Introduction</vt:lpstr>
      <vt:lpstr>Updates</vt:lpstr>
      <vt:lpstr>Inputs</vt:lpstr>
      <vt:lpstr>Inputs – iron loss model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MaxTw - update</dc:title>
  <dc:creator>Simone Ferrari</dc:creator>
  <cp:lastModifiedBy>Simone Ferrari</cp:lastModifiedBy>
  <cp:revision>5</cp:revision>
  <dcterms:created xsi:type="dcterms:W3CDTF">2018-03-09T10:39:51Z</dcterms:created>
  <dcterms:modified xsi:type="dcterms:W3CDTF">2018-03-09T11:55:03Z</dcterms:modified>
</cp:coreProperties>
</file>