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7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1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3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4C9A-5A23-4795-9EBE-9268313EE40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Verify Boot Camp Slides</a:t>
            </a:r>
            <a:br>
              <a:rPr lang="en-US" dirty="0" smtClean="0"/>
            </a:br>
            <a:r>
              <a:rPr lang="en-US" dirty="0" smtClean="0"/>
              <a:t>with new </a:t>
            </a:r>
            <a:r>
              <a:rPr lang="en-US" dirty="0" err="1" smtClean="0"/>
              <a:t>syreDesign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561517"/>
            <a:ext cx="10626969" cy="493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syreDesign</a:t>
            </a:r>
            <a:r>
              <a:rPr lang="en-US" dirty="0" smtClean="0"/>
              <a:t> 2014 had two main defects:</a:t>
            </a:r>
          </a:p>
          <a:p>
            <a:pPr marL="0" indent="0">
              <a:buNone/>
            </a:pPr>
            <a:r>
              <a:rPr lang="it-IT" dirty="0" smtClean="0"/>
              <a:t>Little </a:t>
            </a:r>
            <a:r>
              <a:rPr lang="it-IT" dirty="0" err="1" smtClean="0"/>
              <a:t>imprecision</a:t>
            </a:r>
            <a:r>
              <a:rPr lang="it-IT" dirty="0" smtClean="0"/>
              <a:t> on la (small </a:t>
            </a:r>
            <a:r>
              <a:rPr lang="it-IT" dirty="0" err="1" smtClean="0"/>
              <a:t>error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dirty="0" err="1" smtClean="0"/>
              <a:t>Rotor</a:t>
            </a:r>
            <a:r>
              <a:rPr lang="it-IT" dirty="0" smtClean="0"/>
              <a:t> slot positions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obligated</a:t>
            </a:r>
            <a:r>
              <a:rPr lang="it-IT" dirty="0" smtClean="0"/>
              <a:t> (nr = 4 * </a:t>
            </a:r>
            <a:r>
              <a:rPr lang="it-IT" dirty="0" err="1" smtClean="0"/>
              <a:t>nlay</a:t>
            </a:r>
            <a:r>
              <a:rPr lang="it-IT" dirty="0" smtClean="0"/>
              <a:t>, big </a:t>
            </a:r>
            <a:r>
              <a:rPr lang="it-IT" dirty="0" err="1" smtClean="0"/>
              <a:t>error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r="49253"/>
          <a:stretch/>
        </p:blipFill>
        <p:spPr>
          <a:xfrm>
            <a:off x="1212706" y="3145008"/>
            <a:ext cx="3345223" cy="3600000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3574055" y="3145008"/>
            <a:ext cx="41032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Example with </a:t>
            </a:r>
            <a:r>
              <a:rPr lang="en-US" dirty="0" err="1" smtClean="0"/>
              <a:t>nlay</a:t>
            </a:r>
            <a:r>
              <a:rPr lang="en-US" dirty="0" smtClean="0"/>
              <a:t> = 3</a:t>
            </a:r>
          </a:p>
          <a:p>
            <a:r>
              <a:rPr lang="it-IT" dirty="0" err="1" smtClean="0"/>
              <a:t>syreDesign</a:t>
            </a:r>
            <a:r>
              <a:rPr lang="it-IT" dirty="0" smtClean="0"/>
              <a:t> 2014 </a:t>
            </a:r>
            <a:r>
              <a:rPr lang="it-IT" dirty="0" err="1" smtClean="0"/>
              <a:t>assumed</a:t>
            </a:r>
            <a:r>
              <a:rPr lang="it-IT" dirty="0" smtClean="0"/>
              <a:t> nr = 4 * 3 = 12,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/>
          <a:srcRect l="-1" r="55566"/>
          <a:stretch/>
        </p:blipFill>
        <p:spPr>
          <a:xfrm>
            <a:off x="8274654" y="3145008"/>
            <a:ext cx="3079146" cy="3600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6869992" y="6098677"/>
            <a:ext cx="41383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dirty="0" err="1" smtClean="0"/>
              <a:t>syreDesign</a:t>
            </a:r>
            <a:r>
              <a:rPr lang="it-IT" dirty="0" smtClean="0"/>
              <a:t> 2015 </a:t>
            </a:r>
            <a:r>
              <a:rPr lang="it-IT" dirty="0" err="1" smtClean="0"/>
              <a:t>accepts</a:t>
            </a:r>
            <a:r>
              <a:rPr lang="it-IT" dirty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set of </a:t>
            </a:r>
            <a:r>
              <a:rPr lang="it-IT" dirty="0" err="1" smtClean="0"/>
              <a:t>dalpha</a:t>
            </a:r>
            <a:endParaRPr lang="it-IT" dirty="0" smtClean="0"/>
          </a:p>
          <a:p>
            <a:r>
              <a:rPr lang="it-IT" dirty="0" err="1"/>
              <a:t>n</a:t>
            </a:r>
            <a:r>
              <a:rPr lang="it-IT" dirty="0" err="1" smtClean="0"/>
              <a:t>lay</a:t>
            </a:r>
            <a:r>
              <a:rPr lang="it-IT" dirty="0" smtClean="0"/>
              <a:t> = 3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correctly</a:t>
            </a:r>
            <a:r>
              <a:rPr lang="it-IT" dirty="0" smtClean="0"/>
              <a:t> </a:t>
            </a:r>
            <a:r>
              <a:rPr lang="it-IT" dirty="0" err="1" smtClean="0"/>
              <a:t>conditioned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89209" cy="1325563"/>
          </a:xfrm>
        </p:spPr>
        <p:txBody>
          <a:bodyPr/>
          <a:lstStyle/>
          <a:p>
            <a:r>
              <a:rPr lang="en-US" dirty="0" smtClean="0"/>
              <a:t>Torque and PF tradeoff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2380536" y="1970283"/>
            <a:ext cx="1079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Nov 2014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8729574" y="1970283"/>
            <a:ext cx="1079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Nov 2015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17" y="2154949"/>
            <a:ext cx="5765811" cy="427219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0" y="2468918"/>
            <a:ext cx="4934431" cy="382657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2" name="Rettangolo 11"/>
          <p:cNvSpPr/>
          <p:nvPr/>
        </p:nvSpPr>
        <p:spPr>
          <a:xfrm>
            <a:off x="5287352" y="4186732"/>
            <a:ext cx="144000" cy="14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3" name="Ovale 12"/>
          <p:cNvSpPr/>
          <p:nvPr/>
        </p:nvSpPr>
        <p:spPr bwMode="auto">
          <a:xfrm>
            <a:off x="973895" y="4190372"/>
            <a:ext cx="148760" cy="14876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10279048" y="4184384"/>
            <a:ext cx="144000" cy="14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5" name="Ovale 14"/>
          <p:cNvSpPr/>
          <p:nvPr/>
        </p:nvSpPr>
        <p:spPr bwMode="auto">
          <a:xfrm>
            <a:off x="8005400" y="4173956"/>
            <a:ext cx="148760" cy="14876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8584462" y="504701"/>
            <a:ext cx="144000" cy="14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" name="Ovale 16"/>
          <p:cNvSpPr/>
          <p:nvPr/>
        </p:nvSpPr>
        <p:spPr bwMode="auto">
          <a:xfrm>
            <a:off x="8157800" y="499941"/>
            <a:ext cx="148760" cy="14876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6863752" y="928296"/>
            <a:ext cx="5306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Design examples selected in 2014:</a:t>
            </a:r>
            <a:br>
              <a:rPr lang="en-US" dirty="0" smtClean="0"/>
            </a:br>
            <a:r>
              <a:rPr lang="en-US" dirty="0" smtClean="0"/>
              <a:t>today design 2 is no sense (lower torque and lower PF)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Torque and PF tradeoff</a:t>
            </a:r>
            <a:endParaRPr lang="en-US" dirty="0"/>
          </a:p>
        </p:txBody>
      </p:sp>
      <p:grpSp>
        <p:nvGrpSpPr>
          <p:cNvPr id="9" name="Gruppo 8"/>
          <p:cNvGrpSpPr/>
          <p:nvPr/>
        </p:nvGrpSpPr>
        <p:grpSpPr>
          <a:xfrm>
            <a:off x="6251717" y="2154949"/>
            <a:ext cx="5765811" cy="4272199"/>
            <a:chOff x="6251717" y="2154949"/>
            <a:chExt cx="5765811" cy="4272199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717" y="2154949"/>
              <a:ext cx="5765811" cy="4272199"/>
            </a:xfrm>
            <a:prstGeom prst="rect">
              <a:avLst/>
            </a:prstGeom>
          </p:spPr>
        </p:pic>
        <p:sp>
          <p:nvSpPr>
            <p:cNvPr id="5" name="Rettangolo 4"/>
            <p:cNvSpPr/>
            <p:nvPr/>
          </p:nvSpPr>
          <p:spPr>
            <a:xfrm>
              <a:off x="8711079" y="4176368"/>
              <a:ext cx="144000" cy="144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charset="0"/>
              </a:endParaRPr>
            </a:p>
          </p:txBody>
        </p:sp>
        <p:sp>
          <p:nvSpPr>
            <p:cNvPr id="6" name="Ovale 5"/>
            <p:cNvSpPr/>
            <p:nvPr/>
          </p:nvSpPr>
          <p:spPr bwMode="auto">
            <a:xfrm>
              <a:off x="6933918" y="4171608"/>
              <a:ext cx="148760" cy="14876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-1" r="55566"/>
          <a:stretch/>
        </p:blipFill>
        <p:spPr>
          <a:xfrm>
            <a:off x="4017263" y="4320367"/>
            <a:ext cx="1893354" cy="22136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/>
          <a:srcRect l="-1" r="53627"/>
          <a:stretch/>
        </p:blipFill>
        <p:spPr>
          <a:xfrm>
            <a:off x="1387745" y="4319992"/>
            <a:ext cx="1974433" cy="221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10" name="Rettangolo 9"/>
          <p:cNvSpPr/>
          <p:nvPr/>
        </p:nvSpPr>
        <p:spPr>
          <a:xfrm>
            <a:off x="838200" y="3221553"/>
            <a:ext cx="3828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Design examples selected in 2015:</a:t>
            </a:r>
            <a:br>
              <a:rPr lang="en-US" dirty="0" smtClean="0"/>
            </a:br>
            <a:r>
              <a:rPr lang="en-US" dirty="0" smtClean="0"/>
              <a:t>x = 0.50, b = 0.50 and x = 0.58, b = 0.50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/>
          <p:cNvGrpSpPr/>
          <p:nvPr/>
        </p:nvGrpSpPr>
        <p:grpSpPr>
          <a:xfrm>
            <a:off x="6251717" y="2126816"/>
            <a:ext cx="5765811" cy="4272199"/>
            <a:chOff x="6251717" y="2154949"/>
            <a:chExt cx="5765811" cy="4272199"/>
          </a:xfrm>
        </p:grpSpPr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717" y="2154949"/>
              <a:ext cx="5765811" cy="4272199"/>
            </a:xfrm>
            <a:prstGeom prst="rect">
              <a:avLst/>
            </a:prstGeom>
          </p:spPr>
        </p:pic>
        <p:sp>
          <p:nvSpPr>
            <p:cNvPr id="13" name="Rettangolo 12"/>
            <p:cNvSpPr/>
            <p:nvPr/>
          </p:nvSpPr>
          <p:spPr>
            <a:xfrm>
              <a:off x="8711079" y="4176368"/>
              <a:ext cx="144000" cy="144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charset="0"/>
              </a:endParaRPr>
            </a:p>
          </p:txBody>
        </p:sp>
        <p:sp>
          <p:nvSpPr>
            <p:cNvPr id="14" name="Ovale 13"/>
            <p:cNvSpPr/>
            <p:nvPr/>
          </p:nvSpPr>
          <p:spPr bwMode="auto">
            <a:xfrm>
              <a:off x="6933918" y="4171608"/>
              <a:ext cx="148760" cy="14876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6" name="Tito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FEA Validation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26" y="1058111"/>
            <a:ext cx="5241646" cy="393996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5" y="3251118"/>
            <a:ext cx="5241646" cy="3939968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4010125" y="2832625"/>
            <a:ext cx="144000" cy="14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6" name="Ovale 15"/>
          <p:cNvSpPr/>
          <p:nvPr/>
        </p:nvSpPr>
        <p:spPr bwMode="auto">
          <a:xfrm>
            <a:off x="4413457" y="2491591"/>
            <a:ext cx="148760" cy="14876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78547" y="1612446"/>
            <a:ext cx="4749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FEA evaluated Torque and PF for the two designs</a:t>
            </a:r>
            <a:endParaRPr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6482082" y="5221102"/>
            <a:ext cx="5363135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Conclusion: the only thing in common with 2014 is that</a:t>
            </a:r>
            <a:br>
              <a:rPr lang="en-US" dirty="0" smtClean="0"/>
            </a:br>
            <a:r>
              <a:rPr lang="en-US" b="1" dirty="0" smtClean="0"/>
              <a:t>PF is underestimated by </a:t>
            </a:r>
            <a:r>
              <a:rPr lang="en-US" b="1" dirty="0" err="1" smtClean="0"/>
              <a:t>syeDesign</a:t>
            </a:r>
            <a:r>
              <a:rPr lang="en-US" b="1" dirty="0" smtClean="0"/>
              <a:t> (torque is quite ok)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96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di Office</vt:lpstr>
      <vt:lpstr>Verify Boot Camp Slides with new syreDesign</vt:lpstr>
      <vt:lpstr>Background</vt:lpstr>
      <vt:lpstr>Torque and PF tradeoff</vt:lpstr>
      <vt:lpstr>New Torque and PF tradeoff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Gianmario Pellegrino</dc:creator>
  <cp:lastModifiedBy>Admin</cp:lastModifiedBy>
  <cp:revision>13</cp:revision>
  <dcterms:created xsi:type="dcterms:W3CDTF">2015-11-04T12:14:54Z</dcterms:created>
  <dcterms:modified xsi:type="dcterms:W3CDTF">2015-11-04T20:06:44Z</dcterms:modified>
</cp:coreProperties>
</file>