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8"/>
  </p:notesMasterIdLst>
  <p:sldIdLst>
    <p:sldId id="262" r:id="rId2"/>
    <p:sldId id="269" r:id="rId3"/>
    <p:sldId id="291" r:id="rId4"/>
    <p:sldId id="268" r:id="rId5"/>
    <p:sldId id="270" r:id="rId6"/>
    <p:sldId id="272" r:id="rId7"/>
    <p:sldId id="273" r:id="rId8"/>
    <p:sldId id="274" r:id="rId9"/>
    <p:sldId id="275" r:id="rId10"/>
    <p:sldId id="292" r:id="rId11"/>
    <p:sldId id="276" r:id="rId12"/>
    <p:sldId id="295" r:id="rId13"/>
    <p:sldId id="277" r:id="rId14"/>
    <p:sldId id="294" r:id="rId15"/>
    <p:sldId id="293" r:id="rId16"/>
    <p:sldId id="279" r:id="rId17"/>
    <p:sldId id="280" r:id="rId18"/>
    <p:sldId id="282" r:id="rId19"/>
    <p:sldId id="296" r:id="rId20"/>
    <p:sldId id="283" r:id="rId21"/>
    <p:sldId id="285" r:id="rId22"/>
    <p:sldId id="287" r:id="rId23"/>
    <p:sldId id="288" r:id="rId24"/>
    <p:sldId id="289" r:id="rId25"/>
    <p:sldId id="290" r:id="rId26"/>
    <p:sldId id="266"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151F8-BEF6-4308-A868-EF92C9F70D5D}" v="2788" dt="2023-04-22T19:15:24.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15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7d5be94a9dc0190a" providerId="LiveId" clId="{726B1C77-F77A-4847-B513-86CB574A0B0F}"/>
    <pc:docChg chg="custSel addSld delSld modSld">
      <pc:chgData name="" userId="7d5be94a9dc0190a" providerId="LiveId" clId="{726B1C77-F77A-4847-B513-86CB574A0B0F}" dt="2023-04-22T19:18:02.894" v="413" actId="2696"/>
      <pc:docMkLst>
        <pc:docMk/>
      </pc:docMkLst>
      <pc:sldChg chg="delSp modSp">
        <pc:chgData name="" userId="7d5be94a9dc0190a" providerId="LiveId" clId="{726B1C77-F77A-4847-B513-86CB574A0B0F}" dt="2023-04-22T11:01:59.927" v="6" actId="113"/>
        <pc:sldMkLst>
          <pc:docMk/>
          <pc:sldMk cId="2026772072" sldId="262"/>
        </pc:sldMkLst>
        <pc:spChg chg="mod">
          <ac:chgData name="" userId="7d5be94a9dc0190a" providerId="LiveId" clId="{726B1C77-F77A-4847-B513-86CB574A0B0F}" dt="2023-04-22T11:00:21.911" v="0"/>
          <ac:spMkLst>
            <pc:docMk/>
            <pc:sldMk cId="2026772072" sldId="262"/>
            <ac:spMk id="8" creationId="{00000000-0000-0000-0000-000000000000}"/>
          </ac:spMkLst>
        </pc:spChg>
        <pc:spChg chg="mod">
          <ac:chgData name="" userId="7d5be94a9dc0190a" providerId="LiveId" clId="{726B1C77-F77A-4847-B513-86CB574A0B0F}" dt="2023-04-22T11:01:10.705" v="2"/>
          <ac:spMkLst>
            <pc:docMk/>
            <pc:sldMk cId="2026772072" sldId="262"/>
            <ac:spMk id="9" creationId="{00000000-0000-0000-0000-000000000000}"/>
          </ac:spMkLst>
        </pc:spChg>
        <pc:spChg chg="mod">
          <ac:chgData name="" userId="7d5be94a9dc0190a" providerId="LiveId" clId="{726B1C77-F77A-4847-B513-86CB574A0B0F}" dt="2023-04-22T11:01:59.927" v="6" actId="113"/>
          <ac:spMkLst>
            <pc:docMk/>
            <pc:sldMk cId="2026772072" sldId="262"/>
            <ac:spMk id="14" creationId="{00000000-0000-0000-0000-000000000000}"/>
          </ac:spMkLst>
        </pc:spChg>
        <pc:spChg chg="del">
          <ac:chgData name="" userId="7d5be94a9dc0190a" providerId="LiveId" clId="{726B1C77-F77A-4847-B513-86CB574A0B0F}" dt="2023-04-22T11:00:49.267" v="1"/>
          <ac:spMkLst>
            <pc:docMk/>
            <pc:sldMk cId="2026772072" sldId="262"/>
            <ac:spMk id="15" creationId="{00000000-0000-0000-0000-000000000000}"/>
          </ac:spMkLst>
        </pc:spChg>
      </pc:sldChg>
      <pc:sldChg chg="modSp">
        <pc:chgData name="" userId="7d5be94a9dc0190a" providerId="LiveId" clId="{726B1C77-F77A-4847-B513-86CB574A0B0F}" dt="2023-04-22T12:56:51.387" v="412" actId="14100"/>
        <pc:sldMkLst>
          <pc:docMk/>
          <pc:sldMk cId="4167977639" sldId="266"/>
        </pc:sldMkLst>
        <pc:spChg chg="mod">
          <ac:chgData name="" userId="7d5be94a9dc0190a" providerId="LiveId" clId="{726B1C77-F77A-4847-B513-86CB574A0B0F}" dt="2023-04-22T12:56:51.387" v="412" actId="14100"/>
          <ac:spMkLst>
            <pc:docMk/>
            <pc:sldMk cId="4167977639" sldId="266"/>
            <ac:spMk id="2" creationId="{00000000-0000-0000-0000-000000000000}"/>
          </ac:spMkLst>
        </pc:spChg>
      </pc:sldChg>
      <pc:sldChg chg="addSp delSp modSp">
        <pc:chgData name="" userId="7d5be94a9dc0190a" providerId="LiveId" clId="{726B1C77-F77A-4847-B513-86CB574A0B0F}" dt="2023-04-22T11:04:32.606" v="29" actId="1076"/>
        <pc:sldMkLst>
          <pc:docMk/>
          <pc:sldMk cId="4197002550" sldId="268"/>
        </pc:sldMkLst>
        <pc:spChg chg="del">
          <ac:chgData name="" userId="7d5be94a9dc0190a" providerId="LiveId" clId="{726B1C77-F77A-4847-B513-86CB574A0B0F}" dt="2023-04-22T11:03:12.938" v="23"/>
          <ac:spMkLst>
            <pc:docMk/>
            <pc:sldMk cId="4197002550" sldId="268"/>
            <ac:spMk id="2" creationId="{00000000-0000-0000-0000-000000000000}"/>
          </ac:spMkLst>
        </pc:spChg>
        <pc:spChg chg="del">
          <ac:chgData name="" userId="7d5be94a9dc0190a" providerId="LiveId" clId="{726B1C77-F77A-4847-B513-86CB574A0B0F}" dt="2023-04-22T11:03:20.693" v="24"/>
          <ac:spMkLst>
            <pc:docMk/>
            <pc:sldMk cId="4197002550" sldId="268"/>
            <ac:spMk id="3" creationId="{00000000-0000-0000-0000-000000000000}"/>
          </ac:spMkLst>
        </pc:spChg>
        <pc:spChg chg="del">
          <ac:chgData name="" userId="7d5be94a9dc0190a" providerId="LiveId" clId="{726B1C77-F77A-4847-B513-86CB574A0B0F}" dt="2023-04-22T11:03:20.693" v="24"/>
          <ac:spMkLst>
            <pc:docMk/>
            <pc:sldMk cId="4197002550" sldId="268"/>
            <ac:spMk id="4" creationId="{00000000-0000-0000-0000-000000000000}"/>
          </ac:spMkLst>
        </pc:spChg>
        <pc:spChg chg="del">
          <ac:chgData name="" userId="7d5be94a9dc0190a" providerId="LiveId" clId="{726B1C77-F77A-4847-B513-86CB574A0B0F}" dt="2023-04-22T11:03:20.693" v="24"/>
          <ac:spMkLst>
            <pc:docMk/>
            <pc:sldMk cId="4197002550" sldId="268"/>
            <ac:spMk id="5" creationId="{00000000-0000-0000-0000-000000000000}"/>
          </ac:spMkLst>
        </pc:spChg>
        <pc:spChg chg="del">
          <ac:chgData name="" userId="7d5be94a9dc0190a" providerId="LiveId" clId="{726B1C77-F77A-4847-B513-86CB574A0B0F}" dt="2023-04-22T11:03:20.693" v="24"/>
          <ac:spMkLst>
            <pc:docMk/>
            <pc:sldMk cId="4197002550" sldId="268"/>
            <ac:spMk id="6" creationId="{00000000-0000-0000-0000-000000000000}"/>
          </ac:spMkLst>
        </pc:spChg>
        <pc:spChg chg="add mod">
          <ac:chgData name="" userId="7d5be94a9dc0190a" providerId="LiveId" clId="{726B1C77-F77A-4847-B513-86CB574A0B0F}" dt="2023-04-22T11:03:12.938" v="23"/>
          <ac:spMkLst>
            <pc:docMk/>
            <pc:sldMk cId="4197002550" sldId="268"/>
            <ac:spMk id="7" creationId="{C1F98512-60E1-4020-BC1E-BF02D92B9762}"/>
          </ac:spMkLst>
        </pc:spChg>
        <pc:spChg chg="add del mod">
          <ac:chgData name="" userId="7d5be94a9dc0190a" providerId="LiveId" clId="{726B1C77-F77A-4847-B513-86CB574A0B0F}" dt="2023-04-22T11:04:25.263" v="28"/>
          <ac:spMkLst>
            <pc:docMk/>
            <pc:sldMk cId="4197002550" sldId="268"/>
            <ac:spMk id="8" creationId="{8C57B5EF-4D24-478F-B415-97EBDA7DA56C}"/>
          </ac:spMkLst>
        </pc:spChg>
        <pc:spChg chg="add mod">
          <ac:chgData name="" userId="7d5be94a9dc0190a" providerId="LiveId" clId="{726B1C77-F77A-4847-B513-86CB574A0B0F}" dt="2023-04-22T11:04:32.606" v="29" actId="1076"/>
          <ac:spMkLst>
            <pc:docMk/>
            <pc:sldMk cId="4197002550" sldId="268"/>
            <ac:spMk id="9" creationId="{8E014498-D7F6-4459-9D70-370D73AFF8AA}"/>
          </ac:spMkLst>
        </pc:spChg>
        <pc:spChg chg="add">
          <ac:chgData name="" userId="7d5be94a9dc0190a" providerId="LiveId" clId="{726B1C77-F77A-4847-B513-86CB574A0B0F}" dt="2023-04-22T11:03:45.894" v="25"/>
          <ac:spMkLst>
            <pc:docMk/>
            <pc:sldMk cId="4197002550" sldId="268"/>
            <ac:spMk id="10" creationId="{4247DC9B-09BD-4C32-8DBD-CCA4A0B391A9}"/>
          </ac:spMkLst>
        </pc:spChg>
        <pc:spChg chg="add">
          <ac:chgData name="" userId="7d5be94a9dc0190a" providerId="LiveId" clId="{726B1C77-F77A-4847-B513-86CB574A0B0F}" dt="2023-04-22T11:03:45.894" v="25"/>
          <ac:spMkLst>
            <pc:docMk/>
            <pc:sldMk cId="4197002550" sldId="268"/>
            <ac:spMk id="11" creationId="{C2F6C93B-F6E8-4444-8D33-7C61D2AB89FD}"/>
          </ac:spMkLst>
        </pc:spChg>
        <pc:spChg chg="add">
          <ac:chgData name="" userId="7d5be94a9dc0190a" providerId="LiveId" clId="{726B1C77-F77A-4847-B513-86CB574A0B0F}" dt="2023-04-22T11:03:45.894" v="25"/>
          <ac:spMkLst>
            <pc:docMk/>
            <pc:sldMk cId="4197002550" sldId="268"/>
            <ac:spMk id="12" creationId="{B3599B5E-5322-4F1C-BB4B-8851B321C073}"/>
          </ac:spMkLst>
        </pc:spChg>
        <pc:spChg chg="add">
          <ac:chgData name="" userId="7d5be94a9dc0190a" providerId="LiveId" clId="{726B1C77-F77A-4847-B513-86CB574A0B0F}" dt="2023-04-22T11:03:45.894" v="25"/>
          <ac:spMkLst>
            <pc:docMk/>
            <pc:sldMk cId="4197002550" sldId="268"/>
            <ac:spMk id="13" creationId="{02710CE4-2A3C-4E43-9575-B8FC75E83712}"/>
          </ac:spMkLst>
        </pc:spChg>
        <pc:spChg chg="add">
          <ac:chgData name="" userId="7d5be94a9dc0190a" providerId="LiveId" clId="{726B1C77-F77A-4847-B513-86CB574A0B0F}" dt="2023-04-22T11:03:45.894" v="25"/>
          <ac:spMkLst>
            <pc:docMk/>
            <pc:sldMk cId="4197002550" sldId="268"/>
            <ac:spMk id="14" creationId="{5421E857-E8D5-41DF-9113-66E75431F08A}"/>
          </ac:spMkLst>
        </pc:spChg>
        <pc:spChg chg="add">
          <ac:chgData name="" userId="7d5be94a9dc0190a" providerId="LiveId" clId="{726B1C77-F77A-4847-B513-86CB574A0B0F}" dt="2023-04-22T11:03:45.894" v="25"/>
          <ac:spMkLst>
            <pc:docMk/>
            <pc:sldMk cId="4197002550" sldId="268"/>
            <ac:spMk id="15" creationId="{874B35DC-2B5B-4BFF-9CFD-1B4D4FAB4E83}"/>
          </ac:spMkLst>
        </pc:spChg>
        <pc:spChg chg="add">
          <ac:chgData name="" userId="7d5be94a9dc0190a" providerId="LiveId" clId="{726B1C77-F77A-4847-B513-86CB574A0B0F}" dt="2023-04-22T11:03:45.894" v="25"/>
          <ac:spMkLst>
            <pc:docMk/>
            <pc:sldMk cId="4197002550" sldId="268"/>
            <ac:spMk id="16" creationId="{6AC8AC05-67DE-4418-8FEF-7D9337E355A6}"/>
          </ac:spMkLst>
        </pc:spChg>
        <pc:spChg chg="add">
          <ac:chgData name="" userId="7d5be94a9dc0190a" providerId="LiveId" clId="{726B1C77-F77A-4847-B513-86CB574A0B0F}" dt="2023-04-22T11:03:45.894" v="25"/>
          <ac:spMkLst>
            <pc:docMk/>
            <pc:sldMk cId="4197002550" sldId="268"/>
            <ac:spMk id="17" creationId="{92C82BFA-8632-4025-A11F-77EE575B6F8E}"/>
          </ac:spMkLst>
        </pc:spChg>
        <pc:spChg chg="add">
          <ac:chgData name="" userId="7d5be94a9dc0190a" providerId="LiveId" clId="{726B1C77-F77A-4847-B513-86CB574A0B0F}" dt="2023-04-22T11:03:45.894" v="25"/>
          <ac:spMkLst>
            <pc:docMk/>
            <pc:sldMk cId="4197002550" sldId="268"/>
            <ac:spMk id="18" creationId="{3153EE8B-4A81-4B79-AF23-AA9649C3C990}"/>
          </ac:spMkLst>
        </pc:spChg>
        <pc:spChg chg="add">
          <ac:chgData name="" userId="7d5be94a9dc0190a" providerId="LiveId" clId="{726B1C77-F77A-4847-B513-86CB574A0B0F}" dt="2023-04-22T11:03:45.894" v="25"/>
          <ac:spMkLst>
            <pc:docMk/>
            <pc:sldMk cId="4197002550" sldId="268"/>
            <ac:spMk id="19" creationId="{853D3E62-7E96-4E84-A71B-D89CDBA9D899}"/>
          </ac:spMkLst>
        </pc:spChg>
        <pc:spChg chg="add">
          <ac:chgData name="" userId="7d5be94a9dc0190a" providerId="LiveId" clId="{726B1C77-F77A-4847-B513-86CB574A0B0F}" dt="2023-04-22T11:03:45.894" v="25"/>
          <ac:spMkLst>
            <pc:docMk/>
            <pc:sldMk cId="4197002550" sldId="268"/>
            <ac:spMk id="20" creationId="{21B0614A-5533-45E4-BCB8-639C74CB1F91}"/>
          </ac:spMkLst>
        </pc:spChg>
        <pc:spChg chg="add">
          <ac:chgData name="" userId="7d5be94a9dc0190a" providerId="LiveId" clId="{726B1C77-F77A-4847-B513-86CB574A0B0F}" dt="2023-04-22T11:03:45.894" v="25"/>
          <ac:spMkLst>
            <pc:docMk/>
            <pc:sldMk cId="4197002550" sldId="268"/>
            <ac:spMk id="21" creationId="{0BD81BC2-6277-4F4D-8283-3E21CC54B4BE}"/>
          </ac:spMkLst>
        </pc:spChg>
        <pc:spChg chg="add">
          <ac:chgData name="" userId="7d5be94a9dc0190a" providerId="LiveId" clId="{726B1C77-F77A-4847-B513-86CB574A0B0F}" dt="2023-04-22T11:03:45.894" v="25"/>
          <ac:spMkLst>
            <pc:docMk/>
            <pc:sldMk cId="4197002550" sldId="268"/>
            <ac:spMk id="22" creationId="{617EDFAB-CD45-4213-852D-72E71C9651BD}"/>
          </ac:spMkLst>
        </pc:spChg>
        <pc:spChg chg="add">
          <ac:chgData name="" userId="7d5be94a9dc0190a" providerId="LiveId" clId="{726B1C77-F77A-4847-B513-86CB574A0B0F}" dt="2023-04-22T11:03:45.894" v="25"/>
          <ac:spMkLst>
            <pc:docMk/>
            <pc:sldMk cId="4197002550" sldId="268"/>
            <ac:spMk id="23" creationId="{E3E1A996-B3A2-4CA8-954D-EF90A07C8AE8}"/>
          </ac:spMkLst>
        </pc:spChg>
        <pc:spChg chg="add">
          <ac:chgData name="" userId="7d5be94a9dc0190a" providerId="LiveId" clId="{726B1C77-F77A-4847-B513-86CB574A0B0F}" dt="2023-04-22T11:03:45.894" v="25"/>
          <ac:spMkLst>
            <pc:docMk/>
            <pc:sldMk cId="4197002550" sldId="268"/>
            <ac:spMk id="24" creationId="{51DD538A-110B-4C7C-AAED-48B9DB541E17}"/>
          </ac:spMkLst>
        </pc:spChg>
        <pc:spChg chg="add">
          <ac:chgData name="" userId="7d5be94a9dc0190a" providerId="LiveId" clId="{726B1C77-F77A-4847-B513-86CB574A0B0F}" dt="2023-04-22T11:03:45.894" v="25"/>
          <ac:spMkLst>
            <pc:docMk/>
            <pc:sldMk cId="4197002550" sldId="268"/>
            <ac:spMk id="25" creationId="{30EDF3BD-4646-4668-99D7-496C58D62146}"/>
          </ac:spMkLst>
        </pc:spChg>
      </pc:sldChg>
      <pc:sldChg chg="modSp">
        <pc:chgData name="" userId="7d5be94a9dc0190a" providerId="LiveId" clId="{726B1C77-F77A-4847-B513-86CB574A0B0F}" dt="2023-04-22T11:02:54.924" v="22" actId="20577"/>
        <pc:sldMkLst>
          <pc:docMk/>
          <pc:sldMk cId="278976711" sldId="269"/>
        </pc:sldMkLst>
        <pc:spChg chg="mod">
          <ac:chgData name="" userId="7d5be94a9dc0190a" providerId="LiveId" clId="{726B1C77-F77A-4847-B513-86CB574A0B0F}" dt="2023-04-22T11:02:54.924" v="22" actId="20577"/>
          <ac:spMkLst>
            <pc:docMk/>
            <pc:sldMk cId="278976711" sldId="269"/>
            <ac:spMk id="2" creationId="{00000000-0000-0000-0000-000000000000}"/>
          </ac:spMkLst>
        </pc:spChg>
        <pc:spChg chg="mod">
          <ac:chgData name="" userId="7d5be94a9dc0190a" providerId="LiveId" clId="{726B1C77-F77A-4847-B513-86CB574A0B0F}" dt="2023-04-22T11:02:52.560" v="21"/>
          <ac:spMkLst>
            <pc:docMk/>
            <pc:sldMk cId="278976711" sldId="269"/>
            <ac:spMk id="3" creationId="{00000000-0000-0000-0000-000000000000}"/>
          </ac:spMkLst>
        </pc:spChg>
      </pc:sldChg>
      <pc:sldChg chg="addSp modSp">
        <pc:chgData name="" userId="7d5be94a9dc0190a" providerId="LiveId" clId="{726B1C77-F77A-4847-B513-86CB574A0B0F}" dt="2023-04-22T11:05:50.609" v="33"/>
        <pc:sldMkLst>
          <pc:docMk/>
          <pc:sldMk cId="1149366568" sldId="270"/>
        </pc:sldMkLst>
        <pc:spChg chg="add mod">
          <ac:chgData name="" userId="7d5be94a9dc0190a" providerId="LiveId" clId="{726B1C77-F77A-4847-B513-86CB574A0B0F}" dt="2023-04-22T11:05:31.612" v="31"/>
          <ac:spMkLst>
            <pc:docMk/>
            <pc:sldMk cId="1149366568" sldId="270"/>
            <ac:spMk id="2" creationId="{CFEDEF3F-88CE-48B0-A9EA-D80117EC89E1}"/>
          </ac:spMkLst>
        </pc:spChg>
        <pc:spChg chg="add mod">
          <ac:chgData name="" userId="7d5be94a9dc0190a" providerId="LiveId" clId="{726B1C77-F77A-4847-B513-86CB574A0B0F}" dt="2023-04-22T11:05:50.609" v="33"/>
          <ac:spMkLst>
            <pc:docMk/>
            <pc:sldMk cId="1149366568" sldId="270"/>
            <ac:spMk id="3" creationId="{5BDEF7EE-0B6B-4D89-A298-6FE0DEBE0EB5}"/>
          </ac:spMkLst>
        </pc:spChg>
      </pc:sldChg>
      <pc:sldChg chg="addSp modSp del">
        <pc:chgData name="" userId="7d5be94a9dc0190a" providerId="LiveId" clId="{726B1C77-F77A-4847-B513-86CB574A0B0F}" dt="2023-04-22T19:18:02.894" v="413" actId="2696"/>
        <pc:sldMkLst>
          <pc:docMk/>
          <pc:sldMk cId="3568786636" sldId="271"/>
        </pc:sldMkLst>
        <pc:spChg chg="add mod">
          <ac:chgData name="" userId="7d5be94a9dc0190a" providerId="LiveId" clId="{726B1C77-F77A-4847-B513-86CB574A0B0F}" dt="2023-04-22T11:06:24.841" v="36" actId="14100"/>
          <ac:spMkLst>
            <pc:docMk/>
            <pc:sldMk cId="3568786636" sldId="271"/>
            <ac:spMk id="2" creationId="{250C1520-A548-43DA-A596-02FB8BC0C46F}"/>
          </ac:spMkLst>
        </pc:spChg>
        <pc:spChg chg="add mod">
          <ac:chgData name="" userId="7d5be94a9dc0190a" providerId="LiveId" clId="{726B1C77-F77A-4847-B513-86CB574A0B0F}" dt="2023-04-22T11:06:47.555" v="38"/>
          <ac:spMkLst>
            <pc:docMk/>
            <pc:sldMk cId="3568786636" sldId="271"/>
            <ac:spMk id="3" creationId="{F403ADA2-459C-4BFA-84B6-A64DC35538FF}"/>
          </ac:spMkLst>
        </pc:spChg>
      </pc:sldChg>
      <pc:sldChg chg="modSp add">
        <pc:chgData name="" userId="7d5be94a9dc0190a" providerId="LiveId" clId="{726B1C77-F77A-4847-B513-86CB574A0B0F}" dt="2023-04-22T11:07:18.557" v="42"/>
        <pc:sldMkLst>
          <pc:docMk/>
          <pc:sldMk cId="2048359659" sldId="272"/>
        </pc:sldMkLst>
        <pc:spChg chg="mod">
          <ac:chgData name="" userId="7d5be94a9dc0190a" providerId="LiveId" clId="{726B1C77-F77A-4847-B513-86CB574A0B0F}" dt="2023-04-22T11:07:09.791" v="41" actId="20577"/>
          <ac:spMkLst>
            <pc:docMk/>
            <pc:sldMk cId="2048359659" sldId="272"/>
            <ac:spMk id="2" creationId="{DD31BADC-29E4-4CE8-8FAF-E02123885241}"/>
          </ac:spMkLst>
        </pc:spChg>
        <pc:spChg chg="mod">
          <ac:chgData name="" userId="7d5be94a9dc0190a" providerId="LiveId" clId="{726B1C77-F77A-4847-B513-86CB574A0B0F}" dt="2023-04-22T11:07:18.557" v="42"/>
          <ac:spMkLst>
            <pc:docMk/>
            <pc:sldMk cId="2048359659" sldId="272"/>
            <ac:spMk id="3" creationId="{409E92C1-FECB-4151-8DA5-EC26F1BD58BA}"/>
          </ac:spMkLst>
        </pc:spChg>
      </pc:sldChg>
      <pc:sldChg chg="modSp add">
        <pc:chgData name="" userId="7d5be94a9dc0190a" providerId="LiveId" clId="{726B1C77-F77A-4847-B513-86CB574A0B0F}" dt="2023-04-22T11:47:56.227" v="48" actId="20577"/>
        <pc:sldMkLst>
          <pc:docMk/>
          <pc:sldMk cId="2167028504" sldId="273"/>
        </pc:sldMkLst>
        <pc:spChg chg="mod">
          <ac:chgData name="" userId="7d5be94a9dc0190a" providerId="LiveId" clId="{726B1C77-F77A-4847-B513-86CB574A0B0F}" dt="2023-04-22T11:44:24.853" v="45" actId="20577"/>
          <ac:spMkLst>
            <pc:docMk/>
            <pc:sldMk cId="2167028504" sldId="273"/>
            <ac:spMk id="2" creationId="{72C4592A-518F-4EEA-96BB-6E5CC06C4668}"/>
          </ac:spMkLst>
        </pc:spChg>
        <pc:spChg chg="mod">
          <ac:chgData name="" userId="7d5be94a9dc0190a" providerId="LiveId" clId="{726B1C77-F77A-4847-B513-86CB574A0B0F}" dt="2023-04-22T11:47:56.227" v="48" actId="20577"/>
          <ac:spMkLst>
            <pc:docMk/>
            <pc:sldMk cId="2167028504" sldId="273"/>
            <ac:spMk id="3" creationId="{8435C660-BEBD-4A28-A39C-AB8291A3B266}"/>
          </ac:spMkLst>
        </pc:spChg>
      </pc:sldChg>
      <pc:sldChg chg="addSp delSp modSp add">
        <pc:chgData name="" userId="7d5be94a9dc0190a" providerId="LiveId" clId="{726B1C77-F77A-4847-B513-86CB574A0B0F}" dt="2023-04-22T12:16:39.952" v="102" actId="14100"/>
        <pc:sldMkLst>
          <pc:docMk/>
          <pc:sldMk cId="879615018" sldId="274"/>
        </pc:sldMkLst>
        <pc:spChg chg="mod">
          <ac:chgData name="" userId="7d5be94a9dc0190a" providerId="LiveId" clId="{726B1C77-F77A-4847-B513-86CB574A0B0F}" dt="2023-04-22T11:49:16.327" v="53" actId="20577"/>
          <ac:spMkLst>
            <pc:docMk/>
            <pc:sldMk cId="879615018" sldId="274"/>
            <ac:spMk id="2" creationId="{B50139DF-F203-4ADE-8BC2-462C22D7B845}"/>
          </ac:spMkLst>
        </pc:spChg>
        <pc:spChg chg="del mod">
          <ac:chgData name="" userId="7d5be94a9dc0190a" providerId="LiveId" clId="{726B1C77-F77A-4847-B513-86CB574A0B0F}" dt="2023-04-22T11:56:04.529" v="57"/>
          <ac:spMkLst>
            <pc:docMk/>
            <pc:sldMk cId="879615018" sldId="274"/>
            <ac:spMk id="3" creationId="{D2DD4039-B7F4-4508-AD45-A933000DAEAF}"/>
          </ac:spMkLst>
        </pc:spChg>
        <pc:spChg chg="add del mod">
          <ac:chgData name="" userId="7d5be94a9dc0190a" providerId="LiveId" clId="{726B1C77-F77A-4847-B513-86CB574A0B0F}" dt="2023-04-22T12:16:10.836" v="96"/>
          <ac:spMkLst>
            <pc:docMk/>
            <pc:sldMk cId="879615018" sldId="274"/>
            <ac:spMk id="5" creationId="{DD6AD057-9638-45C7-9E46-81B79547C418}"/>
          </ac:spMkLst>
        </pc:spChg>
        <pc:picChg chg="add mod">
          <ac:chgData name="" userId="7d5be94a9dc0190a" providerId="LiveId" clId="{726B1C77-F77A-4847-B513-86CB574A0B0F}" dt="2023-04-22T12:13:38.543" v="67" actId="14100"/>
          <ac:picMkLst>
            <pc:docMk/>
            <pc:sldMk cId="879615018" sldId="274"/>
            <ac:picMk id="4" creationId="{9856303D-3E21-433E-B85A-6B4F3029B788}"/>
          </ac:picMkLst>
        </pc:picChg>
        <pc:picChg chg="add mod">
          <ac:chgData name="" userId="7d5be94a9dc0190a" providerId="LiveId" clId="{726B1C77-F77A-4847-B513-86CB574A0B0F}" dt="2023-04-22T12:16:39.952" v="102" actId="14100"/>
          <ac:picMkLst>
            <pc:docMk/>
            <pc:sldMk cId="879615018" sldId="274"/>
            <ac:picMk id="6" creationId="{1C22A738-CFF8-485F-A736-F5F5DAB2F47E}"/>
          </ac:picMkLst>
        </pc:picChg>
      </pc:sldChg>
      <pc:sldChg chg="addSp delSp modSp add">
        <pc:chgData name="" userId="7d5be94a9dc0190a" providerId="LiveId" clId="{726B1C77-F77A-4847-B513-86CB574A0B0F}" dt="2023-04-22T12:28:11.472" v="127" actId="1076"/>
        <pc:sldMkLst>
          <pc:docMk/>
          <pc:sldMk cId="2513961483" sldId="275"/>
        </pc:sldMkLst>
        <pc:spChg chg="mod">
          <ac:chgData name="" userId="7d5be94a9dc0190a" providerId="LiveId" clId="{726B1C77-F77A-4847-B513-86CB574A0B0F}" dt="2023-04-22T12:18:44.420" v="123" actId="20577"/>
          <ac:spMkLst>
            <pc:docMk/>
            <pc:sldMk cId="2513961483" sldId="275"/>
            <ac:spMk id="2" creationId="{960B76F8-B6DF-4E5E-A204-F825359EE5F0}"/>
          </ac:spMkLst>
        </pc:spChg>
        <pc:spChg chg="del">
          <ac:chgData name="" userId="7d5be94a9dc0190a" providerId="LiveId" clId="{726B1C77-F77A-4847-B513-86CB574A0B0F}" dt="2023-04-22T12:19:39.715" v="124"/>
          <ac:spMkLst>
            <pc:docMk/>
            <pc:sldMk cId="2513961483" sldId="275"/>
            <ac:spMk id="3" creationId="{1403645D-5DBA-4261-8F84-D48523CE859D}"/>
          </ac:spMkLst>
        </pc:spChg>
        <pc:picChg chg="add mod">
          <ac:chgData name="" userId="7d5be94a9dc0190a" providerId="LiveId" clId="{726B1C77-F77A-4847-B513-86CB574A0B0F}" dt="2023-04-22T12:28:11.472" v="127" actId="1076"/>
          <ac:picMkLst>
            <pc:docMk/>
            <pc:sldMk cId="2513961483" sldId="275"/>
            <ac:picMk id="4" creationId="{7EF50525-A950-4320-BB79-AD2C146A7563}"/>
          </ac:picMkLst>
        </pc:picChg>
      </pc:sldChg>
      <pc:sldChg chg="addSp delSp modSp add">
        <pc:chgData name="" userId="7d5be94a9dc0190a" providerId="LiveId" clId="{726B1C77-F77A-4847-B513-86CB574A0B0F}" dt="2023-04-22T12:35:38.181" v="206" actId="20577"/>
        <pc:sldMkLst>
          <pc:docMk/>
          <pc:sldMk cId="321417856" sldId="276"/>
        </pc:sldMkLst>
        <pc:spChg chg="mod">
          <ac:chgData name="" userId="7d5be94a9dc0190a" providerId="LiveId" clId="{726B1C77-F77A-4847-B513-86CB574A0B0F}" dt="2023-04-22T12:29:57.990" v="130" actId="14100"/>
          <ac:spMkLst>
            <pc:docMk/>
            <pc:sldMk cId="321417856" sldId="276"/>
            <ac:spMk id="2" creationId="{CE8A49D6-2991-492F-83EC-FFBA77F37330}"/>
          </ac:spMkLst>
        </pc:spChg>
        <pc:spChg chg="mod">
          <ac:chgData name="" userId="7d5be94a9dc0190a" providerId="LiveId" clId="{726B1C77-F77A-4847-B513-86CB574A0B0F}" dt="2023-04-22T12:35:38.181" v="206" actId="20577"/>
          <ac:spMkLst>
            <pc:docMk/>
            <pc:sldMk cId="321417856" sldId="276"/>
            <ac:spMk id="3" creationId="{25C5D5A6-AB1C-4AD3-93AF-BD6CA7D1D9FF}"/>
          </ac:spMkLst>
        </pc:spChg>
        <pc:picChg chg="add del mod">
          <ac:chgData name="" userId="7d5be94a9dc0190a" providerId="LiveId" clId="{726B1C77-F77A-4847-B513-86CB574A0B0F}" dt="2023-04-22T12:35:13.184" v="203"/>
          <ac:picMkLst>
            <pc:docMk/>
            <pc:sldMk cId="321417856" sldId="276"/>
            <ac:picMk id="4" creationId="{14119CF5-250A-4937-8C0B-95D86B07162E}"/>
          </ac:picMkLst>
        </pc:picChg>
      </pc:sldChg>
      <pc:sldChg chg="addSp delSp modSp add">
        <pc:chgData name="" userId="7d5be94a9dc0190a" providerId="LiveId" clId="{726B1C77-F77A-4847-B513-86CB574A0B0F}" dt="2023-04-22T12:32:44.282" v="192" actId="1076"/>
        <pc:sldMkLst>
          <pc:docMk/>
          <pc:sldMk cId="164130974" sldId="277"/>
        </pc:sldMkLst>
        <pc:spChg chg="mod">
          <ac:chgData name="" userId="7d5be94a9dc0190a" providerId="LiveId" clId="{726B1C77-F77A-4847-B513-86CB574A0B0F}" dt="2023-04-22T12:31:34.769" v="161" actId="20577"/>
          <ac:spMkLst>
            <pc:docMk/>
            <pc:sldMk cId="164130974" sldId="277"/>
            <ac:spMk id="2" creationId="{82A1F1D3-8D26-4CD1-8088-D28120AC56EE}"/>
          </ac:spMkLst>
        </pc:spChg>
        <pc:spChg chg="add del mod">
          <ac:chgData name="" userId="7d5be94a9dc0190a" providerId="LiveId" clId="{726B1C77-F77A-4847-B513-86CB574A0B0F}" dt="2023-04-22T12:32:21.382" v="185" actId="20577"/>
          <ac:spMkLst>
            <pc:docMk/>
            <pc:sldMk cId="164130974" sldId="277"/>
            <ac:spMk id="3" creationId="{54D2BA8A-3AF3-4BB3-A0E7-39A420BCE5F2}"/>
          </ac:spMkLst>
        </pc:spChg>
        <pc:picChg chg="add del mod">
          <ac:chgData name="" userId="7d5be94a9dc0190a" providerId="LiveId" clId="{726B1C77-F77A-4847-B513-86CB574A0B0F}" dt="2023-04-22T12:32:09.440" v="163"/>
          <ac:picMkLst>
            <pc:docMk/>
            <pc:sldMk cId="164130974" sldId="277"/>
            <ac:picMk id="4" creationId="{F31F98CE-D0FF-4E14-9E6B-5BA6D2DD3192}"/>
          </ac:picMkLst>
        </pc:picChg>
        <pc:picChg chg="add mod">
          <ac:chgData name="" userId="7d5be94a9dc0190a" providerId="LiveId" clId="{726B1C77-F77A-4847-B513-86CB574A0B0F}" dt="2023-04-22T12:32:44.282" v="192" actId="1076"/>
          <ac:picMkLst>
            <pc:docMk/>
            <pc:sldMk cId="164130974" sldId="277"/>
            <ac:picMk id="5" creationId="{E16FD7F5-5E91-4316-93D1-ADFA746D3D3F}"/>
          </ac:picMkLst>
        </pc:picChg>
      </pc:sldChg>
      <pc:sldChg chg="modSp add">
        <pc:chgData name="" userId="7d5be94a9dc0190a" providerId="LiveId" clId="{726B1C77-F77A-4847-B513-86CB574A0B0F}" dt="2023-04-22T12:38:15.902" v="221"/>
        <pc:sldMkLst>
          <pc:docMk/>
          <pc:sldMk cId="1301463436" sldId="278"/>
        </pc:sldMkLst>
        <pc:spChg chg="mod">
          <ac:chgData name="" userId="7d5be94a9dc0190a" providerId="LiveId" clId="{726B1C77-F77A-4847-B513-86CB574A0B0F}" dt="2023-04-22T12:37:11.981" v="208"/>
          <ac:spMkLst>
            <pc:docMk/>
            <pc:sldMk cId="1301463436" sldId="278"/>
            <ac:spMk id="2" creationId="{6DDBBAD0-23A4-41AC-BE7D-D3A58EA791C4}"/>
          </ac:spMkLst>
        </pc:spChg>
        <pc:spChg chg="mod">
          <ac:chgData name="" userId="7d5be94a9dc0190a" providerId="LiveId" clId="{726B1C77-F77A-4847-B513-86CB574A0B0F}" dt="2023-04-22T12:38:15.902" v="221"/>
          <ac:spMkLst>
            <pc:docMk/>
            <pc:sldMk cId="1301463436" sldId="278"/>
            <ac:spMk id="3" creationId="{E28AC4FC-5DBC-463B-A255-4623A948A5A3}"/>
          </ac:spMkLst>
        </pc:spChg>
      </pc:sldChg>
      <pc:sldChg chg="modSp add">
        <pc:chgData name="" userId="7d5be94a9dc0190a" providerId="LiveId" clId="{726B1C77-F77A-4847-B513-86CB574A0B0F}" dt="2023-04-22T12:39:59.444" v="243" actId="20577"/>
        <pc:sldMkLst>
          <pc:docMk/>
          <pc:sldMk cId="2104925614" sldId="279"/>
        </pc:sldMkLst>
        <pc:spChg chg="mod">
          <ac:chgData name="" userId="7d5be94a9dc0190a" providerId="LiveId" clId="{726B1C77-F77A-4847-B513-86CB574A0B0F}" dt="2023-04-22T12:39:07.656" v="229" actId="20577"/>
          <ac:spMkLst>
            <pc:docMk/>
            <pc:sldMk cId="2104925614" sldId="279"/>
            <ac:spMk id="2" creationId="{8F7628E2-E84E-4D7A-9E78-B36C7EBC4DCA}"/>
          </ac:spMkLst>
        </pc:spChg>
        <pc:spChg chg="mod">
          <ac:chgData name="" userId="7d5be94a9dc0190a" providerId="LiveId" clId="{726B1C77-F77A-4847-B513-86CB574A0B0F}" dt="2023-04-22T12:39:59.444" v="243" actId="20577"/>
          <ac:spMkLst>
            <pc:docMk/>
            <pc:sldMk cId="2104925614" sldId="279"/>
            <ac:spMk id="3" creationId="{D25E1324-2DD7-4561-A1F4-BD4C0239681D}"/>
          </ac:spMkLst>
        </pc:spChg>
      </pc:sldChg>
      <pc:sldChg chg="modSp add">
        <pc:chgData name="" userId="7d5be94a9dc0190a" providerId="LiveId" clId="{726B1C77-F77A-4847-B513-86CB574A0B0F}" dt="2023-04-22T12:50:00.269" v="245"/>
        <pc:sldMkLst>
          <pc:docMk/>
          <pc:sldMk cId="2178521809" sldId="280"/>
        </pc:sldMkLst>
        <pc:spChg chg="mod">
          <ac:chgData name="" userId="7d5be94a9dc0190a" providerId="LiveId" clId="{726B1C77-F77A-4847-B513-86CB574A0B0F}" dt="2023-04-22T12:50:00.269" v="245"/>
          <ac:spMkLst>
            <pc:docMk/>
            <pc:sldMk cId="2178521809" sldId="280"/>
            <ac:spMk id="2" creationId="{312323EB-7127-4F27-AAEC-D3831D448A6F}"/>
          </ac:spMkLst>
        </pc:spChg>
      </pc:sldChg>
      <pc:sldChg chg="modSp add">
        <pc:chgData name="" userId="7d5be94a9dc0190a" providerId="LiveId" clId="{726B1C77-F77A-4847-B513-86CB574A0B0F}" dt="2023-04-22T12:50:19.130" v="249" actId="20577"/>
        <pc:sldMkLst>
          <pc:docMk/>
          <pc:sldMk cId="1736993962" sldId="281"/>
        </pc:sldMkLst>
        <pc:spChg chg="mod">
          <ac:chgData name="" userId="7d5be94a9dc0190a" providerId="LiveId" clId="{726B1C77-F77A-4847-B513-86CB574A0B0F}" dt="2023-04-22T12:50:19.130" v="249" actId="20577"/>
          <ac:spMkLst>
            <pc:docMk/>
            <pc:sldMk cId="1736993962" sldId="281"/>
            <ac:spMk id="2" creationId="{C2118250-80B1-43B2-8536-005832999C0E}"/>
          </ac:spMkLst>
        </pc:spChg>
      </pc:sldChg>
      <pc:sldChg chg="modSp add">
        <pc:chgData name="" userId="7d5be94a9dc0190a" providerId="LiveId" clId="{726B1C77-F77A-4847-B513-86CB574A0B0F}" dt="2023-04-22T12:50:35.522" v="252" actId="20577"/>
        <pc:sldMkLst>
          <pc:docMk/>
          <pc:sldMk cId="1338560245" sldId="282"/>
        </pc:sldMkLst>
        <pc:spChg chg="mod">
          <ac:chgData name="" userId="7d5be94a9dc0190a" providerId="LiveId" clId="{726B1C77-F77A-4847-B513-86CB574A0B0F}" dt="2023-04-22T12:50:35.522" v="252" actId="20577"/>
          <ac:spMkLst>
            <pc:docMk/>
            <pc:sldMk cId="1338560245" sldId="282"/>
            <ac:spMk id="2" creationId="{754B358F-E932-4477-A19C-F7A30BEF12DA}"/>
          </ac:spMkLst>
        </pc:spChg>
      </pc:sldChg>
      <pc:sldChg chg="modSp add">
        <pc:chgData name="" userId="7d5be94a9dc0190a" providerId="LiveId" clId="{726B1C77-F77A-4847-B513-86CB574A0B0F}" dt="2023-04-22T12:50:52.847" v="255" actId="20577"/>
        <pc:sldMkLst>
          <pc:docMk/>
          <pc:sldMk cId="3773015407" sldId="283"/>
        </pc:sldMkLst>
        <pc:spChg chg="mod">
          <ac:chgData name="" userId="7d5be94a9dc0190a" providerId="LiveId" clId="{726B1C77-F77A-4847-B513-86CB574A0B0F}" dt="2023-04-22T12:50:52.847" v="255" actId="20577"/>
          <ac:spMkLst>
            <pc:docMk/>
            <pc:sldMk cId="3773015407" sldId="283"/>
            <ac:spMk id="2" creationId="{39BEA1C5-94BA-4EC1-81EC-1DCE7F79C971}"/>
          </ac:spMkLst>
        </pc:spChg>
      </pc:sldChg>
      <pc:sldChg chg="modSp add">
        <pc:chgData name="" userId="7d5be94a9dc0190a" providerId="LiveId" clId="{726B1C77-F77A-4847-B513-86CB574A0B0F}" dt="2023-04-22T12:51:08.703" v="258" actId="20577"/>
        <pc:sldMkLst>
          <pc:docMk/>
          <pc:sldMk cId="3007870849" sldId="284"/>
        </pc:sldMkLst>
        <pc:spChg chg="mod">
          <ac:chgData name="" userId="7d5be94a9dc0190a" providerId="LiveId" clId="{726B1C77-F77A-4847-B513-86CB574A0B0F}" dt="2023-04-22T12:51:08.703" v="258" actId="20577"/>
          <ac:spMkLst>
            <pc:docMk/>
            <pc:sldMk cId="3007870849" sldId="284"/>
            <ac:spMk id="2" creationId="{6173C7C4-B030-4661-B84A-B0A8780CB2C8}"/>
          </ac:spMkLst>
        </pc:spChg>
      </pc:sldChg>
      <pc:sldChg chg="modSp add">
        <pc:chgData name="" userId="7d5be94a9dc0190a" providerId="LiveId" clId="{726B1C77-F77A-4847-B513-86CB574A0B0F}" dt="2023-04-22T12:51:25.131" v="261" actId="20577"/>
        <pc:sldMkLst>
          <pc:docMk/>
          <pc:sldMk cId="2498578900" sldId="285"/>
        </pc:sldMkLst>
        <pc:spChg chg="mod">
          <ac:chgData name="" userId="7d5be94a9dc0190a" providerId="LiveId" clId="{726B1C77-F77A-4847-B513-86CB574A0B0F}" dt="2023-04-22T12:51:25.131" v="261" actId="20577"/>
          <ac:spMkLst>
            <pc:docMk/>
            <pc:sldMk cId="2498578900" sldId="285"/>
            <ac:spMk id="2" creationId="{CCE83B39-9BED-4BF2-A4DF-9C13E987D302}"/>
          </ac:spMkLst>
        </pc:spChg>
      </pc:sldChg>
      <pc:sldChg chg="modSp add">
        <pc:chgData name="" userId="7d5be94a9dc0190a" providerId="LiveId" clId="{726B1C77-F77A-4847-B513-86CB574A0B0F}" dt="2023-04-22T12:51:42.274" v="264" actId="20577"/>
        <pc:sldMkLst>
          <pc:docMk/>
          <pc:sldMk cId="173533616" sldId="286"/>
        </pc:sldMkLst>
        <pc:spChg chg="mod">
          <ac:chgData name="" userId="7d5be94a9dc0190a" providerId="LiveId" clId="{726B1C77-F77A-4847-B513-86CB574A0B0F}" dt="2023-04-22T12:51:42.274" v="264" actId="20577"/>
          <ac:spMkLst>
            <pc:docMk/>
            <pc:sldMk cId="173533616" sldId="286"/>
            <ac:spMk id="2" creationId="{3AD98D79-1E6B-4DE2-ACCA-974ABE61BD93}"/>
          </ac:spMkLst>
        </pc:spChg>
      </pc:sldChg>
      <pc:sldChg chg="modSp add">
        <pc:chgData name="" userId="7d5be94a9dc0190a" providerId="LiveId" clId="{726B1C77-F77A-4847-B513-86CB574A0B0F}" dt="2023-04-22T12:53:10.941" v="294" actId="20577"/>
        <pc:sldMkLst>
          <pc:docMk/>
          <pc:sldMk cId="2651099655" sldId="287"/>
        </pc:sldMkLst>
        <pc:spChg chg="mod">
          <ac:chgData name="" userId="7d5be94a9dc0190a" providerId="LiveId" clId="{726B1C77-F77A-4847-B513-86CB574A0B0F}" dt="2023-04-22T12:53:10.941" v="294" actId="20577"/>
          <ac:spMkLst>
            <pc:docMk/>
            <pc:sldMk cId="2651099655" sldId="287"/>
            <ac:spMk id="2" creationId="{48435CB4-663E-492C-AA0A-06BF900AD081}"/>
          </ac:spMkLst>
        </pc:spChg>
      </pc:sldChg>
      <pc:sldChg chg="modSp add">
        <pc:chgData name="" userId="7d5be94a9dc0190a" providerId="LiveId" clId="{726B1C77-F77A-4847-B513-86CB574A0B0F}" dt="2023-04-22T12:53:49.620" v="341" actId="20577"/>
        <pc:sldMkLst>
          <pc:docMk/>
          <pc:sldMk cId="3922023942" sldId="288"/>
        </pc:sldMkLst>
        <pc:spChg chg="mod">
          <ac:chgData name="" userId="7d5be94a9dc0190a" providerId="LiveId" clId="{726B1C77-F77A-4847-B513-86CB574A0B0F}" dt="2023-04-22T12:53:49.620" v="341" actId="20577"/>
          <ac:spMkLst>
            <pc:docMk/>
            <pc:sldMk cId="3922023942" sldId="288"/>
            <ac:spMk id="2" creationId="{89EB0EA0-4E6B-4DE9-8BD2-EBBFC211B497}"/>
          </ac:spMkLst>
        </pc:spChg>
      </pc:sldChg>
      <pc:sldChg chg="addSp delSp modSp add">
        <pc:chgData name="" userId="7d5be94a9dc0190a" providerId="LiveId" clId="{726B1C77-F77A-4847-B513-86CB574A0B0F}" dt="2023-04-22T12:55:11.039" v="372" actId="14100"/>
        <pc:sldMkLst>
          <pc:docMk/>
          <pc:sldMk cId="3136514284" sldId="289"/>
        </pc:sldMkLst>
        <pc:spChg chg="mod">
          <ac:chgData name="" userId="7d5be94a9dc0190a" providerId="LiveId" clId="{726B1C77-F77A-4847-B513-86CB574A0B0F}" dt="2023-04-22T12:54:12.023" v="365" actId="20577"/>
          <ac:spMkLst>
            <pc:docMk/>
            <pc:sldMk cId="3136514284" sldId="289"/>
            <ac:spMk id="2" creationId="{EFA10834-F9E7-4A9D-8843-81EBE4895F31}"/>
          </ac:spMkLst>
        </pc:spChg>
        <pc:spChg chg="del">
          <ac:chgData name="" userId="7d5be94a9dc0190a" providerId="LiveId" clId="{726B1C77-F77A-4847-B513-86CB574A0B0F}" dt="2023-04-22T12:54:40.432" v="366"/>
          <ac:spMkLst>
            <pc:docMk/>
            <pc:sldMk cId="3136514284" sldId="289"/>
            <ac:spMk id="3" creationId="{7F4658D6-3AE9-42A9-910E-5FD78828D7A2}"/>
          </ac:spMkLst>
        </pc:spChg>
        <pc:picChg chg="add mod">
          <ac:chgData name="" userId="7d5be94a9dc0190a" providerId="LiveId" clId="{726B1C77-F77A-4847-B513-86CB574A0B0F}" dt="2023-04-22T12:55:11.039" v="372" actId="14100"/>
          <ac:picMkLst>
            <pc:docMk/>
            <pc:sldMk cId="3136514284" sldId="289"/>
            <ac:picMk id="4" creationId="{6EA2A70C-C5AF-4217-82C6-1D55DC0B7880}"/>
          </ac:picMkLst>
        </pc:picChg>
      </pc:sldChg>
      <pc:sldChg chg="addSp delSp modSp add">
        <pc:chgData name="" userId="7d5be94a9dc0190a" providerId="LiveId" clId="{726B1C77-F77A-4847-B513-86CB574A0B0F}" dt="2023-04-22T12:55:51.813" v="404" actId="14100"/>
        <pc:sldMkLst>
          <pc:docMk/>
          <pc:sldMk cId="2248266436" sldId="290"/>
        </pc:sldMkLst>
        <pc:spChg chg="mod">
          <ac:chgData name="" userId="7d5be94a9dc0190a" providerId="LiveId" clId="{726B1C77-F77A-4847-B513-86CB574A0B0F}" dt="2023-04-22T12:55:41.487" v="401" actId="20577"/>
          <ac:spMkLst>
            <pc:docMk/>
            <pc:sldMk cId="2248266436" sldId="290"/>
            <ac:spMk id="2" creationId="{D2991157-53EB-4322-AA21-C048D94CB213}"/>
          </ac:spMkLst>
        </pc:spChg>
        <pc:spChg chg="del">
          <ac:chgData name="" userId="7d5be94a9dc0190a" providerId="LiveId" clId="{726B1C77-F77A-4847-B513-86CB574A0B0F}" dt="2023-04-22T12:55:44.846" v="402"/>
          <ac:spMkLst>
            <pc:docMk/>
            <pc:sldMk cId="2248266436" sldId="290"/>
            <ac:spMk id="3" creationId="{2EEFBB0C-B797-4C1F-A1B9-74FB1A6647A6}"/>
          </ac:spMkLst>
        </pc:spChg>
        <pc:picChg chg="add mod">
          <ac:chgData name="" userId="7d5be94a9dc0190a" providerId="LiveId" clId="{726B1C77-F77A-4847-B513-86CB574A0B0F}" dt="2023-04-22T12:55:51.813" v="404" actId="14100"/>
          <ac:picMkLst>
            <pc:docMk/>
            <pc:sldMk cId="2248266436" sldId="290"/>
            <ac:picMk id="4" creationId="{781C0547-CEF1-45CC-B8D1-8E9A9D2D8326}"/>
          </ac:picMkLst>
        </pc:picChg>
      </pc:sldChg>
    </pc:docChg>
  </pc:docChgLst>
  <pc:docChgLst>
    <pc:chgData name="Devesh Tomar" userId="3bba11fa124efc3f" providerId="LiveId" clId="{9BE151F8-BEF6-4308-A868-EF92C9F70D5D}"/>
    <pc:docChg chg="undo custSel addSld delSld modSld sldOrd">
      <pc:chgData name="Devesh Tomar" userId="3bba11fa124efc3f" providerId="LiveId" clId="{9BE151F8-BEF6-4308-A868-EF92C9F70D5D}" dt="2023-04-22T19:15:24.479" v="2793" actId="1037"/>
      <pc:docMkLst>
        <pc:docMk/>
      </pc:docMkLst>
      <pc:sldChg chg="addSp modSp mod">
        <pc:chgData name="Devesh Tomar" userId="3bba11fa124efc3f" providerId="LiveId" clId="{9BE151F8-BEF6-4308-A868-EF92C9F70D5D}" dt="2023-04-22T13:26:37.325" v="16" actId="14100"/>
        <pc:sldMkLst>
          <pc:docMk/>
          <pc:sldMk cId="4197002550" sldId="268"/>
        </pc:sldMkLst>
        <pc:spChg chg="mod">
          <ac:chgData name="Devesh Tomar" userId="3bba11fa124efc3f" providerId="LiveId" clId="{9BE151F8-BEF6-4308-A868-EF92C9F70D5D}" dt="2023-04-22T13:23:22.491" v="1" actId="164"/>
          <ac:spMkLst>
            <pc:docMk/>
            <pc:sldMk cId="4197002550" sldId="268"/>
            <ac:spMk id="9" creationId="{8E014498-D7F6-4459-9D70-370D73AFF8AA}"/>
          </ac:spMkLst>
        </pc:spChg>
        <pc:spChg chg="mod">
          <ac:chgData name="Devesh Tomar" userId="3bba11fa124efc3f" providerId="LiveId" clId="{9BE151F8-BEF6-4308-A868-EF92C9F70D5D}" dt="2023-04-22T13:23:22.491" v="1" actId="164"/>
          <ac:spMkLst>
            <pc:docMk/>
            <pc:sldMk cId="4197002550" sldId="268"/>
            <ac:spMk id="10" creationId="{4247DC9B-09BD-4C32-8DBD-CCA4A0B391A9}"/>
          </ac:spMkLst>
        </pc:spChg>
        <pc:spChg chg="mod">
          <ac:chgData name="Devesh Tomar" userId="3bba11fa124efc3f" providerId="LiveId" clId="{9BE151F8-BEF6-4308-A868-EF92C9F70D5D}" dt="2023-04-22T13:23:22.491" v="1" actId="164"/>
          <ac:spMkLst>
            <pc:docMk/>
            <pc:sldMk cId="4197002550" sldId="268"/>
            <ac:spMk id="11" creationId="{C2F6C93B-F6E8-4444-8D33-7C61D2AB89FD}"/>
          </ac:spMkLst>
        </pc:spChg>
        <pc:spChg chg="mod">
          <ac:chgData name="Devesh Tomar" userId="3bba11fa124efc3f" providerId="LiveId" clId="{9BE151F8-BEF6-4308-A868-EF92C9F70D5D}" dt="2023-04-22T13:26:37.325" v="16" actId="14100"/>
          <ac:spMkLst>
            <pc:docMk/>
            <pc:sldMk cId="4197002550" sldId="268"/>
            <ac:spMk id="12" creationId="{B3599B5E-5322-4F1C-BB4B-8851B321C073}"/>
          </ac:spMkLst>
        </pc:spChg>
        <pc:spChg chg="mod">
          <ac:chgData name="Devesh Tomar" userId="3bba11fa124efc3f" providerId="LiveId" clId="{9BE151F8-BEF6-4308-A868-EF92C9F70D5D}" dt="2023-04-22T13:23:22.491" v="1" actId="164"/>
          <ac:spMkLst>
            <pc:docMk/>
            <pc:sldMk cId="4197002550" sldId="268"/>
            <ac:spMk id="13" creationId="{02710CE4-2A3C-4E43-9575-B8FC75E83712}"/>
          </ac:spMkLst>
        </pc:spChg>
        <pc:spChg chg="mod">
          <ac:chgData name="Devesh Tomar" userId="3bba11fa124efc3f" providerId="LiveId" clId="{9BE151F8-BEF6-4308-A868-EF92C9F70D5D}" dt="2023-04-22T13:23:22.491" v="1" actId="164"/>
          <ac:spMkLst>
            <pc:docMk/>
            <pc:sldMk cId="4197002550" sldId="268"/>
            <ac:spMk id="14" creationId="{5421E857-E8D5-41DF-9113-66E75431F08A}"/>
          </ac:spMkLst>
        </pc:spChg>
        <pc:spChg chg="mod">
          <ac:chgData name="Devesh Tomar" userId="3bba11fa124efc3f" providerId="LiveId" clId="{9BE151F8-BEF6-4308-A868-EF92C9F70D5D}" dt="2023-04-22T13:24:43.673" v="12" actId="14100"/>
          <ac:spMkLst>
            <pc:docMk/>
            <pc:sldMk cId="4197002550" sldId="268"/>
            <ac:spMk id="15" creationId="{874B35DC-2B5B-4BFF-9CFD-1B4D4FAB4E83}"/>
          </ac:spMkLst>
        </pc:spChg>
        <pc:spChg chg="mod">
          <ac:chgData name="Devesh Tomar" userId="3bba11fa124efc3f" providerId="LiveId" clId="{9BE151F8-BEF6-4308-A868-EF92C9F70D5D}" dt="2023-04-22T13:23:22.491" v="1" actId="164"/>
          <ac:spMkLst>
            <pc:docMk/>
            <pc:sldMk cId="4197002550" sldId="268"/>
            <ac:spMk id="16" creationId="{6AC8AC05-67DE-4418-8FEF-7D9337E355A6}"/>
          </ac:spMkLst>
        </pc:spChg>
        <pc:spChg chg="mod">
          <ac:chgData name="Devesh Tomar" userId="3bba11fa124efc3f" providerId="LiveId" clId="{9BE151F8-BEF6-4308-A868-EF92C9F70D5D}" dt="2023-04-22T13:23:22.491" v="1" actId="164"/>
          <ac:spMkLst>
            <pc:docMk/>
            <pc:sldMk cId="4197002550" sldId="268"/>
            <ac:spMk id="17" creationId="{92C82BFA-8632-4025-A11F-77EE575B6F8E}"/>
          </ac:spMkLst>
        </pc:spChg>
        <pc:spChg chg="mod">
          <ac:chgData name="Devesh Tomar" userId="3bba11fa124efc3f" providerId="LiveId" clId="{9BE151F8-BEF6-4308-A868-EF92C9F70D5D}" dt="2023-04-22T13:23:22.491" v="1" actId="164"/>
          <ac:spMkLst>
            <pc:docMk/>
            <pc:sldMk cId="4197002550" sldId="268"/>
            <ac:spMk id="18" creationId="{3153EE8B-4A81-4B79-AF23-AA9649C3C990}"/>
          </ac:spMkLst>
        </pc:spChg>
        <pc:spChg chg="mod">
          <ac:chgData name="Devesh Tomar" userId="3bba11fa124efc3f" providerId="LiveId" clId="{9BE151F8-BEF6-4308-A868-EF92C9F70D5D}" dt="2023-04-22T13:23:22.491" v="1" actId="164"/>
          <ac:spMkLst>
            <pc:docMk/>
            <pc:sldMk cId="4197002550" sldId="268"/>
            <ac:spMk id="19" creationId="{853D3E62-7E96-4E84-A71B-D89CDBA9D899}"/>
          </ac:spMkLst>
        </pc:spChg>
        <pc:spChg chg="mod">
          <ac:chgData name="Devesh Tomar" userId="3bba11fa124efc3f" providerId="LiveId" clId="{9BE151F8-BEF6-4308-A868-EF92C9F70D5D}" dt="2023-04-22T13:23:22.491" v="1" actId="164"/>
          <ac:spMkLst>
            <pc:docMk/>
            <pc:sldMk cId="4197002550" sldId="268"/>
            <ac:spMk id="20" creationId="{21B0614A-5533-45E4-BCB8-639C74CB1F91}"/>
          </ac:spMkLst>
        </pc:spChg>
        <pc:spChg chg="mod">
          <ac:chgData name="Devesh Tomar" userId="3bba11fa124efc3f" providerId="LiveId" clId="{9BE151F8-BEF6-4308-A868-EF92C9F70D5D}" dt="2023-04-22T13:23:22.491" v="1" actId="164"/>
          <ac:spMkLst>
            <pc:docMk/>
            <pc:sldMk cId="4197002550" sldId="268"/>
            <ac:spMk id="21" creationId="{0BD81BC2-6277-4F4D-8283-3E21CC54B4BE}"/>
          </ac:spMkLst>
        </pc:spChg>
        <pc:spChg chg="mod">
          <ac:chgData name="Devesh Tomar" userId="3bba11fa124efc3f" providerId="LiveId" clId="{9BE151F8-BEF6-4308-A868-EF92C9F70D5D}" dt="2023-04-22T13:23:22.491" v="1" actId="164"/>
          <ac:spMkLst>
            <pc:docMk/>
            <pc:sldMk cId="4197002550" sldId="268"/>
            <ac:spMk id="22" creationId="{617EDFAB-CD45-4213-852D-72E71C9651BD}"/>
          </ac:spMkLst>
        </pc:spChg>
        <pc:spChg chg="mod">
          <ac:chgData name="Devesh Tomar" userId="3bba11fa124efc3f" providerId="LiveId" clId="{9BE151F8-BEF6-4308-A868-EF92C9F70D5D}" dt="2023-04-22T13:23:22.491" v="1" actId="164"/>
          <ac:spMkLst>
            <pc:docMk/>
            <pc:sldMk cId="4197002550" sldId="268"/>
            <ac:spMk id="23" creationId="{E3E1A996-B3A2-4CA8-954D-EF90A07C8AE8}"/>
          </ac:spMkLst>
        </pc:spChg>
        <pc:spChg chg="mod">
          <ac:chgData name="Devesh Tomar" userId="3bba11fa124efc3f" providerId="LiveId" clId="{9BE151F8-BEF6-4308-A868-EF92C9F70D5D}" dt="2023-04-22T13:25:08.292" v="14" actId="1076"/>
          <ac:spMkLst>
            <pc:docMk/>
            <pc:sldMk cId="4197002550" sldId="268"/>
            <ac:spMk id="24" creationId="{51DD538A-110B-4C7C-AAED-48B9DB541E17}"/>
          </ac:spMkLst>
        </pc:spChg>
        <pc:spChg chg="mod">
          <ac:chgData name="Devesh Tomar" userId="3bba11fa124efc3f" providerId="LiveId" clId="{9BE151F8-BEF6-4308-A868-EF92C9F70D5D}" dt="2023-04-22T13:23:22.491" v="1" actId="164"/>
          <ac:spMkLst>
            <pc:docMk/>
            <pc:sldMk cId="4197002550" sldId="268"/>
            <ac:spMk id="25" creationId="{30EDF3BD-4646-4668-99D7-496C58D62146}"/>
          </ac:spMkLst>
        </pc:spChg>
        <pc:grpChg chg="add mod">
          <ac:chgData name="Devesh Tomar" userId="3bba11fa124efc3f" providerId="LiveId" clId="{9BE151F8-BEF6-4308-A868-EF92C9F70D5D}" dt="2023-04-22T13:23:39.293" v="3" actId="14100"/>
          <ac:grpSpMkLst>
            <pc:docMk/>
            <pc:sldMk cId="4197002550" sldId="268"/>
            <ac:grpSpMk id="2" creationId="{AD985807-03A6-4355-8B71-FE30F14EE479}"/>
          </ac:grpSpMkLst>
        </pc:grpChg>
      </pc:sldChg>
      <pc:sldChg chg="modSp mod">
        <pc:chgData name="Devesh Tomar" userId="3bba11fa124efc3f" providerId="LiveId" clId="{9BE151F8-BEF6-4308-A868-EF92C9F70D5D}" dt="2023-04-22T16:32:23.521" v="487" actId="113"/>
        <pc:sldMkLst>
          <pc:docMk/>
          <pc:sldMk cId="2167028504" sldId="273"/>
        </pc:sldMkLst>
        <pc:spChg chg="mod">
          <ac:chgData name="Devesh Tomar" userId="3bba11fa124efc3f" providerId="LiveId" clId="{9BE151F8-BEF6-4308-A868-EF92C9F70D5D}" dt="2023-04-22T16:32:23.521" v="487" actId="113"/>
          <ac:spMkLst>
            <pc:docMk/>
            <pc:sldMk cId="2167028504" sldId="273"/>
            <ac:spMk id="3" creationId="{8435C660-BEBD-4A28-A39C-AB8291A3B266}"/>
          </ac:spMkLst>
        </pc:spChg>
      </pc:sldChg>
      <pc:sldChg chg="addSp delSp modSp mod">
        <pc:chgData name="Devesh Tomar" userId="3bba11fa124efc3f" providerId="LiveId" clId="{9BE151F8-BEF6-4308-A868-EF92C9F70D5D}" dt="2023-04-22T16:58:54.549" v="1126" actId="1036"/>
        <pc:sldMkLst>
          <pc:docMk/>
          <pc:sldMk cId="879615018" sldId="274"/>
        </pc:sldMkLst>
        <pc:spChg chg="add mod">
          <ac:chgData name="Devesh Tomar" userId="3bba11fa124efc3f" providerId="LiveId" clId="{9BE151F8-BEF6-4308-A868-EF92C9F70D5D}" dt="2023-04-22T16:58:16.105" v="1117" actId="1076"/>
          <ac:spMkLst>
            <pc:docMk/>
            <pc:sldMk cId="879615018" sldId="274"/>
            <ac:spMk id="3" creationId="{9DC8D160-F138-43BA-AB66-C006B778A7BC}"/>
          </ac:spMkLst>
        </pc:spChg>
        <pc:picChg chg="mod">
          <ac:chgData name="Devesh Tomar" userId="3bba11fa124efc3f" providerId="LiveId" clId="{9BE151F8-BEF6-4308-A868-EF92C9F70D5D}" dt="2023-04-22T16:58:54.549" v="1126" actId="1036"/>
          <ac:picMkLst>
            <pc:docMk/>
            <pc:sldMk cId="879615018" sldId="274"/>
            <ac:picMk id="4" creationId="{9856303D-3E21-433E-B85A-6B4F3029B788}"/>
          </ac:picMkLst>
        </pc:picChg>
        <pc:picChg chg="del mod">
          <ac:chgData name="Devesh Tomar" userId="3bba11fa124efc3f" providerId="LiveId" clId="{9BE151F8-BEF6-4308-A868-EF92C9F70D5D}" dt="2023-04-22T16:33:11.529" v="489" actId="478"/>
          <ac:picMkLst>
            <pc:docMk/>
            <pc:sldMk cId="879615018" sldId="274"/>
            <ac:picMk id="6" creationId="{1C22A738-CFF8-485F-A736-F5F5DAB2F47E}"/>
          </ac:picMkLst>
        </pc:picChg>
      </pc:sldChg>
      <pc:sldChg chg="addSp delSp modSp mod">
        <pc:chgData name="Devesh Tomar" userId="3bba11fa124efc3f" providerId="LiveId" clId="{9BE151F8-BEF6-4308-A868-EF92C9F70D5D}" dt="2023-04-22T16:39:29.728" v="683" actId="20577"/>
        <pc:sldMkLst>
          <pc:docMk/>
          <pc:sldMk cId="2513961483" sldId="275"/>
        </pc:sldMkLst>
        <pc:spChg chg="mod">
          <ac:chgData name="Devesh Tomar" userId="3bba11fa124efc3f" providerId="LiveId" clId="{9BE151F8-BEF6-4308-A868-EF92C9F70D5D}" dt="2023-04-22T16:38:59.744" v="666"/>
          <ac:spMkLst>
            <pc:docMk/>
            <pc:sldMk cId="2513961483" sldId="275"/>
            <ac:spMk id="2" creationId="{960B76F8-B6DF-4E5E-A204-F825359EE5F0}"/>
          </ac:spMkLst>
        </pc:spChg>
        <pc:spChg chg="add del mod">
          <ac:chgData name="Devesh Tomar" userId="3bba11fa124efc3f" providerId="LiveId" clId="{9BE151F8-BEF6-4308-A868-EF92C9F70D5D}" dt="2023-04-22T16:36:43.991" v="586" actId="478"/>
          <ac:spMkLst>
            <pc:docMk/>
            <pc:sldMk cId="2513961483" sldId="275"/>
            <ac:spMk id="6" creationId="{CB2B3565-A986-2032-348D-02C89FD5ACD0}"/>
          </ac:spMkLst>
        </pc:spChg>
        <pc:spChg chg="add del mod">
          <ac:chgData name="Devesh Tomar" userId="3bba11fa124efc3f" providerId="LiveId" clId="{9BE151F8-BEF6-4308-A868-EF92C9F70D5D}" dt="2023-04-22T16:36:55.412" v="589" actId="478"/>
          <ac:spMkLst>
            <pc:docMk/>
            <pc:sldMk cId="2513961483" sldId="275"/>
            <ac:spMk id="7" creationId="{55743EFC-C945-0D59-99D7-94BC1FFD9A98}"/>
          </ac:spMkLst>
        </pc:spChg>
        <pc:spChg chg="add mod">
          <ac:chgData name="Devesh Tomar" userId="3bba11fa124efc3f" providerId="LiveId" clId="{9BE151F8-BEF6-4308-A868-EF92C9F70D5D}" dt="2023-04-22T16:39:29.728" v="683" actId="20577"/>
          <ac:spMkLst>
            <pc:docMk/>
            <pc:sldMk cId="2513961483" sldId="275"/>
            <ac:spMk id="8" creationId="{DEA655C7-38C3-3967-D0BC-E602D5CE04A9}"/>
          </ac:spMkLst>
        </pc:spChg>
        <pc:picChg chg="add del mod">
          <ac:chgData name="Devesh Tomar" userId="3bba11fa124efc3f" providerId="LiveId" clId="{9BE151F8-BEF6-4308-A868-EF92C9F70D5D}" dt="2023-04-22T16:37:24.215" v="594" actId="478"/>
          <ac:picMkLst>
            <pc:docMk/>
            <pc:sldMk cId="2513961483" sldId="275"/>
            <ac:picMk id="4" creationId="{7EF50525-A950-4320-BB79-AD2C146A7563}"/>
          </ac:picMkLst>
        </pc:picChg>
        <pc:picChg chg="add mod">
          <ac:chgData name="Devesh Tomar" userId="3bba11fa124efc3f" providerId="LiveId" clId="{9BE151F8-BEF6-4308-A868-EF92C9F70D5D}" dt="2023-04-22T16:37:22.091" v="593" actId="1076"/>
          <ac:picMkLst>
            <pc:docMk/>
            <pc:sldMk cId="2513961483" sldId="275"/>
            <ac:picMk id="5" creationId="{D3A0E73E-2F57-0EC7-4484-EF77E1AE2BDF}"/>
          </ac:picMkLst>
        </pc:picChg>
      </pc:sldChg>
      <pc:sldChg chg="ord">
        <pc:chgData name="Devesh Tomar" userId="3bba11fa124efc3f" providerId="LiveId" clId="{9BE151F8-BEF6-4308-A868-EF92C9F70D5D}" dt="2023-04-22T17:04:22.071" v="1264"/>
        <pc:sldMkLst>
          <pc:docMk/>
          <pc:sldMk cId="321417856" sldId="276"/>
        </pc:sldMkLst>
      </pc:sldChg>
      <pc:sldChg chg="modSp mod ord">
        <pc:chgData name="Devesh Tomar" userId="3bba11fa124efc3f" providerId="LiveId" clId="{9BE151F8-BEF6-4308-A868-EF92C9F70D5D}" dt="2023-04-22T17:22:23.882" v="1385" actId="20577"/>
        <pc:sldMkLst>
          <pc:docMk/>
          <pc:sldMk cId="164130974" sldId="277"/>
        </pc:sldMkLst>
        <pc:spChg chg="mod">
          <ac:chgData name="Devesh Tomar" userId="3bba11fa124efc3f" providerId="LiveId" clId="{9BE151F8-BEF6-4308-A868-EF92C9F70D5D}" dt="2023-04-22T17:17:22.227" v="1337"/>
          <ac:spMkLst>
            <pc:docMk/>
            <pc:sldMk cId="164130974" sldId="277"/>
            <ac:spMk id="2" creationId="{82A1F1D3-8D26-4CD1-8088-D28120AC56EE}"/>
          </ac:spMkLst>
        </pc:spChg>
        <pc:spChg chg="mod">
          <ac:chgData name="Devesh Tomar" userId="3bba11fa124efc3f" providerId="LiveId" clId="{9BE151F8-BEF6-4308-A868-EF92C9F70D5D}" dt="2023-04-22T17:22:23.882" v="1385" actId="20577"/>
          <ac:spMkLst>
            <pc:docMk/>
            <pc:sldMk cId="164130974" sldId="277"/>
            <ac:spMk id="3" creationId="{54D2BA8A-3AF3-4BB3-A0E7-39A420BCE5F2}"/>
          </ac:spMkLst>
        </pc:spChg>
      </pc:sldChg>
      <pc:sldChg chg="modSp del mod">
        <pc:chgData name="Devesh Tomar" userId="3bba11fa124efc3f" providerId="LiveId" clId="{9BE151F8-BEF6-4308-A868-EF92C9F70D5D}" dt="2023-04-22T17:29:31.538" v="1426" actId="2696"/>
        <pc:sldMkLst>
          <pc:docMk/>
          <pc:sldMk cId="1301463436" sldId="278"/>
        </pc:sldMkLst>
        <pc:spChg chg="mod">
          <ac:chgData name="Devesh Tomar" userId="3bba11fa124efc3f" providerId="LiveId" clId="{9BE151F8-BEF6-4308-A868-EF92C9F70D5D}" dt="2023-04-22T17:25:45.637" v="1407" actId="20577"/>
          <ac:spMkLst>
            <pc:docMk/>
            <pc:sldMk cId="1301463436" sldId="278"/>
            <ac:spMk id="3" creationId="{E28AC4FC-5DBC-463B-A255-4623A948A5A3}"/>
          </ac:spMkLst>
        </pc:spChg>
      </pc:sldChg>
      <pc:sldChg chg="addSp delSp modSp mod">
        <pc:chgData name="Devesh Tomar" userId="3bba11fa124efc3f" providerId="LiveId" clId="{9BE151F8-BEF6-4308-A868-EF92C9F70D5D}" dt="2023-04-22T18:22:46.611" v="1980" actId="5793"/>
        <pc:sldMkLst>
          <pc:docMk/>
          <pc:sldMk cId="2104925614" sldId="279"/>
        </pc:sldMkLst>
        <pc:spChg chg="mod">
          <ac:chgData name="Devesh Tomar" userId="3bba11fa124efc3f" providerId="LiveId" clId="{9BE151F8-BEF6-4308-A868-EF92C9F70D5D}" dt="2023-04-22T18:22:46.611" v="1980" actId="5793"/>
          <ac:spMkLst>
            <pc:docMk/>
            <pc:sldMk cId="2104925614" sldId="279"/>
            <ac:spMk id="3" creationId="{D25E1324-2DD7-4561-A1F4-BD4C0239681D}"/>
          </ac:spMkLst>
        </pc:spChg>
        <pc:spChg chg="add del mod">
          <ac:chgData name="Devesh Tomar" userId="3bba11fa124efc3f" providerId="LiveId" clId="{9BE151F8-BEF6-4308-A868-EF92C9F70D5D}" dt="2023-04-22T17:44:55.906" v="1713" actId="478"/>
          <ac:spMkLst>
            <pc:docMk/>
            <pc:sldMk cId="2104925614" sldId="279"/>
            <ac:spMk id="4" creationId="{EBADBDE6-3B02-16CB-26F9-FBABE9A46D4E}"/>
          </ac:spMkLst>
        </pc:spChg>
        <pc:spChg chg="add del mod">
          <ac:chgData name="Devesh Tomar" userId="3bba11fa124efc3f" providerId="LiveId" clId="{9BE151F8-BEF6-4308-A868-EF92C9F70D5D}" dt="2023-04-22T17:47:58.136" v="1723"/>
          <ac:spMkLst>
            <pc:docMk/>
            <pc:sldMk cId="2104925614" sldId="279"/>
            <ac:spMk id="5" creationId="{5539B4CB-1115-F63E-FE7B-47906EAEBF7E}"/>
          </ac:spMkLst>
        </pc:spChg>
      </pc:sldChg>
      <pc:sldChg chg="modSp mod">
        <pc:chgData name="Devesh Tomar" userId="3bba11fa124efc3f" providerId="LiveId" clId="{9BE151F8-BEF6-4308-A868-EF92C9F70D5D}" dt="2023-04-22T18:22:52.412" v="1983" actId="6549"/>
        <pc:sldMkLst>
          <pc:docMk/>
          <pc:sldMk cId="2178521809" sldId="280"/>
        </pc:sldMkLst>
        <pc:spChg chg="mod">
          <ac:chgData name="Devesh Tomar" userId="3bba11fa124efc3f" providerId="LiveId" clId="{9BE151F8-BEF6-4308-A868-EF92C9F70D5D}" dt="2023-04-22T18:22:52.412" v="1983" actId="6549"/>
          <ac:spMkLst>
            <pc:docMk/>
            <pc:sldMk cId="2178521809" sldId="280"/>
            <ac:spMk id="2" creationId="{312323EB-7127-4F27-AAEC-D3831D448A6F}"/>
          </ac:spMkLst>
        </pc:spChg>
        <pc:spChg chg="mod">
          <ac:chgData name="Devesh Tomar" userId="3bba11fa124efc3f" providerId="LiveId" clId="{9BE151F8-BEF6-4308-A868-EF92C9F70D5D}" dt="2023-04-22T18:15:38.223" v="1942" actId="20577"/>
          <ac:spMkLst>
            <pc:docMk/>
            <pc:sldMk cId="2178521809" sldId="280"/>
            <ac:spMk id="3" creationId="{289C5079-272E-424D-A033-31DFD88C1AE1}"/>
          </ac:spMkLst>
        </pc:spChg>
      </pc:sldChg>
      <pc:sldChg chg="add del">
        <pc:chgData name="Devesh Tomar" userId="3bba11fa124efc3f" providerId="LiveId" clId="{9BE151F8-BEF6-4308-A868-EF92C9F70D5D}" dt="2023-04-22T18:17:20.835" v="1959" actId="2696"/>
        <pc:sldMkLst>
          <pc:docMk/>
          <pc:sldMk cId="1736993962" sldId="281"/>
        </pc:sldMkLst>
      </pc:sldChg>
      <pc:sldChg chg="addSp modSp mod">
        <pc:chgData name="Devesh Tomar" userId="3bba11fa124efc3f" providerId="LiveId" clId="{9BE151F8-BEF6-4308-A868-EF92C9F70D5D}" dt="2023-04-22T18:22:56.937" v="1986" actId="20577"/>
        <pc:sldMkLst>
          <pc:docMk/>
          <pc:sldMk cId="1338560245" sldId="282"/>
        </pc:sldMkLst>
        <pc:spChg chg="mod">
          <ac:chgData name="Devesh Tomar" userId="3bba11fa124efc3f" providerId="LiveId" clId="{9BE151F8-BEF6-4308-A868-EF92C9F70D5D}" dt="2023-04-22T18:22:56.937" v="1986" actId="20577"/>
          <ac:spMkLst>
            <pc:docMk/>
            <pc:sldMk cId="1338560245" sldId="282"/>
            <ac:spMk id="2" creationId="{754B358F-E932-4477-A19C-F7A30BEF12DA}"/>
          </ac:spMkLst>
        </pc:spChg>
        <pc:spChg chg="mod">
          <ac:chgData name="Devesh Tomar" userId="3bba11fa124efc3f" providerId="LiveId" clId="{9BE151F8-BEF6-4308-A868-EF92C9F70D5D}" dt="2023-04-22T18:11:50.338" v="1886" actId="6549"/>
          <ac:spMkLst>
            <pc:docMk/>
            <pc:sldMk cId="1338560245" sldId="282"/>
            <ac:spMk id="3" creationId="{0FA3F67F-018B-4964-9878-3B8A4C975EAD}"/>
          </ac:spMkLst>
        </pc:spChg>
        <pc:spChg chg="add mod">
          <ac:chgData name="Devesh Tomar" userId="3bba11fa124efc3f" providerId="LiveId" clId="{9BE151F8-BEF6-4308-A868-EF92C9F70D5D}" dt="2023-04-22T18:20:56.090" v="1961" actId="20577"/>
          <ac:spMkLst>
            <pc:docMk/>
            <pc:sldMk cId="1338560245" sldId="282"/>
            <ac:spMk id="7" creationId="{A468D50F-32F8-5ACF-4E35-D42C72505FB2}"/>
          </ac:spMkLst>
        </pc:spChg>
        <pc:picChg chg="add mod">
          <ac:chgData name="Devesh Tomar" userId="3bba11fa124efc3f" providerId="LiveId" clId="{9BE151F8-BEF6-4308-A868-EF92C9F70D5D}" dt="2023-04-22T18:10:28.740" v="1842" actId="1076"/>
          <ac:picMkLst>
            <pc:docMk/>
            <pc:sldMk cId="1338560245" sldId="282"/>
            <ac:picMk id="5" creationId="{10D5BA10-D45E-35BA-63B1-66720EA5FE28}"/>
          </ac:picMkLst>
        </pc:picChg>
      </pc:sldChg>
      <pc:sldChg chg="modSp mod">
        <pc:chgData name="Devesh Tomar" userId="3bba11fa124efc3f" providerId="LiveId" clId="{9BE151F8-BEF6-4308-A868-EF92C9F70D5D}" dt="2023-04-22T18:50:02.316" v="2004" actId="5793"/>
        <pc:sldMkLst>
          <pc:docMk/>
          <pc:sldMk cId="3773015407" sldId="283"/>
        </pc:sldMkLst>
        <pc:spChg chg="mod">
          <ac:chgData name="Devesh Tomar" userId="3bba11fa124efc3f" providerId="LiveId" clId="{9BE151F8-BEF6-4308-A868-EF92C9F70D5D}" dt="2023-04-22T18:23:07.763" v="1992" actId="20577"/>
          <ac:spMkLst>
            <pc:docMk/>
            <pc:sldMk cId="3773015407" sldId="283"/>
            <ac:spMk id="2" creationId="{39BEA1C5-94BA-4EC1-81EC-1DCE7F79C971}"/>
          </ac:spMkLst>
        </pc:spChg>
        <pc:spChg chg="mod">
          <ac:chgData name="Devesh Tomar" userId="3bba11fa124efc3f" providerId="LiveId" clId="{9BE151F8-BEF6-4308-A868-EF92C9F70D5D}" dt="2023-04-22T18:50:02.316" v="2004" actId="5793"/>
          <ac:spMkLst>
            <pc:docMk/>
            <pc:sldMk cId="3773015407" sldId="283"/>
            <ac:spMk id="3" creationId="{7DA41405-E36A-42CD-8FCF-2652F12B10B6}"/>
          </ac:spMkLst>
        </pc:spChg>
      </pc:sldChg>
      <pc:sldChg chg="del">
        <pc:chgData name="Devesh Tomar" userId="3bba11fa124efc3f" providerId="LiveId" clId="{9BE151F8-BEF6-4308-A868-EF92C9F70D5D}" dt="2023-04-22T18:22:28.843" v="1978" actId="2696"/>
        <pc:sldMkLst>
          <pc:docMk/>
          <pc:sldMk cId="3007870849" sldId="284"/>
        </pc:sldMkLst>
      </pc:sldChg>
      <pc:sldChg chg="addSp modSp mod">
        <pc:chgData name="Devesh Tomar" userId="3bba11fa124efc3f" providerId="LiveId" clId="{9BE151F8-BEF6-4308-A868-EF92C9F70D5D}" dt="2023-04-22T18:53:33.844" v="2028" actId="14100"/>
        <pc:sldMkLst>
          <pc:docMk/>
          <pc:sldMk cId="2498578900" sldId="285"/>
        </pc:sldMkLst>
        <pc:spChg chg="mod">
          <ac:chgData name="Devesh Tomar" userId="3bba11fa124efc3f" providerId="LiveId" clId="{9BE151F8-BEF6-4308-A868-EF92C9F70D5D}" dt="2023-04-22T18:23:11.898" v="1995" actId="20577"/>
          <ac:spMkLst>
            <pc:docMk/>
            <pc:sldMk cId="2498578900" sldId="285"/>
            <ac:spMk id="2" creationId="{CCE83B39-9BED-4BF2-A4DF-9C13E987D302}"/>
          </ac:spMkLst>
        </pc:spChg>
        <pc:spChg chg="mod">
          <ac:chgData name="Devesh Tomar" userId="3bba11fa124efc3f" providerId="LiveId" clId="{9BE151F8-BEF6-4308-A868-EF92C9F70D5D}" dt="2023-04-22T18:51:50.263" v="2020" actId="20577"/>
          <ac:spMkLst>
            <pc:docMk/>
            <pc:sldMk cId="2498578900" sldId="285"/>
            <ac:spMk id="3" creationId="{2E2AA528-9FBE-46F2-A7B8-1EFB72D8FD67}"/>
          </ac:spMkLst>
        </pc:spChg>
        <pc:picChg chg="add mod">
          <ac:chgData name="Devesh Tomar" userId="3bba11fa124efc3f" providerId="LiveId" clId="{9BE151F8-BEF6-4308-A868-EF92C9F70D5D}" dt="2023-04-22T18:52:38.721" v="2023" actId="1076"/>
          <ac:picMkLst>
            <pc:docMk/>
            <pc:sldMk cId="2498578900" sldId="285"/>
            <ac:picMk id="5" creationId="{C3779193-47C5-EB68-2518-C119652FB126}"/>
          </ac:picMkLst>
        </pc:picChg>
        <pc:picChg chg="add mod">
          <ac:chgData name="Devesh Tomar" userId="3bba11fa124efc3f" providerId="LiveId" clId="{9BE151F8-BEF6-4308-A868-EF92C9F70D5D}" dt="2023-04-22T18:53:33.844" v="2028" actId="14100"/>
          <ac:picMkLst>
            <pc:docMk/>
            <pc:sldMk cId="2498578900" sldId="285"/>
            <ac:picMk id="7" creationId="{ACC61671-E1B2-2692-F20F-03186E0DFDC2}"/>
          </ac:picMkLst>
        </pc:picChg>
      </pc:sldChg>
      <pc:sldChg chg="del">
        <pc:chgData name="Devesh Tomar" userId="3bba11fa124efc3f" providerId="LiveId" clId="{9BE151F8-BEF6-4308-A868-EF92C9F70D5D}" dt="2023-04-22T18:24:41.802" v="1996" actId="2696"/>
        <pc:sldMkLst>
          <pc:docMk/>
          <pc:sldMk cId="173533616" sldId="286"/>
        </pc:sldMkLst>
      </pc:sldChg>
      <pc:sldChg chg="modSp mod">
        <pc:chgData name="Devesh Tomar" userId="3bba11fa124efc3f" providerId="LiveId" clId="{9BE151F8-BEF6-4308-A868-EF92C9F70D5D}" dt="2023-04-22T19:01:53.939" v="2364" actId="20577"/>
        <pc:sldMkLst>
          <pc:docMk/>
          <pc:sldMk cId="2651099655" sldId="287"/>
        </pc:sldMkLst>
        <pc:spChg chg="mod">
          <ac:chgData name="Devesh Tomar" userId="3bba11fa124efc3f" providerId="LiveId" clId="{9BE151F8-BEF6-4308-A868-EF92C9F70D5D}" dt="2023-04-22T18:54:37.678" v="2066" actId="20577"/>
          <ac:spMkLst>
            <pc:docMk/>
            <pc:sldMk cId="2651099655" sldId="287"/>
            <ac:spMk id="2" creationId="{48435CB4-663E-492C-AA0A-06BF900AD081}"/>
          </ac:spMkLst>
        </pc:spChg>
        <pc:spChg chg="mod">
          <ac:chgData name="Devesh Tomar" userId="3bba11fa124efc3f" providerId="LiveId" clId="{9BE151F8-BEF6-4308-A868-EF92C9F70D5D}" dt="2023-04-22T19:01:53.939" v="2364" actId="20577"/>
          <ac:spMkLst>
            <pc:docMk/>
            <pc:sldMk cId="2651099655" sldId="287"/>
            <ac:spMk id="3" creationId="{C9C7BC5A-133A-4A7A-B76D-7DFC87323986}"/>
          </ac:spMkLst>
        </pc:spChg>
      </pc:sldChg>
      <pc:sldChg chg="modSp mod">
        <pc:chgData name="Devesh Tomar" userId="3bba11fa124efc3f" providerId="LiveId" clId="{9BE151F8-BEF6-4308-A868-EF92C9F70D5D}" dt="2023-04-22T19:11:32.864" v="2772" actId="20577"/>
        <pc:sldMkLst>
          <pc:docMk/>
          <pc:sldMk cId="3922023942" sldId="288"/>
        </pc:sldMkLst>
        <pc:spChg chg="mod">
          <ac:chgData name="Devesh Tomar" userId="3bba11fa124efc3f" providerId="LiveId" clId="{9BE151F8-BEF6-4308-A868-EF92C9F70D5D}" dt="2023-04-22T19:02:21.344" v="2365"/>
          <ac:spMkLst>
            <pc:docMk/>
            <pc:sldMk cId="3922023942" sldId="288"/>
            <ac:spMk id="2" creationId="{89EB0EA0-4E6B-4DE9-8BD2-EBBFC211B497}"/>
          </ac:spMkLst>
        </pc:spChg>
        <pc:spChg chg="mod">
          <ac:chgData name="Devesh Tomar" userId="3bba11fa124efc3f" providerId="LiveId" clId="{9BE151F8-BEF6-4308-A868-EF92C9F70D5D}" dt="2023-04-22T19:11:32.864" v="2772" actId="20577"/>
          <ac:spMkLst>
            <pc:docMk/>
            <pc:sldMk cId="3922023942" sldId="288"/>
            <ac:spMk id="3" creationId="{57B8CF61-7545-4ABB-BE6A-27D38FD738D4}"/>
          </ac:spMkLst>
        </pc:spChg>
      </pc:sldChg>
      <pc:sldChg chg="modSp mod">
        <pc:chgData name="Devesh Tomar" userId="3bba11fa124efc3f" providerId="LiveId" clId="{9BE151F8-BEF6-4308-A868-EF92C9F70D5D}" dt="2023-04-22T19:12:27.821" v="2787" actId="20577"/>
        <pc:sldMkLst>
          <pc:docMk/>
          <pc:sldMk cId="3136514284" sldId="289"/>
        </pc:sldMkLst>
        <pc:spChg chg="mod">
          <ac:chgData name="Devesh Tomar" userId="3bba11fa124efc3f" providerId="LiveId" clId="{9BE151F8-BEF6-4308-A868-EF92C9F70D5D}" dt="2023-04-22T19:12:27.821" v="2787" actId="20577"/>
          <ac:spMkLst>
            <pc:docMk/>
            <pc:sldMk cId="3136514284" sldId="289"/>
            <ac:spMk id="2" creationId="{EFA10834-F9E7-4A9D-8843-81EBE4895F31}"/>
          </ac:spMkLst>
        </pc:spChg>
      </pc:sldChg>
      <pc:sldChg chg="addSp delSp modSp mod">
        <pc:chgData name="Devesh Tomar" userId="3bba11fa124efc3f" providerId="LiveId" clId="{9BE151F8-BEF6-4308-A868-EF92C9F70D5D}" dt="2023-04-22T19:15:24.479" v="2793" actId="1037"/>
        <pc:sldMkLst>
          <pc:docMk/>
          <pc:sldMk cId="2248266436" sldId="290"/>
        </pc:sldMkLst>
        <pc:spChg chg="add del mod">
          <ac:chgData name="Devesh Tomar" userId="3bba11fa124efc3f" providerId="LiveId" clId="{9BE151F8-BEF6-4308-A868-EF92C9F70D5D}" dt="2023-04-22T19:14:59.170" v="2789" actId="22"/>
          <ac:spMkLst>
            <pc:docMk/>
            <pc:sldMk cId="2248266436" sldId="290"/>
            <ac:spMk id="3" creationId="{83146BE0-3D55-3D55-259F-CCA54B0A5AD6}"/>
          </ac:spMkLst>
        </pc:spChg>
        <pc:picChg chg="del">
          <ac:chgData name="Devesh Tomar" userId="3bba11fa124efc3f" providerId="LiveId" clId="{9BE151F8-BEF6-4308-A868-EF92C9F70D5D}" dt="2023-04-22T19:14:57.417" v="2788" actId="478"/>
          <ac:picMkLst>
            <pc:docMk/>
            <pc:sldMk cId="2248266436" sldId="290"/>
            <ac:picMk id="4" creationId="{781C0547-CEF1-45CC-B8D1-8E9A9D2D8326}"/>
          </ac:picMkLst>
        </pc:picChg>
        <pc:picChg chg="add mod ord">
          <ac:chgData name="Devesh Tomar" userId="3bba11fa124efc3f" providerId="LiveId" clId="{9BE151F8-BEF6-4308-A868-EF92C9F70D5D}" dt="2023-04-22T19:15:24.479" v="2793" actId="1037"/>
          <ac:picMkLst>
            <pc:docMk/>
            <pc:sldMk cId="2248266436" sldId="290"/>
            <ac:picMk id="6" creationId="{E3FA2D3C-339A-C556-B2CA-09FD5893A85A}"/>
          </ac:picMkLst>
        </pc:picChg>
      </pc:sldChg>
      <pc:sldChg chg="modSp new mod">
        <pc:chgData name="Devesh Tomar" userId="3bba11fa124efc3f" providerId="LiveId" clId="{9BE151F8-BEF6-4308-A868-EF92C9F70D5D}" dt="2023-04-22T16:08:21.297" v="22" actId="123"/>
        <pc:sldMkLst>
          <pc:docMk/>
          <pc:sldMk cId="1809315547" sldId="291"/>
        </pc:sldMkLst>
        <pc:spChg chg="mod">
          <ac:chgData name="Devesh Tomar" userId="3bba11fa124efc3f" providerId="LiveId" clId="{9BE151F8-BEF6-4308-A868-EF92C9F70D5D}" dt="2023-04-22T16:07:41.846" v="21"/>
          <ac:spMkLst>
            <pc:docMk/>
            <pc:sldMk cId="1809315547" sldId="291"/>
            <ac:spMk id="2" creationId="{78D44AB9-6460-CAD9-C75E-5433504C1AD9}"/>
          </ac:spMkLst>
        </pc:spChg>
        <pc:spChg chg="mod">
          <ac:chgData name="Devesh Tomar" userId="3bba11fa124efc3f" providerId="LiveId" clId="{9BE151F8-BEF6-4308-A868-EF92C9F70D5D}" dt="2023-04-22T16:08:21.297" v="22" actId="123"/>
          <ac:spMkLst>
            <pc:docMk/>
            <pc:sldMk cId="1809315547" sldId="291"/>
            <ac:spMk id="3" creationId="{E299487A-9DC1-3E6F-A885-2BF3F6D1A30C}"/>
          </ac:spMkLst>
        </pc:spChg>
      </pc:sldChg>
      <pc:sldChg chg="addSp delSp modSp new mod">
        <pc:chgData name="Devesh Tomar" userId="3bba11fa124efc3f" providerId="LiveId" clId="{9BE151F8-BEF6-4308-A868-EF92C9F70D5D}" dt="2023-04-22T16:51:22.238" v="897" actId="20577"/>
        <pc:sldMkLst>
          <pc:docMk/>
          <pc:sldMk cId="1107728201" sldId="292"/>
        </pc:sldMkLst>
        <pc:spChg chg="del">
          <ac:chgData name="Devesh Tomar" userId="3bba11fa124efc3f" providerId="LiveId" clId="{9BE151F8-BEF6-4308-A868-EF92C9F70D5D}" dt="2023-04-22T16:24:18.324" v="54"/>
          <ac:spMkLst>
            <pc:docMk/>
            <pc:sldMk cId="1107728201" sldId="292"/>
            <ac:spMk id="2" creationId="{D29C8DDF-0B17-461D-12BA-83DD02296117}"/>
          </ac:spMkLst>
        </pc:spChg>
        <pc:spChg chg="mod">
          <ac:chgData name="Devesh Tomar" userId="3bba11fa124efc3f" providerId="LiveId" clId="{9BE151F8-BEF6-4308-A868-EF92C9F70D5D}" dt="2023-04-22T16:51:22.238" v="897" actId="20577"/>
          <ac:spMkLst>
            <pc:docMk/>
            <pc:sldMk cId="1107728201" sldId="292"/>
            <ac:spMk id="3" creationId="{7E83B79B-1A71-B114-97D5-FF1A0F17D74A}"/>
          </ac:spMkLst>
        </pc:spChg>
        <pc:spChg chg="add mod">
          <ac:chgData name="Devesh Tomar" userId="3bba11fa124efc3f" providerId="LiveId" clId="{9BE151F8-BEF6-4308-A868-EF92C9F70D5D}" dt="2023-04-22T16:24:18.324" v="54"/>
          <ac:spMkLst>
            <pc:docMk/>
            <pc:sldMk cId="1107728201" sldId="292"/>
            <ac:spMk id="4" creationId="{CC16CFEF-75D7-F7F6-7CB8-4C6DDAC941A4}"/>
          </ac:spMkLst>
        </pc:spChg>
      </pc:sldChg>
      <pc:sldChg chg="modSp new mod">
        <pc:chgData name="Devesh Tomar" userId="3bba11fa124efc3f" providerId="LiveId" clId="{9BE151F8-BEF6-4308-A868-EF92C9F70D5D}" dt="2023-04-22T17:40:47.756" v="1541" actId="20577"/>
        <pc:sldMkLst>
          <pc:docMk/>
          <pc:sldMk cId="1319633794" sldId="293"/>
        </pc:sldMkLst>
        <pc:spChg chg="mod">
          <ac:chgData name="Devesh Tomar" userId="3bba11fa124efc3f" providerId="LiveId" clId="{9BE151F8-BEF6-4308-A868-EF92C9F70D5D}" dt="2023-04-22T17:27:33.390" v="1421" actId="20577"/>
          <ac:spMkLst>
            <pc:docMk/>
            <pc:sldMk cId="1319633794" sldId="293"/>
            <ac:spMk id="2" creationId="{77C9F7CE-2A10-DABD-345C-92545842A008}"/>
          </ac:spMkLst>
        </pc:spChg>
        <pc:spChg chg="mod">
          <ac:chgData name="Devesh Tomar" userId="3bba11fa124efc3f" providerId="LiveId" clId="{9BE151F8-BEF6-4308-A868-EF92C9F70D5D}" dt="2023-04-22T17:40:47.756" v="1541" actId="20577"/>
          <ac:spMkLst>
            <pc:docMk/>
            <pc:sldMk cId="1319633794" sldId="293"/>
            <ac:spMk id="3" creationId="{E7C14BB6-26A9-0F47-88CC-95A151138BF5}"/>
          </ac:spMkLst>
        </pc:spChg>
      </pc:sldChg>
      <pc:sldChg chg="modSp new mod">
        <pc:chgData name="Devesh Tomar" userId="3bba11fa124efc3f" providerId="LiveId" clId="{9BE151F8-BEF6-4308-A868-EF92C9F70D5D}" dt="2023-04-22T17:21:09.851" v="1367" actId="21"/>
        <pc:sldMkLst>
          <pc:docMk/>
          <pc:sldMk cId="793410287" sldId="294"/>
        </pc:sldMkLst>
        <pc:spChg chg="mod">
          <ac:chgData name="Devesh Tomar" userId="3bba11fa124efc3f" providerId="LiveId" clId="{9BE151F8-BEF6-4308-A868-EF92C9F70D5D}" dt="2023-04-22T16:59:56.403" v="1155" actId="20577"/>
          <ac:spMkLst>
            <pc:docMk/>
            <pc:sldMk cId="793410287" sldId="294"/>
            <ac:spMk id="2" creationId="{E6BC55BA-0F37-FD15-5555-F3952A32F4DA}"/>
          </ac:spMkLst>
        </pc:spChg>
        <pc:spChg chg="mod">
          <ac:chgData name="Devesh Tomar" userId="3bba11fa124efc3f" providerId="LiveId" clId="{9BE151F8-BEF6-4308-A868-EF92C9F70D5D}" dt="2023-04-22T17:21:09.851" v="1367" actId="21"/>
          <ac:spMkLst>
            <pc:docMk/>
            <pc:sldMk cId="793410287" sldId="294"/>
            <ac:spMk id="3" creationId="{30794FBC-247E-3B52-9678-DB6A95549066}"/>
          </ac:spMkLst>
        </pc:spChg>
      </pc:sldChg>
      <pc:sldChg chg="modSp new mod">
        <pc:chgData name="Devesh Tomar" userId="3bba11fa124efc3f" providerId="LiveId" clId="{9BE151F8-BEF6-4308-A868-EF92C9F70D5D}" dt="2023-04-22T17:21:21.594" v="1371" actId="20577"/>
        <pc:sldMkLst>
          <pc:docMk/>
          <pc:sldMk cId="2599918078" sldId="295"/>
        </pc:sldMkLst>
        <pc:spChg chg="mod">
          <ac:chgData name="Devesh Tomar" userId="3bba11fa124efc3f" providerId="LiveId" clId="{9BE151F8-BEF6-4308-A868-EF92C9F70D5D}" dt="2023-04-22T17:17:53.350" v="1341"/>
          <ac:spMkLst>
            <pc:docMk/>
            <pc:sldMk cId="2599918078" sldId="295"/>
            <ac:spMk id="2" creationId="{183763D4-DB5B-31B4-9B83-FCBD74371377}"/>
          </ac:spMkLst>
        </pc:spChg>
        <pc:spChg chg="mod">
          <ac:chgData name="Devesh Tomar" userId="3bba11fa124efc3f" providerId="LiveId" clId="{9BE151F8-BEF6-4308-A868-EF92C9F70D5D}" dt="2023-04-22T17:21:21.594" v="1371" actId="20577"/>
          <ac:spMkLst>
            <pc:docMk/>
            <pc:sldMk cId="2599918078" sldId="295"/>
            <ac:spMk id="3" creationId="{5D521EFB-8711-6474-45F6-C00C404045A7}"/>
          </ac:spMkLst>
        </pc:spChg>
      </pc:sldChg>
      <pc:sldChg chg="delSp modSp add mod">
        <pc:chgData name="Devesh Tomar" userId="3bba11fa124efc3f" providerId="LiveId" clId="{9BE151F8-BEF6-4308-A868-EF92C9F70D5D}" dt="2023-04-22T18:23:02.470" v="1989" actId="20577"/>
        <pc:sldMkLst>
          <pc:docMk/>
          <pc:sldMk cId="2265119240" sldId="296"/>
        </pc:sldMkLst>
        <pc:spChg chg="mod">
          <ac:chgData name="Devesh Tomar" userId="3bba11fa124efc3f" providerId="LiveId" clId="{9BE151F8-BEF6-4308-A868-EF92C9F70D5D}" dt="2023-04-22T18:23:02.470" v="1989" actId="20577"/>
          <ac:spMkLst>
            <pc:docMk/>
            <pc:sldMk cId="2265119240" sldId="296"/>
            <ac:spMk id="2" creationId="{754B358F-E932-4477-A19C-F7A30BEF12DA}"/>
          </ac:spMkLst>
        </pc:spChg>
        <pc:spChg chg="mod">
          <ac:chgData name="Devesh Tomar" userId="3bba11fa124efc3f" providerId="LiveId" clId="{9BE151F8-BEF6-4308-A868-EF92C9F70D5D}" dt="2023-04-22T18:21:32.614" v="1976" actId="20577"/>
          <ac:spMkLst>
            <pc:docMk/>
            <pc:sldMk cId="2265119240" sldId="296"/>
            <ac:spMk id="3" creationId="{0FA3F67F-018B-4964-9878-3B8A4C975EAD}"/>
          </ac:spMkLst>
        </pc:spChg>
        <pc:spChg chg="del mod">
          <ac:chgData name="Devesh Tomar" userId="3bba11fa124efc3f" providerId="LiveId" clId="{9BE151F8-BEF6-4308-A868-EF92C9F70D5D}" dt="2023-04-22T18:12:57.996" v="1904" actId="478"/>
          <ac:spMkLst>
            <pc:docMk/>
            <pc:sldMk cId="2265119240" sldId="296"/>
            <ac:spMk id="7" creationId="{A468D50F-32F8-5ACF-4E35-D42C72505FB2}"/>
          </ac:spMkLst>
        </pc:spChg>
        <pc:picChg chg="del">
          <ac:chgData name="Devesh Tomar" userId="3bba11fa124efc3f" providerId="LiveId" clId="{9BE151F8-BEF6-4308-A868-EF92C9F70D5D}" dt="2023-04-22T18:12:52.887" v="1902" actId="478"/>
          <ac:picMkLst>
            <pc:docMk/>
            <pc:sldMk cId="2265119240" sldId="296"/>
            <ac:picMk id="5" creationId="{10D5BA10-D45E-35BA-63B1-66720EA5FE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09-04-2024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4/9/2024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US" dirty="0">
                <a:latin typeface="Times New Roman" panose="02020603050405020304" pitchFamily="18" charset="0"/>
                <a:cs typeface="Times New Roman" panose="02020603050405020304" pitchFamily="18" charset="0"/>
              </a:rPr>
              <a:t>Prediction of cement concrete compressive strength using Machine Learning</a:t>
            </a:r>
            <a:endParaRPr lang="en-IN" dirty="0"/>
          </a:p>
        </p:txBody>
      </p:sp>
      <p:sp>
        <p:nvSpPr>
          <p:cNvPr id="9" name="Text Placeholder 2"/>
          <p:cNvSpPr>
            <a:spLocks noGrp="1"/>
          </p:cNvSpPr>
          <p:nvPr>
            <p:ph type="body" idx="4294967295"/>
          </p:nvPr>
        </p:nvSpPr>
        <p:spPr>
          <a:xfrm>
            <a:off x="1069520" y="3224241"/>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IN" dirty="0">
                <a:solidFill>
                  <a:schemeClr val="accent1"/>
                </a:solidFill>
              </a:rPr>
              <a:t>For the course : CSN-526</a:t>
            </a:r>
          </a:p>
          <a:p>
            <a:pPr lvl="0"/>
            <a:endParaRPr lang="en-US" dirty="0"/>
          </a:p>
        </p:txBody>
      </p:sp>
      <p:sp>
        <p:nvSpPr>
          <p:cNvPr id="14" name="Text Placeholder 2"/>
          <p:cNvSpPr>
            <a:spLocks noGrp="1"/>
          </p:cNvSpPr>
          <p:nvPr>
            <p:ph type="body" idx="4294967295"/>
          </p:nvPr>
        </p:nvSpPr>
        <p:spPr>
          <a:xfrm>
            <a:off x="1069520" y="3429000"/>
            <a:ext cx="7247166" cy="1118286"/>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IN" dirty="0" err="1"/>
              <a:t>Tinkal</a:t>
            </a:r>
            <a:r>
              <a:rPr lang="en-IN" dirty="0"/>
              <a:t> Kumar 22553008</a:t>
            </a:r>
          </a:p>
          <a:p>
            <a:pPr lvl="0"/>
            <a:endParaRPr lang="en-US" dirty="0"/>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3B79B-1A71-B114-97D5-FF1A0F17D74A}"/>
              </a:ext>
            </a:extLst>
          </p:cNvPr>
          <p:cNvSpPr>
            <a:spLocks noGrp="1"/>
          </p:cNvSpPr>
          <p:nvPr>
            <p:ph sz="half" idx="2"/>
          </p:nvPr>
        </p:nvSpPr>
        <p:spPr/>
        <p:txBody>
          <a:bodyPr/>
          <a:lstStyle/>
          <a:p>
            <a:pPr algn="just"/>
            <a:r>
              <a:rPr lang="en-IN"/>
              <a:t>We considered the 3 standard deviation criteria to find the upper and lower limit of distribution of each feature.</a:t>
            </a:r>
          </a:p>
          <a:p>
            <a:pPr algn="just"/>
            <a:r>
              <a:rPr lang="en-IN"/>
              <a:t>That is if any point is below (-3</a:t>
            </a:r>
            <a:r>
              <a:rPr lang="el-GR" b="0" i="0">
                <a:effectLst/>
                <a:latin typeface="Google Sans"/>
              </a:rPr>
              <a:t>σ</a:t>
            </a:r>
            <a:r>
              <a:rPr lang="en-IN"/>
              <a:t> + </a:t>
            </a:r>
            <a:r>
              <a:rPr lang="en-IN" b="0" i="0">
                <a:effectLst/>
                <a:latin typeface="Google Sans"/>
              </a:rPr>
              <a:t>µ)</a:t>
            </a:r>
            <a:r>
              <a:rPr lang="en-IN"/>
              <a:t> or if any point is above (+3</a:t>
            </a:r>
            <a:r>
              <a:rPr lang="el-GR" b="0" i="0">
                <a:effectLst/>
                <a:latin typeface="Google Sans"/>
              </a:rPr>
              <a:t>σ</a:t>
            </a:r>
            <a:r>
              <a:rPr lang="en-IN"/>
              <a:t> + </a:t>
            </a:r>
            <a:r>
              <a:rPr lang="en-IN" b="0" i="0">
                <a:effectLst/>
                <a:latin typeface="Google Sans"/>
              </a:rPr>
              <a:t>µ)</a:t>
            </a:r>
            <a:r>
              <a:rPr lang="en-IN"/>
              <a:t> then those are considered as outliers.</a:t>
            </a:r>
          </a:p>
          <a:p>
            <a:pPr algn="just"/>
            <a:r>
              <a:rPr lang="en-IN"/>
              <a:t>Instead of replacing the outlier value from particular feature by mean value of the feature we removed the entire row from the dataset.</a:t>
            </a:r>
          </a:p>
          <a:p>
            <a:pPr algn="just"/>
            <a:endParaRPr lang="en-IN"/>
          </a:p>
        </p:txBody>
      </p:sp>
      <p:sp>
        <p:nvSpPr>
          <p:cNvPr id="4" name="Title 1">
            <a:extLst>
              <a:ext uri="{FF2B5EF4-FFF2-40B4-BE49-F238E27FC236}">
                <a16:creationId xmlns:a16="http://schemas.microsoft.com/office/drawing/2014/main" id="{CC16CFEF-75D7-F7F6-7CB8-4C6DDAC941A4}"/>
              </a:ext>
            </a:extLst>
          </p:cNvPr>
          <p:cNvSpPr>
            <a:spLocks noGrp="1"/>
          </p:cNvSpPr>
          <p:nvPr>
            <p:ph type="title"/>
          </p:nvPr>
        </p:nvSpPr>
        <p:spPr>
          <a:xfrm>
            <a:off x="180975" y="203200"/>
            <a:ext cx="7042150" cy="554038"/>
          </a:xfrm>
        </p:spPr>
        <p:txBody>
          <a:bodyPr/>
          <a:lstStyle/>
          <a:p>
            <a:r>
              <a:rPr lang="en-IN"/>
              <a:t>Removing Outliers:</a:t>
            </a:r>
          </a:p>
        </p:txBody>
      </p:sp>
    </p:spTree>
    <p:extLst>
      <p:ext uri="{BB962C8B-B14F-4D97-AF65-F5344CB8AC3E}">
        <p14:creationId xmlns:p14="http://schemas.microsoft.com/office/powerpoint/2010/main" val="110772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49D6-2991-492F-83EC-FFBA77F37330}"/>
              </a:ext>
            </a:extLst>
          </p:cNvPr>
          <p:cNvSpPr>
            <a:spLocks noGrp="1"/>
          </p:cNvSpPr>
          <p:nvPr>
            <p:ph type="title"/>
          </p:nvPr>
        </p:nvSpPr>
        <p:spPr>
          <a:xfrm>
            <a:off x="180654" y="202990"/>
            <a:ext cx="7042080" cy="970994"/>
          </a:xfrm>
        </p:spPr>
        <p:txBody>
          <a:bodyPr/>
          <a:lstStyle/>
          <a:p>
            <a:r>
              <a:rPr lang="en-US" dirty="0"/>
              <a:t>Classifying data into dependent and independent features</a:t>
            </a:r>
            <a:br>
              <a:rPr lang="en-US" dirty="0"/>
            </a:br>
            <a:endParaRPr lang="en-IN" dirty="0"/>
          </a:p>
        </p:txBody>
      </p:sp>
      <p:sp>
        <p:nvSpPr>
          <p:cNvPr id="3" name="Content Placeholder 2">
            <a:extLst>
              <a:ext uri="{FF2B5EF4-FFF2-40B4-BE49-F238E27FC236}">
                <a16:creationId xmlns:a16="http://schemas.microsoft.com/office/drawing/2014/main" id="{25C5D5A6-AB1C-4AD3-93AF-BD6CA7D1D9FF}"/>
              </a:ext>
            </a:extLst>
          </p:cNvPr>
          <p:cNvSpPr>
            <a:spLocks noGrp="1"/>
          </p:cNvSpPr>
          <p:nvPr>
            <p:ph sz="half" idx="2"/>
          </p:nvPr>
        </p:nvSpPr>
        <p:spPr/>
        <p:txBody>
          <a:bodyPr/>
          <a:lstStyle/>
          <a:p>
            <a:r>
              <a:rPr lang="en-US" dirty="0"/>
              <a:t>Before starting model building we have to divide the dataset into two parts:</a:t>
            </a:r>
          </a:p>
          <a:p>
            <a:pPr>
              <a:buFont typeface="+mj-lt"/>
              <a:buAutoNum type="arabicPeriod"/>
            </a:pPr>
            <a:r>
              <a:rPr lang="en-US" b="1" dirty="0"/>
              <a:t>Independent</a:t>
            </a:r>
            <a:r>
              <a:rPr lang="en-US" dirty="0"/>
              <a:t> variables contain a list of those variables in which concrete quality is dependent.</a:t>
            </a:r>
          </a:p>
          <a:p>
            <a:pPr>
              <a:buFont typeface="+mj-lt"/>
              <a:buAutoNum type="arabicPeriod"/>
            </a:pPr>
            <a:r>
              <a:rPr lang="en-US" dirty="0"/>
              <a:t>The</a:t>
            </a:r>
            <a:r>
              <a:rPr lang="en-US" b="1" dirty="0"/>
              <a:t> dependent</a:t>
            </a:r>
            <a:r>
              <a:rPr lang="en-US" dirty="0"/>
              <a:t> variable is that variable that is dependent on other variables’ values.</a:t>
            </a:r>
          </a:p>
          <a:p>
            <a:pPr marL="0" indent="0">
              <a:buNone/>
            </a:pPr>
            <a:r>
              <a:rPr lang="en-US" dirty="0"/>
              <a:t>We found that:</a:t>
            </a:r>
          </a:p>
          <a:p>
            <a:pPr>
              <a:buFont typeface="+mj-lt"/>
              <a:buAutoNum type="arabicPeriod"/>
            </a:pPr>
            <a:r>
              <a:rPr lang="en-US" dirty="0"/>
              <a:t>Independent variables are </a:t>
            </a:r>
            <a:r>
              <a:rPr lang="en-US" b="1" dirty="0"/>
              <a:t>cement, fly ash, water, superplasticizer, coarse aggregate, fine aggregate, age</a:t>
            </a:r>
            <a:r>
              <a:rPr lang="en-US" dirty="0"/>
              <a:t>.</a:t>
            </a:r>
          </a:p>
          <a:p>
            <a:pPr>
              <a:buFont typeface="+mj-lt"/>
              <a:buAutoNum type="arabicPeriod"/>
            </a:pPr>
            <a:r>
              <a:rPr lang="en-US" dirty="0"/>
              <a:t>Dependent variable is the only </a:t>
            </a:r>
            <a:r>
              <a:rPr lang="en-US" b="1" dirty="0"/>
              <a:t>Compressive Strength</a:t>
            </a:r>
            <a:endParaRPr lang="en-US" dirty="0"/>
          </a:p>
          <a:p>
            <a:endParaRPr lang="en-IN" dirty="0"/>
          </a:p>
        </p:txBody>
      </p:sp>
    </p:spTree>
    <p:extLst>
      <p:ext uri="{BB962C8B-B14F-4D97-AF65-F5344CB8AC3E}">
        <p14:creationId xmlns:p14="http://schemas.microsoft.com/office/powerpoint/2010/main" val="3214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3D4-DB5B-31B4-9B83-FCBD74371377}"/>
              </a:ext>
            </a:extLst>
          </p:cNvPr>
          <p:cNvSpPr>
            <a:spLocks noGrp="1"/>
          </p:cNvSpPr>
          <p:nvPr>
            <p:ph type="title"/>
          </p:nvPr>
        </p:nvSpPr>
        <p:spPr/>
        <p:txBody>
          <a:bodyPr/>
          <a:lstStyle/>
          <a:p>
            <a:r>
              <a:rPr lang="en-IN"/>
              <a:t>Features correlation:</a:t>
            </a:r>
          </a:p>
        </p:txBody>
      </p:sp>
      <p:sp>
        <p:nvSpPr>
          <p:cNvPr id="3" name="Content Placeholder 2">
            <a:extLst>
              <a:ext uri="{FF2B5EF4-FFF2-40B4-BE49-F238E27FC236}">
                <a16:creationId xmlns:a16="http://schemas.microsoft.com/office/drawing/2014/main" id="{5D521EFB-8711-6474-45F6-C00C404045A7}"/>
              </a:ext>
            </a:extLst>
          </p:cNvPr>
          <p:cNvSpPr>
            <a:spLocks noGrp="1"/>
          </p:cNvSpPr>
          <p:nvPr>
            <p:ph sz="half" idx="2"/>
          </p:nvPr>
        </p:nvSpPr>
        <p:spPr/>
        <p:txBody>
          <a:bodyPr/>
          <a:lstStyle/>
          <a:p>
            <a:r>
              <a:rPr lang="en-US"/>
              <a:t>We used </a:t>
            </a:r>
            <a:r>
              <a:rPr lang="en-US" b="1"/>
              <a:t>heatmap</a:t>
            </a:r>
            <a:r>
              <a:rPr lang="en-US"/>
              <a:t> and </a:t>
            </a:r>
            <a:r>
              <a:rPr lang="en-US" b="1"/>
              <a:t>pairplot</a:t>
            </a:r>
            <a:r>
              <a:rPr lang="en-US"/>
              <a:t> from seaborn library to find the correlation among the independent features</a:t>
            </a:r>
            <a:endParaRPr lang="en-US" b="0" i="0">
              <a:effectLst/>
            </a:endParaRPr>
          </a:p>
          <a:p>
            <a:r>
              <a:rPr lang="en-US" b="0" i="0">
                <a:effectLst/>
              </a:rPr>
              <a:t>The Heatmap </a:t>
            </a:r>
            <a:r>
              <a:rPr lang="en-US"/>
              <a:t>values </a:t>
            </a:r>
            <a:r>
              <a:rPr lang="en-US" b="0" i="0">
                <a:effectLst/>
              </a:rPr>
              <a:t>shows the correlation values, which measure the degree of linear relationship between each pair of variables. </a:t>
            </a:r>
          </a:p>
          <a:p>
            <a:r>
              <a:rPr lang="en-US" b="0" i="0">
                <a:effectLst/>
              </a:rPr>
              <a:t>The correlation values can fall between -1 and +1. If the two variables tend to increase and decrease together, the correlation value is positive.</a:t>
            </a:r>
            <a:endParaRPr lang="en-IN"/>
          </a:p>
        </p:txBody>
      </p:sp>
    </p:spTree>
    <p:extLst>
      <p:ext uri="{BB962C8B-B14F-4D97-AF65-F5344CB8AC3E}">
        <p14:creationId xmlns:p14="http://schemas.microsoft.com/office/powerpoint/2010/main" val="259991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F1D3-8D26-4CD1-8088-D28120AC56EE}"/>
              </a:ext>
            </a:extLst>
          </p:cNvPr>
          <p:cNvSpPr>
            <a:spLocks noGrp="1"/>
          </p:cNvSpPr>
          <p:nvPr>
            <p:ph type="title"/>
          </p:nvPr>
        </p:nvSpPr>
        <p:spPr/>
        <p:txBody>
          <a:bodyPr/>
          <a:lstStyle/>
          <a:p>
            <a:r>
              <a:rPr lang="en-IN"/>
              <a:t>Features correlation:</a:t>
            </a:r>
            <a:endParaRPr lang="en-IN" dirty="0"/>
          </a:p>
        </p:txBody>
      </p:sp>
      <p:sp>
        <p:nvSpPr>
          <p:cNvPr id="3" name="Content Placeholder 2">
            <a:extLst>
              <a:ext uri="{FF2B5EF4-FFF2-40B4-BE49-F238E27FC236}">
                <a16:creationId xmlns:a16="http://schemas.microsoft.com/office/drawing/2014/main" id="{54D2BA8A-3AF3-4BB3-A0E7-39A420BCE5F2}"/>
              </a:ext>
            </a:extLst>
          </p:cNvPr>
          <p:cNvSpPr>
            <a:spLocks noGrp="1"/>
          </p:cNvSpPr>
          <p:nvPr>
            <p:ph sz="half" idx="2"/>
          </p:nvPr>
        </p:nvSpPr>
        <p:spPr/>
        <p:txBody>
          <a:bodyPr/>
          <a:lstStyle/>
          <a:p>
            <a:r>
              <a:rPr lang="en-IN" dirty="0"/>
              <a:t>Correlation </a:t>
            </a:r>
            <a:r>
              <a:rPr lang="en-IN"/>
              <a:t>heatmap</a:t>
            </a:r>
            <a:endParaRPr lang="en-IN" dirty="0"/>
          </a:p>
        </p:txBody>
      </p:sp>
      <p:pic>
        <p:nvPicPr>
          <p:cNvPr id="5" name="Picture 4">
            <a:extLst>
              <a:ext uri="{FF2B5EF4-FFF2-40B4-BE49-F238E27FC236}">
                <a16:creationId xmlns:a16="http://schemas.microsoft.com/office/drawing/2014/main" id="{E16FD7F5-5E91-4316-93D1-ADFA746D3D3F}"/>
              </a:ext>
            </a:extLst>
          </p:cNvPr>
          <p:cNvPicPr>
            <a:picLocks noChangeAspect="1"/>
          </p:cNvPicPr>
          <p:nvPr/>
        </p:nvPicPr>
        <p:blipFill>
          <a:blip r:embed="rId2"/>
          <a:stretch>
            <a:fillRect/>
          </a:stretch>
        </p:blipFill>
        <p:spPr>
          <a:xfrm>
            <a:off x="195211" y="1634728"/>
            <a:ext cx="8768136" cy="4762528"/>
          </a:xfrm>
          <a:prstGeom prst="rect">
            <a:avLst/>
          </a:prstGeom>
        </p:spPr>
      </p:pic>
    </p:spTree>
    <p:extLst>
      <p:ext uri="{BB962C8B-B14F-4D97-AF65-F5344CB8AC3E}">
        <p14:creationId xmlns:p14="http://schemas.microsoft.com/office/powerpoint/2010/main" val="16413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55BA-0F37-FD15-5555-F3952A32F4DA}"/>
              </a:ext>
            </a:extLst>
          </p:cNvPr>
          <p:cNvSpPr>
            <a:spLocks noGrp="1"/>
          </p:cNvSpPr>
          <p:nvPr>
            <p:ph type="title"/>
          </p:nvPr>
        </p:nvSpPr>
        <p:spPr/>
        <p:txBody>
          <a:bodyPr/>
          <a:lstStyle/>
          <a:p>
            <a:r>
              <a:rPr lang="en-IN"/>
              <a:t>Features correlation:</a:t>
            </a:r>
          </a:p>
        </p:txBody>
      </p:sp>
      <p:sp>
        <p:nvSpPr>
          <p:cNvPr id="3" name="Content Placeholder 2">
            <a:extLst>
              <a:ext uri="{FF2B5EF4-FFF2-40B4-BE49-F238E27FC236}">
                <a16:creationId xmlns:a16="http://schemas.microsoft.com/office/drawing/2014/main" id="{30794FBC-247E-3B52-9678-DB6A95549066}"/>
              </a:ext>
            </a:extLst>
          </p:cNvPr>
          <p:cNvSpPr>
            <a:spLocks noGrp="1"/>
          </p:cNvSpPr>
          <p:nvPr>
            <p:ph sz="half" idx="2"/>
          </p:nvPr>
        </p:nvSpPr>
        <p:spPr/>
        <p:txBody>
          <a:bodyPr/>
          <a:lstStyle/>
          <a:p>
            <a:r>
              <a:rPr lang="en-US"/>
              <a:t>Maximum correlation between independent and dependent feature is 50% and that is between cement and strength. </a:t>
            </a:r>
          </a:p>
          <a:p>
            <a:r>
              <a:rPr lang="en-US"/>
              <a:t>Maximum correlation between independent features is 38%  which is between super plasticizer and fly ash. </a:t>
            </a:r>
          </a:p>
          <a:p>
            <a:r>
              <a:rPr lang="en-US"/>
              <a:t>So in this case as our correlation between independent features is not enough therefore we will not drop any of the independent feature.</a:t>
            </a:r>
            <a:endParaRPr lang="en-IN"/>
          </a:p>
        </p:txBody>
      </p:sp>
    </p:spTree>
    <p:extLst>
      <p:ext uri="{BB962C8B-B14F-4D97-AF65-F5344CB8AC3E}">
        <p14:creationId xmlns:p14="http://schemas.microsoft.com/office/powerpoint/2010/main" val="79341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F7CE-2A10-DABD-345C-92545842A008}"/>
              </a:ext>
            </a:extLst>
          </p:cNvPr>
          <p:cNvSpPr>
            <a:spLocks noGrp="1"/>
          </p:cNvSpPr>
          <p:nvPr>
            <p:ph type="title"/>
          </p:nvPr>
        </p:nvSpPr>
        <p:spPr/>
        <p:txBody>
          <a:bodyPr/>
          <a:lstStyle/>
          <a:p>
            <a:r>
              <a:rPr lang="en-IN"/>
              <a:t>Feature scaling and Splitting of the Data:</a:t>
            </a:r>
          </a:p>
        </p:txBody>
      </p:sp>
      <p:sp>
        <p:nvSpPr>
          <p:cNvPr id="3" name="Content Placeholder 2">
            <a:extLst>
              <a:ext uri="{FF2B5EF4-FFF2-40B4-BE49-F238E27FC236}">
                <a16:creationId xmlns:a16="http://schemas.microsoft.com/office/drawing/2014/main" id="{E7C14BB6-26A9-0F47-88CC-95A151138BF5}"/>
              </a:ext>
            </a:extLst>
          </p:cNvPr>
          <p:cNvSpPr>
            <a:spLocks noGrp="1"/>
          </p:cNvSpPr>
          <p:nvPr>
            <p:ph sz="half" idx="2"/>
          </p:nvPr>
        </p:nvSpPr>
        <p:spPr/>
        <p:txBody>
          <a:bodyPr/>
          <a:lstStyle/>
          <a:p>
            <a:r>
              <a:rPr lang="en-IN"/>
              <a:t>We did feature scaling by importing </a:t>
            </a:r>
            <a:r>
              <a:rPr lang="en-IN" err="1"/>
              <a:t>StandardScaler</a:t>
            </a:r>
            <a:r>
              <a:rPr lang="en-IN"/>
              <a:t> from sklearn library.</a:t>
            </a:r>
          </a:p>
          <a:p>
            <a:r>
              <a:rPr lang="en-IN" b="1" err="1"/>
              <a:t>StandardScaler</a:t>
            </a:r>
            <a:r>
              <a:rPr lang="en-IN"/>
              <a:t> makes the mean of distribution equal to zero and makes the variance unit.</a:t>
            </a:r>
          </a:p>
          <a:p>
            <a:endParaRPr lang="en-IN"/>
          </a:p>
          <a:p>
            <a:r>
              <a:rPr lang="en-US"/>
              <a:t>we used the </a:t>
            </a:r>
            <a:r>
              <a:rPr lang="en-US" b="1" err="1"/>
              <a:t>train_test_split</a:t>
            </a:r>
            <a:r>
              <a:rPr lang="en-US"/>
              <a:t> module from scikit-learn library, for splitting the training and testing parts.</a:t>
            </a:r>
          </a:p>
          <a:p>
            <a:r>
              <a:rPr lang="en-US"/>
              <a:t>80% of the dataset we considered for training and rest 20% for testing.</a:t>
            </a:r>
            <a:endParaRPr lang="en-IN"/>
          </a:p>
          <a:p>
            <a:endParaRPr lang="en-IN"/>
          </a:p>
          <a:p>
            <a:endParaRPr lang="en-IN"/>
          </a:p>
        </p:txBody>
      </p:sp>
    </p:spTree>
    <p:extLst>
      <p:ext uri="{BB962C8B-B14F-4D97-AF65-F5344CB8AC3E}">
        <p14:creationId xmlns:p14="http://schemas.microsoft.com/office/powerpoint/2010/main" val="131963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28E2-E84E-4D7A-9E78-B36C7EBC4DCA}"/>
              </a:ext>
            </a:extLst>
          </p:cNvPr>
          <p:cNvSpPr>
            <a:spLocks noGrp="1"/>
          </p:cNvSpPr>
          <p:nvPr>
            <p:ph type="title"/>
          </p:nvPr>
        </p:nvSpPr>
        <p:spPr/>
        <p:txBody>
          <a:bodyPr/>
          <a:lstStyle/>
          <a:p>
            <a:r>
              <a:rPr lang="en-IN" dirty="0"/>
              <a:t>Building different Models:</a:t>
            </a:r>
          </a:p>
        </p:txBody>
      </p:sp>
      <p:sp>
        <p:nvSpPr>
          <p:cNvPr id="3" name="Content Placeholder 2">
            <a:extLst>
              <a:ext uri="{FF2B5EF4-FFF2-40B4-BE49-F238E27FC236}">
                <a16:creationId xmlns:a16="http://schemas.microsoft.com/office/drawing/2014/main" id="{D25E1324-2DD7-4561-A1F4-BD4C0239681D}"/>
              </a:ext>
            </a:extLst>
          </p:cNvPr>
          <p:cNvSpPr>
            <a:spLocks noGrp="1"/>
          </p:cNvSpPr>
          <p:nvPr>
            <p:ph sz="half" idx="2"/>
          </p:nvPr>
        </p:nvSpPr>
        <p:spPr/>
        <p:txBody>
          <a:bodyPr/>
          <a:lstStyle/>
          <a:p>
            <a:pPr marL="0" indent="0">
              <a:buNone/>
            </a:pPr>
            <a:r>
              <a:rPr lang="en-IN" b="1" dirty="0"/>
              <a:t>Multiple linear regression:</a:t>
            </a:r>
            <a:endParaRPr lang="en-IN" b="1"/>
          </a:p>
          <a:p>
            <a:pPr marL="0" indent="0" algn="just">
              <a:buNone/>
            </a:pPr>
            <a:r>
              <a:rPr lang="en-IN"/>
              <a:t>   </a:t>
            </a:r>
          </a:p>
          <a:p>
            <a:pPr marL="0" indent="0" algn="just">
              <a:buNone/>
            </a:pPr>
            <a:r>
              <a:rPr lang="en-IN"/>
              <a:t>After importing linear regression model and training it we found following results</a:t>
            </a:r>
          </a:p>
          <a:p>
            <a:pPr marL="0" indent="0" algn="just">
              <a:buNone/>
            </a:pPr>
            <a:r>
              <a:rPr lang="en-IN"/>
              <a:t>Mean squared error = 93.69</a:t>
            </a:r>
          </a:p>
          <a:p>
            <a:pPr marL="0" indent="0" algn="just">
              <a:buNone/>
            </a:pPr>
            <a:r>
              <a:rPr lang="en-IN"/>
              <a:t>accuracy = 66.04%</a:t>
            </a:r>
          </a:p>
        </p:txBody>
      </p:sp>
    </p:spTree>
    <p:extLst>
      <p:ext uri="{BB962C8B-B14F-4D97-AF65-F5344CB8AC3E}">
        <p14:creationId xmlns:p14="http://schemas.microsoft.com/office/powerpoint/2010/main" val="210492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23EB-7127-4F27-AAEC-D3831D448A6F}"/>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289C5079-272E-424D-A033-31DFD88C1AE1}"/>
              </a:ext>
            </a:extLst>
          </p:cNvPr>
          <p:cNvSpPr>
            <a:spLocks noGrp="1"/>
          </p:cNvSpPr>
          <p:nvPr>
            <p:ph sz="half" idx="2"/>
          </p:nvPr>
        </p:nvSpPr>
        <p:spPr/>
        <p:txBody>
          <a:bodyPr/>
          <a:lstStyle/>
          <a:p>
            <a:pPr marL="0" indent="0" algn="just">
              <a:buNone/>
            </a:pPr>
            <a:r>
              <a:rPr lang="en-IN"/>
              <a:t>After importing Random Forest Regressor model and training it we found following results</a:t>
            </a:r>
          </a:p>
          <a:p>
            <a:pPr marL="0" indent="0" algn="just">
              <a:buNone/>
            </a:pPr>
            <a:endParaRPr lang="en-IN"/>
          </a:p>
          <a:p>
            <a:pPr marL="0" indent="0" algn="just">
              <a:buNone/>
            </a:pPr>
            <a:r>
              <a:rPr lang="en-IN"/>
              <a:t>Mean squared error = 27.08</a:t>
            </a:r>
          </a:p>
          <a:p>
            <a:pPr marL="0" indent="0" algn="just">
              <a:buNone/>
            </a:pPr>
            <a:r>
              <a:rPr lang="en-IN"/>
              <a:t>accuracy = 90.18%</a:t>
            </a:r>
          </a:p>
          <a:p>
            <a:endParaRPr lang="en-IN"/>
          </a:p>
        </p:txBody>
      </p:sp>
    </p:spTree>
    <p:extLst>
      <p:ext uri="{BB962C8B-B14F-4D97-AF65-F5344CB8AC3E}">
        <p14:creationId xmlns:p14="http://schemas.microsoft.com/office/powerpoint/2010/main" val="217852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358F-E932-4477-A19C-F7A30BEF12DA}"/>
              </a:ext>
            </a:extLst>
          </p:cNvPr>
          <p:cNvSpPr>
            <a:spLocks noGrp="1"/>
          </p:cNvSpPr>
          <p:nvPr>
            <p:ph type="title"/>
          </p:nvPr>
        </p:nvSpPr>
        <p:spPr/>
        <p:txBody>
          <a:bodyPr/>
          <a:lstStyle/>
          <a:p>
            <a:r>
              <a:rPr lang="en-IN" dirty="0"/>
              <a:t>KNN Regressor</a:t>
            </a:r>
          </a:p>
        </p:txBody>
      </p:sp>
      <p:sp>
        <p:nvSpPr>
          <p:cNvPr id="3" name="Content Placeholder 2">
            <a:extLst>
              <a:ext uri="{FF2B5EF4-FFF2-40B4-BE49-F238E27FC236}">
                <a16:creationId xmlns:a16="http://schemas.microsoft.com/office/drawing/2014/main" id="{0FA3F67F-018B-4964-9878-3B8A4C975EAD}"/>
              </a:ext>
            </a:extLst>
          </p:cNvPr>
          <p:cNvSpPr>
            <a:spLocks noGrp="1"/>
          </p:cNvSpPr>
          <p:nvPr>
            <p:ph sz="half" idx="2"/>
          </p:nvPr>
        </p:nvSpPr>
        <p:spPr/>
        <p:txBody>
          <a:bodyPr/>
          <a:lstStyle/>
          <a:p>
            <a:r>
              <a:rPr lang="en-IN"/>
              <a:t>We found the optimum value of k using the elbow method</a:t>
            </a:r>
          </a:p>
        </p:txBody>
      </p:sp>
      <p:pic>
        <p:nvPicPr>
          <p:cNvPr id="5" name="Picture 4">
            <a:extLst>
              <a:ext uri="{FF2B5EF4-FFF2-40B4-BE49-F238E27FC236}">
                <a16:creationId xmlns:a16="http://schemas.microsoft.com/office/drawing/2014/main" id="{10D5BA10-D45E-35BA-63B1-66720EA5FE28}"/>
              </a:ext>
            </a:extLst>
          </p:cNvPr>
          <p:cNvPicPr>
            <a:picLocks noChangeAspect="1"/>
          </p:cNvPicPr>
          <p:nvPr/>
        </p:nvPicPr>
        <p:blipFill>
          <a:blip r:embed="rId2"/>
          <a:stretch>
            <a:fillRect/>
          </a:stretch>
        </p:blipFill>
        <p:spPr>
          <a:xfrm>
            <a:off x="494354" y="1767602"/>
            <a:ext cx="7483488" cy="3696020"/>
          </a:xfrm>
          <a:prstGeom prst="rect">
            <a:avLst/>
          </a:prstGeom>
        </p:spPr>
      </p:pic>
      <p:sp>
        <p:nvSpPr>
          <p:cNvPr id="7" name="TextBox 6">
            <a:extLst>
              <a:ext uri="{FF2B5EF4-FFF2-40B4-BE49-F238E27FC236}">
                <a16:creationId xmlns:a16="http://schemas.microsoft.com/office/drawing/2014/main" id="{A468D50F-32F8-5ACF-4E35-D42C72505FB2}"/>
              </a:ext>
            </a:extLst>
          </p:cNvPr>
          <p:cNvSpPr txBox="1"/>
          <p:nvPr/>
        </p:nvSpPr>
        <p:spPr>
          <a:xfrm>
            <a:off x="681134" y="5699606"/>
            <a:ext cx="4627982" cy="461665"/>
          </a:xfrm>
          <a:prstGeom prst="rect">
            <a:avLst/>
          </a:prstGeom>
          <a:noFill/>
        </p:spPr>
        <p:txBody>
          <a:bodyPr wrap="square">
            <a:spAutoFit/>
          </a:bodyPr>
          <a:lstStyle/>
          <a:p>
            <a:r>
              <a:rPr lang="en-IN" sz="2400"/>
              <a:t>We selected k = 3 from above plot</a:t>
            </a:r>
            <a:endParaRPr lang="en-IN"/>
          </a:p>
        </p:txBody>
      </p:sp>
    </p:spTree>
    <p:extLst>
      <p:ext uri="{BB962C8B-B14F-4D97-AF65-F5344CB8AC3E}">
        <p14:creationId xmlns:p14="http://schemas.microsoft.com/office/powerpoint/2010/main" val="133856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358F-E932-4477-A19C-F7A30BEF12DA}"/>
              </a:ext>
            </a:extLst>
          </p:cNvPr>
          <p:cNvSpPr>
            <a:spLocks noGrp="1"/>
          </p:cNvSpPr>
          <p:nvPr>
            <p:ph type="title"/>
          </p:nvPr>
        </p:nvSpPr>
        <p:spPr/>
        <p:txBody>
          <a:bodyPr/>
          <a:lstStyle/>
          <a:p>
            <a:r>
              <a:rPr lang="en-IN"/>
              <a:t>KNN Regressor</a:t>
            </a:r>
          </a:p>
        </p:txBody>
      </p:sp>
      <p:sp>
        <p:nvSpPr>
          <p:cNvPr id="3" name="Content Placeholder 2">
            <a:extLst>
              <a:ext uri="{FF2B5EF4-FFF2-40B4-BE49-F238E27FC236}">
                <a16:creationId xmlns:a16="http://schemas.microsoft.com/office/drawing/2014/main" id="{0FA3F67F-018B-4964-9878-3B8A4C975EAD}"/>
              </a:ext>
            </a:extLst>
          </p:cNvPr>
          <p:cNvSpPr>
            <a:spLocks noGrp="1"/>
          </p:cNvSpPr>
          <p:nvPr>
            <p:ph sz="half" idx="2"/>
          </p:nvPr>
        </p:nvSpPr>
        <p:spPr/>
        <p:txBody>
          <a:bodyPr/>
          <a:lstStyle/>
          <a:p>
            <a:pPr marL="0" indent="0" algn="just">
              <a:buNone/>
            </a:pPr>
            <a:r>
              <a:rPr lang="en-IN"/>
              <a:t>After importing KNN Regressor model and training it with </a:t>
            </a:r>
            <a:r>
              <a:rPr lang="en-IN" b="1"/>
              <a:t>k= 3 </a:t>
            </a:r>
            <a:r>
              <a:rPr lang="en-IN"/>
              <a:t>we found following results</a:t>
            </a:r>
          </a:p>
          <a:p>
            <a:pPr marL="0" indent="0" algn="just">
              <a:buNone/>
            </a:pPr>
            <a:endParaRPr lang="en-IN"/>
          </a:p>
          <a:p>
            <a:pPr marL="0" indent="0" algn="just">
              <a:buNone/>
            </a:pPr>
            <a:r>
              <a:rPr lang="en-IN"/>
              <a:t>Mean squared error = 63.26</a:t>
            </a:r>
          </a:p>
          <a:p>
            <a:pPr marL="0" indent="0" algn="just">
              <a:buNone/>
            </a:pPr>
            <a:r>
              <a:rPr lang="en-IN"/>
              <a:t>accuracy = 77.07%</a:t>
            </a:r>
          </a:p>
          <a:p>
            <a:pPr marL="0" indent="0" algn="just">
              <a:buNone/>
            </a:pPr>
            <a:endParaRPr lang="en-IN"/>
          </a:p>
          <a:p>
            <a:pPr marL="0" indent="0" algn="just">
              <a:buNone/>
            </a:pPr>
            <a:endParaRPr lang="en-IN"/>
          </a:p>
        </p:txBody>
      </p:sp>
    </p:spTree>
    <p:extLst>
      <p:ext uri="{BB962C8B-B14F-4D97-AF65-F5344CB8AC3E}">
        <p14:creationId xmlns:p14="http://schemas.microsoft.com/office/powerpoint/2010/main" val="226511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2"/>
          </p:nvPr>
        </p:nvSpPr>
        <p:spPr/>
        <p:txBody>
          <a:bodyPr/>
          <a:lstStyle/>
          <a:p>
            <a:pPr algn="just"/>
            <a:r>
              <a:rPr lang="en-US" dirty="0"/>
              <a:t>The quality of cement concrete is determined by its compressive strength, which is measured using a conventional crushing test on a concrete cube sample using a Universal testing machine.</a:t>
            </a:r>
          </a:p>
          <a:p>
            <a:pPr algn="just"/>
            <a:r>
              <a:rPr lang="en-US" dirty="0"/>
              <a:t>The concrete compressive strength is a highly nonlinear function of age and ingredients. These ingredients include cement, blast furnace slag, fly ash, water, superplasticizer, coarse aggregate, and fine aggregate, etc.</a:t>
            </a:r>
          </a:p>
          <a:p>
            <a:pPr algn="just"/>
            <a:r>
              <a:rPr lang="en-US" dirty="0"/>
              <a:t> Machine learning (ML) offers an attractive option to develop data-driven models by “learning from example” based on existing data sets to predict the compressive strength of cement concrete.</a:t>
            </a:r>
          </a:p>
          <a:p>
            <a:endParaRPr lang="en-US" dirty="0"/>
          </a:p>
        </p:txBody>
      </p:sp>
    </p:spTree>
    <p:extLst>
      <p:ext uri="{BB962C8B-B14F-4D97-AF65-F5344CB8AC3E}">
        <p14:creationId xmlns:p14="http://schemas.microsoft.com/office/powerpoint/2010/main" val="27897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A1C5-94BA-4EC1-81EC-1DCE7F79C971}"/>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7DA41405-E36A-42CD-8FCF-2652F12B10B6}"/>
              </a:ext>
            </a:extLst>
          </p:cNvPr>
          <p:cNvSpPr>
            <a:spLocks noGrp="1"/>
          </p:cNvSpPr>
          <p:nvPr>
            <p:ph sz="half" idx="2"/>
          </p:nvPr>
        </p:nvSpPr>
        <p:spPr/>
        <p:txBody>
          <a:bodyPr/>
          <a:lstStyle/>
          <a:p>
            <a:pPr marL="0" indent="0">
              <a:buNone/>
            </a:pPr>
            <a:r>
              <a:rPr lang="en-IN"/>
              <a:t>After importing Support Vector Regressor model and training it we found following results</a:t>
            </a:r>
          </a:p>
          <a:p>
            <a:endParaRPr lang="en-IN"/>
          </a:p>
          <a:p>
            <a:pPr marL="0" indent="0" algn="just">
              <a:buNone/>
            </a:pPr>
            <a:r>
              <a:rPr lang="en-IN"/>
              <a:t>Mean squared error = 89.97</a:t>
            </a:r>
          </a:p>
          <a:p>
            <a:pPr marL="0" indent="0" algn="just">
              <a:buNone/>
            </a:pPr>
            <a:r>
              <a:rPr lang="en-IN"/>
              <a:t>accuracy = 67.39%</a:t>
            </a:r>
          </a:p>
          <a:p>
            <a:endParaRPr lang="en-IN"/>
          </a:p>
        </p:txBody>
      </p:sp>
    </p:spTree>
    <p:extLst>
      <p:ext uri="{BB962C8B-B14F-4D97-AF65-F5344CB8AC3E}">
        <p14:creationId xmlns:p14="http://schemas.microsoft.com/office/powerpoint/2010/main" val="377301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3B39-9BED-4BF2-A4DF-9C13E987D302}"/>
              </a:ext>
            </a:extLst>
          </p:cNvPr>
          <p:cNvSpPr>
            <a:spLocks noGrp="1"/>
          </p:cNvSpPr>
          <p:nvPr>
            <p:ph type="title"/>
          </p:nvPr>
        </p:nvSpPr>
        <p:spPr/>
        <p:txBody>
          <a:bodyPr/>
          <a:lstStyle/>
          <a:p>
            <a:r>
              <a:rPr lang="en-IN" dirty="0"/>
              <a:t>Decision Tree Regressor</a:t>
            </a:r>
          </a:p>
        </p:txBody>
      </p:sp>
      <p:sp>
        <p:nvSpPr>
          <p:cNvPr id="3" name="Content Placeholder 2">
            <a:extLst>
              <a:ext uri="{FF2B5EF4-FFF2-40B4-BE49-F238E27FC236}">
                <a16:creationId xmlns:a16="http://schemas.microsoft.com/office/drawing/2014/main" id="{2E2AA528-9FBE-46F2-A7B8-1EFB72D8FD67}"/>
              </a:ext>
            </a:extLst>
          </p:cNvPr>
          <p:cNvSpPr>
            <a:spLocks noGrp="1"/>
          </p:cNvSpPr>
          <p:nvPr>
            <p:ph sz="half" idx="2"/>
          </p:nvPr>
        </p:nvSpPr>
        <p:spPr/>
        <p:txBody>
          <a:bodyPr/>
          <a:lstStyle/>
          <a:p>
            <a:pPr marL="0" indent="0">
              <a:buNone/>
            </a:pPr>
            <a:r>
              <a:rPr lang="en-IN"/>
              <a:t>After importing Support Vector Regressor model and training it we found following results</a:t>
            </a:r>
          </a:p>
          <a:p>
            <a:endParaRPr lang="en-IN"/>
          </a:p>
          <a:p>
            <a:pPr marL="0" indent="0" algn="just">
              <a:buNone/>
            </a:pPr>
            <a:r>
              <a:rPr lang="en-IN"/>
              <a:t>Mean squared error = 59.82</a:t>
            </a:r>
          </a:p>
          <a:p>
            <a:pPr marL="0" indent="0" algn="just">
              <a:buNone/>
            </a:pPr>
            <a:r>
              <a:rPr lang="en-IN"/>
              <a:t>accuracy = 78.31%</a:t>
            </a:r>
          </a:p>
          <a:p>
            <a:endParaRPr lang="en-IN"/>
          </a:p>
        </p:txBody>
      </p:sp>
      <p:pic>
        <p:nvPicPr>
          <p:cNvPr id="5" name="Picture 4">
            <a:extLst>
              <a:ext uri="{FF2B5EF4-FFF2-40B4-BE49-F238E27FC236}">
                <a16:creationId xmlns:a16="http://schemas.microsoft.com/office/drawing/2014/main" id="{C3779193-47C5-EB68-2518-C119652FB126}"/>
              </a:ext>
            </a:extLst>
          </p:cNvPr>
          <p:cNvPicPr>
            <a:picLocks noChangeAspect="1"/>
          </p:cNvPicPr>
          <p:nvPr/>
        </p:nvPicPr>
        <p:blipFill>
          <a:blip r:embed="rId2"/>
          <a:stretch>
            <a:fillRect/>
          </a:stretch>
        </p:blipFill>
        <p:spPr>
          <a:xfrm>
            <a:off x="5471792" y="2901494"/>
            <a:ext cx="3672208" cy="3331355"/>
          </a:xfrm>
          <a:prstGeom prst="rect">
            <a:avLst/>
          </a:prstGeom>
        </p:spPr>
      </p:pic>
      <p:pic>
        <p:nvPicPr>
          <p:cNvPr id="7" name="Picture 6">
            <a:extLst>
              <a:ext uri="{FF2B5EF4-FFF2-40B4-BE49-F238E27FC236}">
                <a16:creationId xmlns:a16="http://schemas.microsoft.com/office/drawing/2014/main" id="{ACC61671-E1B2-2692-F20F-03186E0DFDC2}"/>
              </a:ext>
            </a:extLst>
          </p:cNvPr>
          <p:cNvPicPr>
            <a:picLocks noChangeAspect="1"/>
          </p:cNvPicPr>
          <p:nvPr/>
        </p:nvPicPr>
        <p:blipFill>
          <a:blip r:embed="rId3"/>
          <a:stretch>
            <a:fillRect/>
          </a:stretch>
        </p:blipFill>
        <p:spPr>
          <a:xfrm>
            <a:off x="1462967" y="3531637"/>
            <a:ext cx="2754469" cy="2639700"/>
          </a:xfrm>
          <a:prstGeom prst="rect">
            <a:avLst/>
          </a:prstGeom>
        </p:spPr>
      </p:pic>
    </p:spTree>
    <p:extLst>
      <p:ext uri="{BB962C8B-B14F-4D97-AF65-F5344CB8AC3E}">
        <p14:creationId xmlns:p14="http://schemas.microsoft.com/office/powerpoint/2010/main" val="249857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5CB4-663E-492C-AA0A-06BF900AD081}"/>
              </a:ext>
            </a:extLst>
          </p:cNvPr>
          <p:cNvSpPr>
            <a:spLocks noGrp="1"/>
          </p:cNvSpPr>
          <p:nvPr>
            <p:ph type="title"/>
          </p:nvPr>
        </p:nvSpPr>
        <p:spPr/>
        <p:txBody>
          <a:bodyPr/>
          <a:lstStyle/>
          <a:p>
            <a:r>
              <a:rPr lang="en-IN" dirty="0"/>
              <a:t>Decision Tree</a:t>
            </a:r>
            <a:r>
              <a:rPr lang="en-IN"/>
              <a:t> with important features</a:t>
            </a:r>
            <a:endParaRPr lang="en-IN" dirty="0"/>
          </a:p>
        </p:txBody>
      </p:sp>
      <p:sp>
        <p:nvSpPr>
          <p:cNvPr id="3" name="Content Placeholder 2">
            <a:extLst>
              <a:ext uri="{FF2B5EF4-FFF2-40B4-BE49-F238E27FC236}">
                <a16:creationId xmlns:a16="http://schemas.microsoft.com/office/drawing/2014/main" id="{C9C7BC5A-133A-4A7A-B76D-7DFC87323986}"/>
              </a:ext>
            </a:extLst>
          </p:cNvPr>
          <p:cNvSpPr>
            <a:spLocks noGrp="1"/>
          </p:cNvSpPr>
          <p:nvPr>
            <p:ph sz="half" idx="2"/>
          </p:nvPr>
        </p:nvSpPr>
        <p:spPr/>
        <p:txBody>
          <a:bodyPr/>
          <a:lstStyle/>
          <a:p>
            <a:r>
              <a:rPr lang="en-US"/>
              <a:t>From previous decision tree model we </a:t>
            </a:r>
            <a:r>
              <a:rPr lang="en-US" b="1"/>
              <a:t>dropped less important features</a:t>
            </a:r>
            <a:r>
              <a:rPr lang="en-US"/>
              <a:t> i.e. fly ash, coarse aggregate, fine aggregate and again trained decision tree.</a:t>
            </a:r>
          </a:p>
          <a:p>
            <a:pPr marL="0" indent="0">
              <a:buNone/>
            </a:pPr>
            <a:r>
              <a:rPr lang="en-IN"/>
              <a:t>    </a:t>
            </a:r>
          </a:p>
          <a:p>
            <a:pPr marL="0" indent="0">
              <a:buNone/>
            </a:pPr>
            <a:r>
              <a:rPr lang="en-IN"/>
              <a:t>    We found the following results</a:t>
            </a:r>
          </a:p>
          <a:p>
            <a:pPr marL="0" indent="0">
              <a:buNone/>
            </a:pPr>
            <a:endParaRPr lang="en-IN"/>
          </a:p>
          <a:p>
            <a:pPr marL="0" indent="0" algn="just">
              <a:buNone/>
            </a:pPr>
            <a:r>
              <a:rPr lang="en-IN"/>
              <a:t>    Mean squared error = 39.18</a:t>
            </a:r>
          </a:p>
          <a:p>
            <a:pPr marL="0" indent="0" algn="just">
              <a:buNone/>
            </a:pPr>
            <a:r>
              <a:rPr lang="en-IN"/>
              <a:t>    accuracy = 85.79%</a:t>
            </a:r>
          </a:p>
          <a:p>
            <a:pPr marL="0" indent="0">
              <a:buNone/>
            </a:pPr>
            <a:endParaRPr lang="en-IN"/>
          </a:p>
        </p:txBody>
      </p:sp>
    </p:spTree>
    <p:extLst>
      <p:ext uri="{BB962C8B-B14F-4D97-AF65-F5344CB8AC3E}">
        <p14:creationId xmlns:p14="http://schemas.microsoft.com/office/powerpoint/2010/main" val="265109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0EA0-4E6B-4DE9-8BD2-EBBFC211B497}"/>
              </a:ext>
            </a:extLst>
          </p:cNvPr>
          <p:cNvSpPr>
            <a:spLocks noGrp="1"/>
          </p:cNvSpPr>
          <p:nvPr>
            <p:ph type="title"/>
          </p:nvPr>
        </p:nvSpPr>
        <p:spPr/>
        <p:txBody>
          <a:bodyPr/>
          <a:lstStyle/>
          <a:p>
            <a:pPr algn="l"/>
            <a:r>
              <a:rPr lang="en-IN" b="1" i="0">
                <a:effectLst/>
                <a:latin typeface="-apple-system"/>
              </a:rPr>
              <a:t>Pruned Decision Tree</a:t>
            </a:r>
          </a:p>
        </p:txBody>
      </p:sp>
      <p:sp>
        <p:nvSpPr>
          <p:cNvPr id="3" name="Content Placeholder 2">
            <a:extLst>
              <a:ext uri="{FF2B5EF4-FFF2-40B4-BE49-F238E27FC236}">
                <a16:creationId xmlns:a16="http://schemas.microsoft.com/office/drawing/2014/main" id="{57B8CF61-7545-4ABB-BE6A-27D38FD738D4}"/>
              </a:ext>
            </a:extLst>
          </p:cNvPr>
          <p:cNvSpPr>
            <a:spLocks noGrp="1"/>
          </p:cNvSpPr>
          <p:nvPr>
            <p:ph sz="half" idx="2"/>
          </p:nvPr>
        </p:nvSpPr>
        <p:spPr/>
        <p:txBody>
          <a:bodyPr/>
          <a:lstStyle/>
          <a:p>
            <a:r>
              <a:rPr lang="en-IN"/>
              <a:t>Though our decision tree is not overfitted, still we have checked the pruned model’s accuracy so that we can conclude that its accuracy will decrease.</a:t>
            </a:r>
          </a:p>
          <a:p>
            <a:r>
              <a:rPr lang="en-IN"/>
              <a:t>We found the following results for pruned model</a:t>
            </a:r>
          </a:p>
          <a:p>
            <a:endParaRPr lang="en-IN"/>
          </a:p>
          <a:p>
            <a:pPr marL="0" indent="0" algn="just">
              <a:buNone/>
            </a:pPr>
            <a:r>
              <a:rPr lang="en-IN"/>
              <a:t>    Mean squared error = 97.82</a:t>
            </a:r>
          </a:p>
          <a:p>
            <a:pPr marL="0" indent="0" algn="just">
              <a:buNone/>
            </a:pPr>
            <a:r>
              <a:rPr lang="en-IN"/>
              <a:t>    accuracy = 64.54%</a:t>
            </a:r>
          </a:p>
          <a:p>
            <a:endParaRPr lang="en-IN"/>
          </a:p>
        </p:txBody>
      </p:sp>
    </p:spTree>
    <p:extLst>
      <p:ext uri="{BB962C8B-B14F-4D97-AF65-F5344CB8AC3E}">
        <p14:creationId xmlns:p14="http://schemas.microsoft.com/office/powerpoint/2010/main" val="3922023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0834-F9E7-4A9D-8843-81EBE4895F31}"/>
              </a:ext>
            </a:extLst>
          </p:cNvPr>
          <p:cNvSpPr>
            <a:spLocks noGrp="1"/>
          </p:cNvSpPr>
          <p:nvPr>
            <p:ph type="title"/>
          </p:nvPr>
        </p:nvSpPr>
        <p:spPr/>
        <p:txBody>
          <a:bodyPr/>
          <a:lstStyle/>
          <a:p>
            <a:r>
              <a:rPr lang="en-IN"/>
              <a:t>Pruned decision</a:t>
            </a:r>
            <a:r>
              <a:rPr lang="en-IN" dirty="0"/>
              <a:t> Tree Plot:</a:t>
            </a:r>
          </a:p>
        </p:txBody>
      </p:sp>
      <p:pic>
        <p:nvPicPr>
          <p:cNvPr id="4" name="Content Placeholder 3">
            <a:extLst>
              <a:ext uri="{FF2B5EF4-FFF2-40B4-BE49-F238E27FC236}">
                <a16:creationId xmlns:a16="http://schemas.microsoft.com/office/drawing/2014/main" id="{6EA2A70C-C5AF-4217-82C6-1D55DC0B7880}"/>
              </a:ext>
            </a:extLst>
          </p:cNvPr>
          <p:cNvPicPr>
            <a:picLocks noGrp="1" noChangeAspect="1"/>
          </p:cNvPicPr>
          <p:nvPr>
            <p:ph sz="half" idx="2"/>
          </p:nvPr>
        </p:nvPicPr>
        <p:blipFill>
          <a:blip r:embed="rId2"/>
          <a:stretch>
            <a:fillRect/>
          </a:stretch>
        </p:blipFill>
        <p:spPr>
          <a:xfrm>
            <a:off x="568411" y="1050324"/>
            <a:ext cx="8180173" cy="5399903"/>
          </a:xfrm>
          <a:prstGeom prst="rect">
            <a:avLst/>
          </a:prstGeom>
        </p:spPr>
      </p:pic>
    </p:spTree>
    <p:extLst>
      <p:ext uri="{BB962C8B-B14F-4D97-AF65-F5344CB8AC3E}">
        <p14:creationId xmlns:p14="http://schemas.microsoft.com/office/powerpoint/2010/main" val="3136514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1157-53EB-4322-AA21-C048D94CB213}"/>
              </a:ext>
            </a:extLst>
          </p:cNvPr>
          <p:cNvSpPr>
            <a:spLocks noGrp="1"/>
          </p:cNvSpPr>
          <p:nvPr>
            <p:ph type="title"/>
          </p:nvPr>
        </p:nvSpPr>
        <p:spPr/>
        <p:txBody>
          <a:bodyPr/>
          <a:lstStyle/>
          <a:p>
            <a:r>
              <a:rPr lang="en-IN" dirty="0"/>
              <a:t>Accuracy Plot of All Model:</a:t>
            </a:r>
          </a:p>
        </p:txBody>
      </p:sp>
      <p:pic>
        <p:nvPicPr>
          <p:cNvPr id="6" name="Content Placeholder 5">
            <a:extLst>
              <a:ext uri="{FF2B5EF4-FFF2-40B4-BE49-F238E27FC236}">
                <a16:creationId xmlns:a16="http://schemas.microsoft.com/office/drawing/2014/main" id="{E3FA2D3C-339A-C556-B2CA-09FD5893A85A}"/>
              </a:ext>
            </a:extLst>
          </p:cNvPr>
          <p:cNvPicPr>
            <a:picLocks noGrp="1" noChangeAspect="1"/>
          </p:cNvPicPr>
          <p:nvPr>
            <p:ph sz="half" idx="2"/>
          </p:nvPr>
        </p:nvPicPr>
        <p:blipFill>
          <a:blip r:embed="rId2"/>
          <a:stretch>
            <a:fillRect/>
          </a:stretch>
        </p:blipFill>
        <p:spPr>
          <a:xfrm>
            <a:off x="143651" y="1207639"/>
            <a:ext cx="8767763" cy="5157096"/>
          </a:xfrm>
        </p:spPr>
      </p:pic>
    </p:spTree>
    <p:extLst>
      <p:ext uri="{BB962C8B-B14F-4D97-AF65-F5344CB8AC3E}">
        <p14:creationId xmlns:p14="http://schemas.microsoft.com/office/powerpoint/2010/main" val="224826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832" y="2928552"/>
            <a:ext cx="2977980" cy="1173891"/>
          </a:xfrm>
        </p:spPr>
        <p:txBody>
          <a:bodyPr/>
          <a:lstStyle/>
          <a:p>
            <a:endParaRPr lang="en-US" dirty="0"/>
          </a:p>
        </p:txBody>
      </p:sp>
    </p:spTree>
    <p:extLst>
      <p:ext uri="{BB962C8B-B14F-4D97-AF65-F5344CB8AC3E}">
        <p14:creationId xmlns:p14="http://schemas.microsoft.com/office/powerpoint/2010/main" val="416797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4AB9-6460-CAD9-C75E-5433504C1AD9}"/>
              </a:ext>
            </a:extLst>
          </p:cNvPr>
          <p:cNvSpPr>
            <a:spLocks noGrp="1"/>
          </p:cNvSpPr>
          <p:nvPr>
            <p:ph type="title"/>
          </p:nvPr>
        </p:nvSpPr>
        <p:spPr/>
        <p:txBody>
          <a:bodyPr/>
          <a:lstStyle/>
          <a:p>
            <a:r>
              <a:rPr lang="en-US"/>
              <a:t>Objective</a:t>
            </a:r>
            <a:endParaRPr lang="en-IN"/>
          </a:p>
        </p:txBody>
      </p:sp>
      <p:sp>
        <p:nvSpPr>
          <p:cNvPr id="3" name="Content Placeholder 2">
            <a:extLst>
              <a:ext uri="{FF2B5EF4-FFF2-40B4-BE49-F238E27FC236}">
                <a16:creationId xmlns:a16="http://schemas.microsoft.com/office/drawing/2014/main" id="{E299487A-9DC1-3E6F-A885-2BF3F6D1A30C}"/>
              </a:ext>
            </a:extLst>
          </p:cNvPr>
          <p:cNvSpPr>
            <a:spLocks noGrp="1"/>
          </p:cNvSpPr>
          <p:nvPr>
            <p:ph sz="half" idx="2"/>
          </p:nvPr>
        </p:nvSpPr>
        <p:spPr/>
        <p:txBody>
          <a:bodyPr/>
          <a:lstStyle/>
          <a:p>
            <a:pPr algn="just"/>
            <a:r>
              <a:rPr lang="en-US"/>
              <a:t>Objective The concrete compressive strength is a highly nonlinear function of age and ingredients. These ingredients include cement, blast furnace slag, fly ash, water, superplasticizer, coarse aggregate, and fine aggregate. Machine learning (ML) offers an attractive option to develop data-driven models by “learning from example” based on existing data sets to predict the compressive strength of cement concrete.</a:t>
            </a:r>
            <a:endParaRPr lang="en-IN"/>
          </a:p>
        </p:txBody>
      </p:sp>
    </p:spTree>
    <p:extLst>
      <p:ext uri="{BB962C8B-B14F-4D97-AF65-F5344CB8AC3E}">
        <p14:creationId xmlns:p14="http://schemas.microsoft.com/office/powerpoint/2010/main" val="180931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98512-60E1-4020-BC1E-BF02D92B9762}"/>
              </a:ext>
            </a:extLst>
          </p:cNvPr>
          <p:cNvSpPr txBox="1">
            <a:spLocks noGrp="1"/>
          </p:cNvSpPr>
          <p:nvPr>
            <p:ph type="title"/>
          </p:nvPr>
        </p:nvSpPr>
        <p:spPr>
          <a:prstGeom prst="rect">
            <a:avLst/>
          </a:prstGeom>
          <a:noFill/>
        </p:spPr>
        <p:txBody>
          <a:bodyPr wrap="square" rtlCol="0">
            <a:spAutoFit/>
          </a:bodyPr>
          <a:lstStyle/>
          <a:p>
            <a:r>
              <a:rPr lang="en-IN" sz="3600" dirty="0"/>
              <a:t>Flow Chart :</a:t>
            </a:r>
          </a:p>
        </p:txBody>
      </p:sp>
      <p:grpSp>
        <p:nvGrpSpPr>
          <p:cNvPr id="2" name="Group 1">
            <a:extLst>
              <a:ext uri="{FF2B5EF4-FFF2-40B4-BE49-F238E27FC236}">
                <a16:creationId xmlns:a16="http://schemas.microsoft.com/office/drawing/2014/main" id="{AD985807-03A6-4355-8B71-FE30F14EE479}"/>
              </a:ext>
            </a:extLst>
          </p:cNvPr>
          <p:cNvGrpSpPr/>
          <p:nvPr/>
        </p:nvGrpSpPr>
        <p:grpSpPr>
          <a:xfrm>
            <a:off x="355070" y="1788625"/>
            <a:ext cx="8331732" cy="4114572"/>
            <a:chOff x="355070" y="1788625"/>
            <a:chExt cx="9979851" cy="4114572"/>
          </a:xfrm>
        </p:grpSpPr>
        <p:sp>
          <p:nvSpPr>
            <p:cNvPr id="9" name="Oval 8">
              <a:extLst>
                <a:ext uri="{FF2B5EF4-FFF2-40B4-BE49-F238E27FC236}">
                  <a16:creationId xmlns:a16="http://schemas.microsoft.com/office/drawing/2014/main" id="{8E014498-D7F6-4459-9D70-370D73AFF8AA}"/>
                </a:ext>
              </a:extLst>
            </p:cNvPr>
            <p:cNvSpPr/>
            <p:nvPr/>
          </p:nvSpPr>
          <p:spPr>
            <a:xfrm>
              <a:off x="355070" y="2009206"/>
              <a:ext cx="1719050" cy="8535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a:p>
              <a:pPr algn="ctr"/>
              <a:r>
                <a:rPr lang="en-IN">
                  <a:solidFill>
                    <a:schemeClr val="tx1"/>
                  </a:solidFill>
                </a:rPr>
                <a:t>Start</a:t>
              </a:r>
            </a:p>
            <a:p>
              <a:pPr algn="ctr"/>
              <a:endParaRPr lang="en-IN">
                <a:solidFill>
                  <a:schemeClr val="tx1"/>
                </a:solidFill>
              </a:endParaRPr>
            </a:p>
          </p:txBody>
        </p:sp>
        <p:sp>
          <p:nvSpPr>
            <p:cNvPr id="10" name="Oval 9">
              <a:extLst>
                <a:ext uri="{FF2B5EF4-FFF2-40B4-BE49-F238E27FC236}">
                  <a16:creationId xmlns:a16="http://schemas.microsoft.com/office/drawing/2014/main" id="{4247DC9B-09BD-4C32-8DBD-CCA4A0B391A9}"/>
                </a:ext>
              </a:extLst>
            </p:cNvPr>
            <p:cNvSpPr/>
            <p:nvPr/>
          </p:nvSpPr>
          <p:spPr>
            <a:xfrm>
              <a:off x="2659625" y="1958233"/>
              <a:ext cx="1568245" cy="9635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a:p>
              <a:pPr algn="ctr"/>
              <a:r>
                <a:rPr lang="en-IN">
                  <a:solidFill>
                    <a:schemeClr val="tx1"/>
                  </a:solidFill>
                </a:rPr>
                <a:t>Dataset for training</a:t>
              </a:r>
            </a:p>
            <a:p>
              <a:pPr algn="ctr"/>
              <a:endParaRPr lang="en-IN">
                <a:solidFill>
                  <a:schemeClr val="tx1"/>
                </a:solidFill>
              </a:endParaRPr>
            </a:p>
          </p:txBody>
        </p:sp>
        <p:sp>
          <p:nvSpPr>
            <p:cNvPr id="11" name="Oval 10">
              <a:extLst>
                <a:ext uri="{FF2B5EF4-FFF2-40B4-BE49-F238E27FC236}">
                  <a16:creationId xmlns:a16="http://schemas.microsoft.com/office/drawing/2014/main" id="{C2F6C93B-F6E8-4444-8D33-7C61D2AB89FD}"/>
                </a:ext>
              </a:extLst>
            </p:cNvPr>
            <p:cNvSpPr/>
            <p:nvPr/>
          </p:nvSpPr>
          <p:spPr>
            <a:xfrm>
              <a:off x="5102319" y="1788625"/>
              <a:ext cx="2372033" cy="1302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a:p>
              <a:pPr algn="ctr"/>
              <a:r>
                <a:rPr lang="en-IN">
                  <a:solidFill>
                    <a:schemeClr val="tx1"/>
                  </a:solidFill>
                </a:rPr>
                <a:t>Data Pre-processing</a:t>
              </a:r>
            </a:p>
            <a:p>
              <a:pPr algn="ctr"/>
              <a:endParaRPr lang="en-IN">
                <a:solidFill>
                  <a:schemeClr val="tx1"/>
                </a:solidFill>
              </a:endParaRPr>
            </a:p>
          </p:txBody>
        </p:sp>
        <p:sp>
          <p:nvSpPr>
            <p:cNvPr id="12" name="Oval 11">
              <a:extLst>
                <a:ext uri="{FF2B5EF4-FFF2-40B4-BE49-F238E27FC236}">
                  <a16:creationId xmlns:a16="http://schemas.microsoft.com/office/drawing/2014/main" id="{B3599B5E-5322-4F1C-BB4B-8851B321C073}"/>
                </a:ext>
              </a:extLst>
            </p:cNvPr>
            <p:cNvSpPr/>
            <p:nvPr/>
          </p:nvSpPr>
          <p:spPr>
            <a:xfrm>
              <a:off x="8136032" y="1873120"/>
              <a:ext cx="2198889" cy="96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a:p>
              <a:pPr algn="ctr"/>
              <a:r>
                <a:rPr lang="en-IN">
                  <a:solidFill>
                    <a:schemeClr val="tx1"/>
                  </a:solidFill>
                </a:rPr>
                <a:t>Feature Engineering</a:t>
              </a:r>
            </a:p>
            <a:p>
              <a:pPr algn="ctr"/>
              <a:endParaRPr lang="en-IN">
                <a:solidFill>
                  <a:schemeClr val="tx1"/>
                </a:solidFill>
              </a:endParaRPr>
            </a:p>
          </p:txBody>
        </p:sp>
        <p:sp>
          <p:nvSpPr>
            <p:cNvPr id="13" name="Oval 12">
              <a:extLst>
                <a:ext uri="{FF2B5EF4-FFF2-40B4-BE49-F238E27FC236}">
                  <a16:creationId xmlns:a16="http://schemas.microsoft.com/office/drawing/2014/main" id="{02710CE4-2A3C-4E43-9575-B8FC75E83712}"/>
                </a:ext>
              </a:extLst>
            </p:cNvPr>
            <p:cNvSpPr/>
            <p:nvPr/>
          </p:nvSpPr>
          <p:spPr>
            <a:xfrm>
              <a:off x="7881259" y="3539525"/>
              <a:ext cx="2064774" cy="96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Feature Scaling</a:t>
              </a:r>
            </a:p>
          </p:txBody>
        </p:sp>
        <p:sp>
          <p:nvSpPr>
            <p:cNvPr id="14" name="Oval 13">
              <a:extLst>
                <a:ext uri="{FF2B5EF4-FFF2-40B4-BE49-F238E27FC236}">
                  <a16:creationId xmlns:a16="http://schemas.microsoft.com/office/drawing/2014/main" id="{5421E857-E8D5-41DF-9113-66E75431F08A}"/>
                </a:ext>
              </a:extLst>
            </p:cNvPr>
            <p:cNvSpPr/>
            <p:nvPr/>
          </p:nvSpPr>
          <p:spPr>
            <a:xfrm>
              <a:off x="4290646" y="3480533"/>
              <a:ext cx="2064774" cy="96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Model creation</a:t>
              </a:r>
            </a:p>
          </p:txBody>
        </p:sp>
        <p:sp>
          <p:nvSpPr>
            <p:cNvPr id="15" name="Oval 14">
              <a:extLst>
                <a:ext uri="{FF2B5EF4-FFF2-40B4-BE49-F238E27FC236}">
                  <a16:creationId xmlns:a16="http://schemas.microsoft.com/office/drawing/2014/main" id="{874B35DC-2B5B-4BFF-9CFD-1B4D4FAB4E83}"/>
                </a:ext>
              </a:extLst>
            </p:cNvPr>
            <p:cNvSpPr/>
            <p:nvPr/>
          </p:nvSpPr>
          <p:spPr>
            <a:xfrm>
              <a:off x="1952679" y="4849135"/>
              <a:ext cx="2685249" cy="1033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Determination of Accuracy</a:t>
              </a:r>
            </a:p>
          </p:txBody>
        </p:sp>
        <p:sp>
          <p:nvSpPr>
            <p:cNvPr id="16" name="Oval 15">
              <a:extLst>
                <a:ext uri="{FF2B5EF4-FFF2-40B4-BE49-F238E27FC236}">
                  <a16:creationId xmlns:a16="http://schemas.microsoft.com/office/drawing/2014/main" id="{6AC8AC05-67DE-4418-8FEF-7D9337E355A6}"/>
                </a:ext>
              </a:extLst>
            </p:cNvPr>
            <p:cNvSpPr/>
            <p:nvPr/>
          </p:nvSpPr>
          <p:spPr>
            <a:xfrm>
              <a:off x="946760" y="3469793"/>
              <a:ext cx="2064774" cy="96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Training &amp; Testing of Model</a:t>
              </a:r>
            </a:p>
          </p:txBody>
        </p:sp>
        <p:sp>
          <p:nvSpPr>
            <p:cNvPr id="17" name="Oval 16">
              <a:extLst>
                <a:ext uri="{FF2B5EF4-FFF2-40B4-BE49-F238E27FC236}">
                  <a16:creationId xmlns:a16="http://schemas.microsoft.com/office/drawing/2014/main" id="{92C82BFA-8632-4025-A11F-77EE575B6F8E}"/>
                </a:ext>
              </a:extLst>
            </p:cNvPr>
            <p:cNvSpPr/>
            <p:nvPr/>
          </p:nvSpPr>
          <p:spPr>
            <a:xfrm>
              <a:off x="5991364" y="4869432"/>
              <a:ext cx="2388360" cy="10337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Prediction</a:t>
              </a:r>
            </a:p>
          </p:txBody>
        </p:sp>
        <p:sp>
          <p:nvSpPr>
            <p:cNvPr id="18" name="Arrow: Right 17">
              <a:extLst>
                <a:ext uri="{FF2B5EF4-FFF2-40B4-BE49-F238E27FC236}">
                  <a16:creationId xmlns:a16="http://schemas.microsoft.com/office/drawing/2014/main" id="{3153EE8B-4A81-4B79-AF23-AA9649C3C990}"/>
                </a:ext>
              </a:extLst>
            </p:cNvPr>
            <p:cNvSpPr/>
            <p:nvPr/>
          </p:nvSpPr>
          <p:spPr>
            <a:xfrm>
              <a:off x="2076577" y="2354900"/>
              <a:ext cx="583048" cy="162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53D3E62-7E96-4E84-A71B-D89CDBA9D899}"/>
                </a:ext>
              </a:extLst>
            </p:cNvPr>
            <p:cNvSpPr/>
            <p:nvPr/>
          </p:nvSpPr>
          <p:spPr>
            <a:xfrm>
              <a:off x="4232784" y="2368034"/>
              <a:ext cx="869535" cy="149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21B0614A-5533-45E4-BCB8-639C74CB1F91}"/>
                </a:ext>
              </a:extLst>
            </p:cNvPr>
            <p:cNvSpPr/>
            <p:nvPr/>
          </p:nvSpPr>
          <p:spPr>
            <a:xfrm>
              <a:off x="7474352" y="2354900"/>
              <a:ext cx="661679" cy="162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0BD81BC2-6277-4F4D-8283-3E21CC54B4BE}"/>
                </a:ext>
              </a:extLst>
            </p:cNvPr>
            <p:cNvSpPr/>
            <p:nvPr/>
          </p:nvSpPr>
          <p:spPr>
            <a:xfrm rot="5400000">
              <a:off x="8652819" y="3097506"/>
              <a:ext cx="702845" cy="181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617EDFAB-CD45-4213-852D-72E71C9651BD}"/>
                </a:ext>
              </a:extLst>
            </p:cNvPr>
            <p:cNvSpPr/>
            <p:nvPr/>
          </p:nvSpPr>
          <p:spPr>
            <a:xfrm rot="10800000">
              <a:off x="6355420" y="3899337"/>
              <a:ext cx="1549284" cy="162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E3E1A996-B3A2-4CA8-954D-EF90A07C8AE8}"/>
                </a:ext>
              </a:extLst>
            </p:cNvPr>
            <p:cNvSpPr/>
            <p:nvPr/>
          </p:nvSpPr>
          <p:spPr>
            <a:xfrm rot="10800000">
              <a:off x="2989006" y="3855127"/>
              <a:ext cx="1301640" cy="194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51DD538A-110B-4C7C-AAED-48B9DB541E17}"/>
                </a:ext>
              </a:extLst>
            </p:cNvPr>
            <p:cNvSpPr/>
            <p:nvPr/>
          </p:nvSpPr>
          <p:spPr>
            <a:xfrm rot="3627188">
              <a:off x="2285893" y="4554238"/>
              <a:ext cx="566757" cy="174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30EDF3BD-4646-4668-99D7-496C58D62146}"/>
                </a:ext>
              </a:extLst>
            </p:cNvPr>
            <p:cNvSpPr/>
            <p:nvPr/>
          </p:nvSpPr>
          <p:spPr>
            <a:xfrm>
              <a:off x="4637927" y="5311802"/>
              <a:ext cx="1353437" cy="174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9700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EF3F-88CE-48B0-A9EA-D80117EC89E1}"/>
              </a:ext>
            </a:extLst>
          </p:cNvPr>
          <p:cNvSpPr>
            <a:spLocks noGrp="1"/>
          </p:cNvSpPr>
          <p:nvPr>
            <p:ph type="title"/>
          </p:nvPr>
        </p:nvSpPr>
        <p:spPr/>
        <p:txBody>
          <a:bodyPr/>
          <a:lstStyle/>
          <a:p>
            <a:r>
              <a:rPr lang="en-IN" dirty="0">
                <a:solidFill>
                  <a:srgbClr val="002060"/>
                </a:solidFill>
              </a:rPr>
              <a:t>Dataset:</a:t>
            </a:r>
            <a:endParaRPr lang="en-IN" dirty="0"/>
          </a:p>
        </p:txBody>
      </p:sp>
      <p:sp>
        <p:nvSpPr>
          <p:cNvPr id="3" name="Content Placeholder 2">
            <a:extLst>
              <a:ext uri="{FF2B5EF4-FFF2-40B4-BE49-F238E27FC236}">
                <a16:creationId xmlns:a16="http://schemas.microsoft.com/office/drawing/2014/main" id="{5BDEF7EE-0B6B-4D89-A298-6FE0DEBE0EB5}"/>
              </a:ext>
            </a:extLst>
          </p:cNvPr>
          <p:cNvSpPr>
            <a:spLocks noGrp="1"/>
          </p:cNvSpPr>
          <p:nvPr>
            <p:ph sz="half" idx="2"/>
          </p:nvPr>
        </p:nvSpPr>
        <p:spPr/>
        <p:txBody>
          <a:bodyPr/>
          <a:lstStyle/>
          <a:p>
            <a:r>
              <a:rPr lang="en-US" dirty="0"/>
              <a:t>We have used a concrete compressive strength dataset which was retrieved from the Kaggle</a:t>
            </a:r>
          </a:p>
          <a:p>
            <a:pPr marL="0" indent="0">
              <a:buNone/>
            </a:pPr>
            <a:r>
              <a:rPr lang="en-IN" sz="3200" dirty="0">
                <a:solidFill>
                  <a:srgbClr val="002060"/>
                </a:solidFill>
              </a:rPr>
              <a:t>Data Used:</a:t>
            </a:r>
          </a:p>
          <a:p>
            <a:pPr>
              <a:buFont typeface="+mj-lt"/>
              <a:buAutoNum type="arabicPeriod"/>
            </a:pPr>
            <a:r>
              <a:rPr lang="en-IN" dirty="0"/>
              <a:t>Cement </a:t>
            </a:r>
          </a:p>
          <a:p>
            <a:pPr>
              <a:buFont typeface="+mj-lt"/>
              <a:buAutoNum type="arabicPeriod"/>
            </a:pPr>
            <a:r>
              <a:rPr lang="en-IN" dirty="0"/>
              <a:t>Blast Furnace slag</a:t>
            </a:r>
          </a:p>
          <a:p>
            <a:pPr>
              <a:buFont typeface="+mj-lt"/>
              <a:buAutoNum type="arabicPeriod"/>
            </a:pPr>
            <a:r>
              <a:rPr lang="en-IN" dirty="0"/>
              <a:t>Fly Ash</a:t>
            </a:r>
          </a:p>
          <a:p>
            <a:pPr>
              <a:buFont typeface="+mj-lt"/>
              <a:buAutoNum type="arabicPeriod"/>
            </a:pPr>
            <a:r>
              <a:rPr lang="en-IN" dirty="0"/>
              <a:t>Water</a:t>
            </a:r>
          </a:p>
          <a:p>
            <a:pPr>
              <a:buFont typeface="+mj-lt"/>
              <a:buAutoNum type="arabicPeriod"/>
            </a:pPr>
            <a:r>
              <a:rPr lang="en-IN" dirty="0"/>
              <a:t>Superplasticizer</a:t>
            </a:r>
          </a:p>
          <a:p>
            <a:pPr>
              <a:buFont typeface="+mj-lt"/>
              <a:buAutoNum type="arabicPeriod"/>
            </a:pPr>
            <a:r>
              <a:rPr lang="en-IN" dirty="0"/>
              <a:t>Coarse Aggregate</a:t>
            </a:r>
          </a:p>
          <a:p>
            <a:pPr>
              <a:buFont typeface="+mj-lt"/>
              <a:buAutoNum type="arabicPeriod"/>
            </a:pPr>
            <a:r>
              <a:rPr lang="en-IN" dirty="0"/>
              <a:t>Fine Aggregate</a:t>
            </a:r>
          </a:p>
          <a:p>
            <a:pPr>
              <a:buFont typeface="+mj-lt"/>
              <a:buAutoNum type="arabicPeriod"/>
            </a:pPr>
            <a:r>
              <a:rPr lang="en-IN" dirty="0"/>
              <a:t>Age </a:t>
            </a:r>
          </a:p>
          <a:p>
            <a:pPr>
              <a:buFont typeface="+mj-lt"/>
              <a:buAutoNum type="arabicPeriod"/>
            </a:pPr>
            <a:r>
              <a:rPr lang="en-IN" dirty="0"/>
              <a:t>Concrete Compressive Strength </a:t>
            </a:r>
          </a:p>
          <a:p>
            <a:endParaRPr lang="en-IN" dirty="0"/>
          </a:p>
        </p:txBody>
      </p:sp>
    </p:spTree>
    <p:extLst>
      <p:ext uri="{BB962C8B-B14F-4D97-AF65-F5344CB8AC3E}">
        <p14:creationId xmlns:p14="http://schemas.microsoft.com/office/powerpoint/2010/main" val="114936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BADC-29E4-4CE8-8FAF-E02123885241}"/>
              </a:ext>
            </a:extLst>
          </p:cNvPr>
          <p:cNvSpPr>
            <a:spLocks noGrp="1"/>
          </p:cNvSpPr>
          <p:nvPr>
            <p:ph type="title"/>
          </p:nvPr>
        </p:nvSpPr>
        <p:spPr/>
        <p:txBody>
          <a:bodyPr/>
          <a:lstStyle/>
          <a:p>
            <a:r>
              <a:rPr lang="en-IN" dirty="0"/>
              <a:t>Imported Libraries:</a:t>
            </a:r>
          </a:p>
        </p:txBody>
      </p:sp>
      <p:sp>
        <p:nvSpPr>
          <p:cNvPr id="3" name="Content Placeholder 2">
            <a:extLst>
              <a:ext uri="{FF2B5EF4-FFF2-40B4-BE49-F238E27FC236}">
                <a16:creationId xmlns:a16="http://schemas.microsoft.com/office/drawing/2014/main" id="{409E92C1-FECB-4151-8DA5-EC26F1BD58BA}"/>
              </a:ext>
            </a:extLst>
          </p:cNvPr>
          <p:cNvSpPr>
            <a:spLocks noGrp="1"/>
          </p:cNvSpPr>
          <p:nvPr>
            <p:ph sz="half" idx="2"/>
          </p:nvPr>
        </p:nvSpPr>
        <p:spPr/>
        <p:txBody>
          <a:bodyPr/>
          <a:lstStyle/>
          <a:p>
            <a:r>
              <a:rPr lang="en-IN" dirty="0"/>
              <a:t>pandas</a:t>
            </a:r>
          </a:p>
          <a:p>
            <a:r>
              <a:rPr lang="en-IN" dirty="0"/>
              <a:t>NumPy</a:t>
            </a:r>
          </a:p>
          <a:p>
            <a:r>
              <a:rPr lang="en-IN" dirty="0"/>
              <a:t>Matplotlib</a:t>
            </a:r>
          </a:p>
          <a:p>
            <a:r>
              <a:rPr lang="en-IN" dirty="0"/>
              <a:t>Seaborn</a:t>
            </a:r>
          </a:p>
          <a:p>
            <a:r>
              <a:rPr lang="en-IN" dirty="0" err="1"/>
              <a:t>sklearn</a:t>
            </a:r>
            <a:endParaRPr lang="en-IN" dirty="0"/>
          </a:p>
          <a:p>
            <a:pPr marL="0" indent="0">
              <a:buNone/>
            </a:pPr>
            <a:r>
              <a:rPr lang="en-US" dirty="0"/>
              <a:t>We imported </a:t>
            </a:r>
            <a:r>
              <a:rPr lang="en-US" b="1" dirty="0"/>
              <a:t>pandas</a:t>
            </a:r>
            <a:r>
              <a:rPr lang="en-US" dirty="0"/>
              <a:t> to read data csv file, </a:t>
            </a:r>
            <a:r>
              <a:rPr lang="en-US" b="1" dirty="0"/>
              <a:t>NumPy</a:t>
            </a:r>
            <a:r>
              <a:rPr lang="en-US" dirty="0"/>
              <a:t> for calculating logarithm of values, </a:t>
            </a:r>
            <a:r>
              <a:rPr lang="en-US" b="1" dirty="0"/>
              <a:t>seaborn</a:t>
            </a:r>
            <a:r>
              <a:rPr lang="en-US" dirty="0"/>
              <a:t>, and </a:t>
            </a:r>
            <a:r>
              <a:rPr lang="en-US" b="1" dirty="0"/>
              <a:t>matplotlib</a:t>
            </a:r>
            <a:r>
              <a:rPr lang="en-US" dirty="0"/>
              <a:t> to visualize the data, </a:t>
            </a:r>
            <a:r>
              <a:rPr lang="en-US" b="1" dirty="0" err="1"/>
              <a:t>sklearn</a:t>
            </a:r>
            <a:r>
              <a:rPr lang="en-US" dirty="0"/>
              <a:t> for </a:t>
            </a:r>
            <a:r>
              <a:rPr lang="en-IN" dirty="0"/>
              <a:t>regression and splitting the training &amp; validation data.</a:t>
            </a:r>
            <a:endParaRPr lang="en-US" dirty="0"/>
          </a:p>
          <a:p>
            <a:endParaRPr lang="en-IN" dirty="0"/>
          </a:p>
        </p:txBody>
      </p:sp>
    </p:spTree>
    <p:extLst>
      <p:ext uri="{BB962C8B-B14F-4D97-AF65-F5344CB8AC3E}">
        <p14:creationId xmlns:p14="http://schemas.microsoft.com/office/powerpoint/2010/main" val="204835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592A-518F-4EEA-96BB-6E5CC06C4668}"/>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8435C660-BEBD-4A28-A39C-AB8291A3B266}"/>
              </a:ext>
            </a:extLst>
          </p:cNvPr>
          <p:cNvSpPr>
            <a:spLocks noGrp="1"/>
          </p:cNvSpPr>
          <p:nvPr>
            <p:ph sz="half" idx="2"/>
          </p:nvPr>
        </p:nvSpPr>
        <p:spPr/>
        <p:txBody>
          <a:bodyPr/>
          <a:lstStyle/>
          <a:p>
            <a:pPr marL="0" indent="0" algn="just">
              <a:buNone/>
            </a:pPr>
            <a:r>
              <a:rPr lang="en-US" b="1">
                <a:latin typeface="+mj-lt"/>
              </a:rPr>
              <a:t>Checking missing values</a:t>
            </a:r>
          </a:p>
          <a:p>
            <a:pPr algn="just"/>
            <a:r>
              <a:rPr lang="en-US" dirty="0"/>
              <a:t>One way of handling </a:t>
            </a:r>
            <a:r>
              <a:rPr lang="en-US"/>
              <a:t>missing values</a:t>
            </a:r>
            <a:r>
              <a:rPr lang="en-US" dirty="0"/>
              <a:t> is the deletion of the rows or columns having null values. If any columns have more than half of the values as null then you can drop the entire column. In the same way, rows can also be dropped If having one or more columns values as null.</a:t>
            </a:r>
          </a:p>
          <a:p>
            <a:pPr algn="just"/>
            <a:r>
              <a:rPr lang="en-US" dirty="0"/>
              <a:t>So the command we used to see the null values: </a:t>
            </a:r>
            <a:r>
              <a:rPr lang="en-IN" b="1" dirty="0" err="1"/>
              <a:t>dataframe.isnull</a:t>
            </a:r>
            <a:r>
              <a:rPr lang="en-IN" b="1" dirty="0"/>
              <a:t>().sum()</a:t>
            </a:r>
          </a:p>
          <a:p>
            <a:pPr algn="just"/>
            <a:endParaRPr lang="en-IN" dirty="0"/>
          </a:p>
          <a:p>
            <a:endParaRPr lang="en-IN" dirty="0"/>
          </a:p>
        </p:txBody>
      </p:sp>
    </p:spTree>
    <p:extLst>
      <p:ext uri="{BB962C8B-B14F-4D97-AF65-F5344CB8AC3E}">
        <p14:creationId xmlns:p14="http://schemas.microsoft.com/office/powerpoint/2010/main" val="216702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39DF-F203-4ADE-8BC2-462C22D7B845}"/>
              </a:ext>
            </a:extLst>
          </p:cNvPr>
          <p:cNvSpPr>
            <a:spLocks noGrp="1"/>
          </p:cNvSpPr>
          <p:nvPr>
            <p:ph type="title"/>
          </p:nvPr>
        </p:nvSpPr>
        <p:spPr/>
        <p:txBody>
          <a:bodyPr/>
          <a:lstStyle/>
          <a:p>
            <a:r>
              <a:rPr lang="en-IN" dirty="0"/>
              <a:t>Checking outliers in data:</a:t>
            </a:r>
          </a:p>
        </p:txBody>
      </p:sp>
      <p:pic>
        <p:nvPicPr>
          <p:cNvPr id="4" name="Content Placeholder 3">
            <a:extLst>
              <a:ext uri="{FF2B5EF4-FFF2-40B4-BE49-F238E27FC236}">
                <a16:creationId xmlns:a16="http://schemas.microsoft.com/office/drawing/2014/main" id="{9856303D-3E21-433E-B85A-6B4F3029B788}"/>
              </a:ext>
            </a:extLst>
          </p:cNvPr>
          <p:cNvPicPr>
            <a:picLocks noGrp="1" noChangeAspect="1"/>
          </p:cNvPicPr>
          <p:nvPr>
            <p:ph sz="half" idx="2"/>
          </p:nvPr>
        </p:nvPicPr>
        <p:blipFill>
          <a:blip r:embed="rId2"/>
          <a:stretch>
            <a:fillRect/>
          </a:stretch>
        </p:blipFill>
        <p:spPr>
          <a:xfrm>
            <a:off x="672271" y="1548885"/>
            <a:ext cx="7265773" cy="4440942"/>
          </a:xfrm>
          <a:prstGeom prst="rect">
            <a:avLst/>
          </a:prstGeom>
        </p:spPr>
      </p:pic>
      <p:sp>
        <p:nvSpPr>
          <p:cNvPr id="3" name="TextBox 2">
            <a:extLst>
              <a:ext uri="{FF2B5EF4-FFF2-40B4-BE49-F238E27FC236}">
                <a16:creationId xmlns:a16="http://schemas.microsoft.com/office/drawing/2014/main" id="{9DC8D160-F138-43BA-AB66-C006B778A7BC}"/>
              </a:ext>
            </a:extLst>
          </p:cNvPr>
          <p:cNvSpPr txBox="1"/>
          <p:nvPr/>
        </p:nvSpPr>
        <p:spPr>
          <a:xfrm>
            <a:off x="672271" y="1096547"/>
            <a:ext cx="6058846" cy="461665"/>
          </a:xfrm>
          <a:prstGeom prst="rect">
            <a:avLst/>
          </a:prstGeom>
          <a:noFill/>
        </p:spPr>
        <p:txBody>
          <a:bodyPr wrap="square" rtlCol="0">
            <a:spAutoFit/>
          </a:bodyPr>
          <a:lstStyle/>
          <a:p>
            <a:r>
              <a:rPr lang="en-IN" sz="2400"/>
              <a:t>We used boxplot to find the outliers in our data</a:t>
            </a:r>
          </a:p>
        </p:txBody>
      </p:sp>
    </p:spTree>
    <p:extLst>
      <p:ext uri="{BB962C8B-B14F-4D97-AF65-F5344CB8AC3E}">
        <p14:creationId xmlns:p14="http://schemas.microsoft.com/office/powerpoint/2010/main" val="87961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F8-B6DF-4E5E-A204-F825359EE5F0}"/>
              </a:ext>
            </a:extLst>
          </p:cNvPr>
          <p:cNvSpPr>
            <a:spLocks noGrp="1"/>
          </p:cNvSpPr>
          <p:nvPr>
            <p:ph type="title"/>
          </p:nvPr>
        </p:nvSpPr>
        <p:spPr/>
        <p:txBody>
          <a:bodyPr/>
          <a:lstStyle/>
          <a:p>
            <a:r>
              <a:rPr lang="en-IN"/>
              <a:t>Checking outliers in data</a:t>
            </a:r>
            <a:r>
              <a:rPr lang="en-IN" dirty="0"/>
              <a:t>:</a:t>
            </a:r>
          </a:p>
        </p:txBody>
      </p:sp>
      <p:pic>
        <p:nvPicPr>
          <p:cNvPr id="5" name="Picture 4">
            <a:extLst>
              <a:ext uri="{FF2B5EF4-FFF2-40B4-BE49-F238E27FC236}">
                <a16:creationId xmlns:a16="http://schemas.microsoft.com/office/drawing/2014/main" id="{D3A0E73E-2F57-0EC7-4484-EF77E1AE2BDF}"/>
              </a:ext>
            </a:extLst>
          </p:cNvPr>
          <p:cNvPicPr>
            <a:picLocks noChangeAspect="1"/>
          </p:cNvPicPr>
          <p:nvPr/>
        </p:nvPicPr>
        <p:blipFill>
          <a:blip r:embed="rId2"/>
          <a:stretch>
            <a:fillRect/>
          </a:stretch>
        </p:blipFill>
        <p:spPr>
          <a:xfrm>
            <a:off x="647746" y="2517672"/>
            <a:ext cx="4409446" cy="2921922"/>
          </a:xfrm>
          <a:prstGeom prst="rect">
            <a:avLst/>
          </a:prstGeom>
        </p:spPr>
      </p:pic>
      <p:sp>
        <p:nvSpPr>
          <p:cNvPr id="8" name="Content Placeholder 7">
            <a:extLst>
              <a:ext uri="{FF2B5EF4-FFF2-40B4-BE49-F238E27FC236}">
                <a16:creationId xmlns:a16="http://schemas.microsoft.com/office/drawing/2014/main" id="{DEA655C7-38C3-3967-D0BC-E602D5CE04A9}"/>
              </a:ext>
            </a:extLst>
          </p:cNvPr>
          <p:cNvSpPr>
            <a:spLocks noGrp="1"/>
          </p:cNvSpPr>
          <p:nvPr>
            <p:ph sz="half" idx="2"/>
          </p:nvPr>
        </p:nvSpPr>
        <p:spPr/>
        <p:txBody>
          <a:bodyPr/>
          <a:lstStyle/>
          <a:p>
            <a:r>
              <a:rPr lang="en-IN"/>
              <a:t>So these many outliers are present in respective features</a:t>
            </a:r>
          </a:p>
        </p:txBody>
      </p:sp>
    </p:spTree>
    <p:extLst>
      <p:ext uri="{BB962C8B-B14F-4D97-AF65-F5344CB8AC3E}">
        <p14:creationId xmlns:p14="http://schemas.microsoft.com/office/powerpoint/2010/main" val="2513961483"/>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620</TotalTime>
  <Words>1053</Words>
  <Application>Microsoft Office PowerPoint</Application>
  <PresentationFormat>On-screen Show (4:3)</PresentationFormat>
  <Paragraphs>121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Franklin Gothic Demi</vt:lpstr>
      <vt:lpstr>Google Sans</vt:lpstr>
      <vt:lpstr>Times New Roman</vt:lpstr>
      <vt:lpstr>IITR_PPT_Template</vt:lpstr>
      <vt:lpstr>Prediction of cement concrete compressive strength using Machine Learning</vt:lpstr>
      <vt:lpstr>Introduction:</vt:lpstr>
      <vt:lpstr>Objective</vt:lpstr>
      <vt:lpstr>Flow Chart :</vt:lpstr>
      <vt:lpstr>Dataset:</vt:lpstr>
      <vt:lpstr>Imported Libraries:</vt:lpstr>
      <vt:lpstr>Feature Engineering:</vt:lpstr>
      <vt:lpstr>Checking outliers in data:</vt:lpstr>
      <vt:lpstr>Checking outliers in data:</vt:lpstr>
      <vt:lpstr>Removing Outliers:</vt:lpstr>
      <vt:lpstr>Classifying data into dependent and independent features </vt:lpstr>
      <vt:lpstr>Features correlation:</vt:lpstr>
      <vt:lpstr>Features correlation:</vt:lpstr>
      <vt:lpstr>Features correlation:</vt:lpstr>
      <vt:lpstr>Feature scaling and Splitting of the Data:</vt:lpstr>
      <vt:lpstr>Building different Models:</vt:lpstr>
      <vt:lpstr>Random Forest</vt:lpstr>
      <vt:lpstr>KNN Regressor</vt:lpstr>
      <vt:lpstr>KNN Regressor</vt:lpstr>
      <vt:lpstr>Support Vector Machine</vt:lpstr>
      <vt:lpstr>Decision Tree Regressor</vt:lpstr>
      <vt:lpstr>Decision Tree with important features</vt:lpstr>
      <vt:lpstr>Pruned Decision Tree</vt:lpstr>
      <vt:lpstr>Pruned decision Tree Plot:</vt:lpstr>
      <vt:lpstr>Accuracy Plot of All Model:</vt:lpstr>
      <vt:lpstr>PowerPoint Presentation</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Tinkal Kumar</cp:lastModifiedBy>
  <cp:revision>70</cp:revision>
  <dcterms:created xsi:type="dcterms:W3CDTF">2015-07-18T13:17:54Z</dcterms:created>
  <dcterms:modified xsi:type="dcterms:W3CDTF">2024-04-08T18:51:34Z</dcterms:modified>
  <cp:version>v1</cp:version>
</cp:coreProperties>
</file>