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SmartHome</a:t>
            </a:r>
            <a:r>
              <a:rPr lang="de-DE" dirty="0" smtClean="0"/>
              <a:t> Iteration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Marc Buddemeier, Klara </a:t>
            </a:r>
            <a:r>
              <a:rPr lang="de-DE" dirty="0" err="1" smtClean="0"/>
              <a:t>Kulinna</a:t>
            </a:r>
            <a:r>
              <a:rPr lang="de-DE" dirty="0" smtClean="0"/>
              <a:t>, Lina Groth, Holger Theis, Jennifer Tielke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66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Package-Struktur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93" y="1160146"/>
            <a:ext cx="3057952" cy="4534533"/>
          </a:xfrm>
        </p:spPr>
      </p:pic>
    </p:spTree>
    <p:extLst>
      <p:ext uri="{BB962C8B-B14F-4D97-AF65-F5344CB8AC3E}">
        <p14:creationId xmlns:p14="http://schemas.microsoft.com/office/powerpoint/2010/main" val="24463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 mit Dateien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93" y="803275"/>
            <a:ext cx="2235951" cy="5248275"/>
          </a:xfrm>
        </p:spPr>
      </p:pic>
    </p:spTree>
    <p:extLst>
      <p:ext uri="{BB962C8B-B14F-4D97-AF65-F5344CB8AC3E}">
        <p14:creationId xmlns:p14="http://schemas.microsoft.com/office/powerpoint/2010/main" val="153090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" y="366263"/>
            <a:ext cx="12138735" cy="59430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08066" y="96751"/>
            <a:ext cx="3498850" cy="2457450"/>
          </a:xfrm>
        </p:spPr>
        <p:txBody>
          <a:bodyPr/>
          <a:lstStyle/>
          <a:p>
            <a:r>
              <a:rPr lang="de-DE" dirty="0" smtClean="0"/>
              <a:t>UML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5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Einhaltung von SOLID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Responsibility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(SRP): Jede Klasse hat eine klare Verantwortlichkeit. Die Group-Klasse ist für die Repräsentation einer Gruppe und die </a:t>
            </a:r>
            <a:r>
              <a:rPr lang="de-DE" dirty="0" err="1"/>
              <a:t>GroupManager</a:t>
            </a:r>
            <a:r>
              <a:rPr lang="de-DE" dirty="0"/>
              <a:t>-Klasse für die Verwaltung einer Liste von Gruppen zuständig.</a:t>
            </a:r>
          </a:p>
        </p:txBody>
      </p:sp>
    </p:spTree>
    <p:extLst>
      <p:ext uri="{BB962C8B-B14F-4D97-AF65-F5344CB8AC3E}">
        <p14:creationId xmlns:p14="http://schemas.microsoft.com/office/powerpoint/2010/main" val="64437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Einhaltung von SOLID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Open/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Principle</a:t>
            </a:r>
            <a:r>
              <a:rPr lang="de-DE" dirty="0"/>
              <a:t> (OCP): Der Code ist offen für Erweiterungen und geschlossen für Modifikationen. Wenn weitere Geräteklassen hinzugefügt werden sollen, müssen nur neue Klassen erstellt werden, die die entsprechenden Interfaces implementieren.</a:t>
            </a:r>
          </a:p>
        </p:txBody>
      </p:sp>
    </p:spTree>
    <p:extLst>
      <p:ext uri="{BB962C8B-B14F-4D97-AF65-F5344CB8AC3E}">
        <p14:creationId xmlns:p14="http://schemas.microsoft.com/office/powerpoint/2010/main" val="20281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Einhaltung von SOLID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Liskov</a:t>
            </a:r>
            <a:r>
              <a:rPr lang="de-DE" dirty="0"/>
              <a:t> Substitution </a:t>
            </a:r>
            <a:r>
              <a:rPr lang="de-DE" dirty="0" err="1"/>
              <a:t>Principle</a:t>
            </a:r>
            <a:r>
              <a:rPr lang="de-DE" dirty="0"/>
              <a:t> (LSP): Die Verwendung von Interfaces und abstrakten Klassen ermöglicht den Austausch von Implementierungen, ohne dass der Code, der diese verwendet, geändert werden muss.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29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Einhaltung von SOLID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Interface Segregation </a:t>
            </a:r>
            <a:r>
              <a:rPr lang="de-DE" dirty="0" err="1"/>
              <a:t>Principle</a:t>
            </a:r>
            <a:r>
              <a:rPr lang="de-DE" dirty="0"/>
              <a:t> (ISP): Die Interfaces </a:t>
            </a:r>
            <a:r>
              <a:rPr lang="de-DE" dirty="0" err="1"/>
              <a:t>BinaryDevice</a:t>
            </a:r>
            <a:r>
              <a:rPr lang="de-DE" dirty="0"/>
              <a:t> und </a:t>
            </a:r>
            <a:r>
              <a:rPr lang="de-DE" dirty="0" err="1"/>
              <a:t>ScalableDevice</a:t>
            </a:r>
            <a:r>
              <a:rPr lang="de-DE" dirty="0"/>
              <a:t> sind spezifisch für die Funktionen, die sie unterstützen, und werden nur von den entsprechenden Geräteklassen implementiert. Dies stellt sicher, dass keine unnötigen Methoden in den Klassen vorhanden sind.</a:t>
            </a:r>
          </a:p>
        </p:txBody>
      </p:sp>
    </p:spTree>
    <p:extLst>
      <p:ext uri="{BB962C8B-B14F-4D97-AF65-F5344CB8AC3E}">
        <p14:creationId xmlns:p14="http://schemas.microsoft.com/office/powerpoint/2010/main" val="428126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Einhaltung von SOLID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Inversion </a:t>
            </a:r>
            <a:r>
              <a:rPr lang="de-DE" dirty="0" err="1"/>
              <a:t>Principle</a:t>
            </a:r>
            <a:r>
              <a:rPr lang="de-DE" dirty="0"/>
              <a:t> (DIP): Die Abhängigkeiten zwischen den Klassen werden über abstrakte Klassen und Interfaces hergestellt. </a:t>
            </a:r>
            <a:r>
              <a:rPr lang="de-DE" dirty="0" smtClean="0"/>
              <a:t>Die Models hängen von </a:t>
            </a:r>
            <a:r>
              <a:rPr lang="de-DE" dirty="0"/>
              <a:t>den Interfaces </a:t>
            </a:r>
            <a:r>
              <a:rPr lang="de-DE" dirty="0" err="1"/>
              <a:t>BinaryDevice</a:t>
            </a:r>
            <a:r>
              <a:rPr lang="de-DE" dirty="0"/>
              <a:t> und </a:t>
            </a:r>
            <a:r>
              <a:rPr lang="de-DE" dirty="0" err="1"/>
              <a:t>ScalableDevice</a:t>
            </a:r>
            <a:r>
              <a:rPr lang="de-DE" dirty="0"/>
              <a:t> ab, anstatt von konkreten Implementierungen. Dies erleichtert das Austauschen und Testen der Implementierungen.</a:t>
            </a:r>
          </a:p>
        </p:txBody>
      </p:sp>
    </p:spTree>
    <p:extLst>
      <p:ext uri="{BB962C8B-B14F-4D97-AF65-F5344CB8AC3E}">
        <p14:creationId xmlns:p14="http://schemas.microsoft.com/office/powerpoint/2010/main" val="30043316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226</Words>
  <Application>Microsoft Office PowerPoint</Application>
  <PresentationFormat>Breitbild</PresentationFormat>
  <Paragraphs>15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SmartHome Iteration 1</vt:lpstr>
      <vt:lpstr>Package-Struktur</vt:lpstr>
      <vt:lpstr>Struktur mit Dateien</vt:lpstr>
      <vt:lpstr>UML</vt:lpstr>
      <vt:lpstr>Einhaltung von SOLID</vt:lpstr>
      <vt:lpstr>Einhaltung von SOLID</vt:lpstr>
      <vt:lpstr>Einhaltung von SOLID</vt:lpstr>
      <vt:lpstr>Einhaltung von SOLID</vt:lpstr>
      <vt:lpstr>Einhaltung von SOLID</vt:lpstr>
    </vt:vector>
  </TitlesOfParts>
  <Company>prego services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SmartHome Iteration 1</dc:title>
  <dc:creator>Tielke, Jennifer</dc:creator>
  <cp:lastModifiedBy>Tielke, Jennifer</cp:lastModifiedBy>
  <cp:revision>2</cp:revision>
  <dcterms:created xsi:type="dcterms:W3CDTF">2023-06-09T21:14:11Z</dcterms:created>
  <dcterms:modified xsi:type="dcterms:W3CDTF">2023-06-09T21:24:16Z</dcterms:modified>
</cp:coreProperties>
</file>