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4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7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9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0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4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2D71-3DFC-47B4-9529-B5976AFE87A3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AD07-55F5-4058-B07A-0EF92B1C7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3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ＮＵＬＬ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ＮＵＬＬ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ＮＵＬＬ</dc:title>
  <dc:creator>高木悟</dc:creator>
  <cp:lastModifiedBy>高木悟</cp:lastModifiedBy>
  <cp:revision>1</cp:revision>
  <dcterms:created xsi:type="dcterms:W3CDTF">2020-03-13T07:13:03Z</dcterms:created>
  <dcterms:modified xsi:type="dcterms:W3CDTF">2020-03-13T07:13:09Z</dcterms:modified>
</cp:coreProperties>
</file>