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4762500" cy="4762500"/>
  <p:notesSz cx="6858000" cy="9144000"/>
  <p:embeddedFontLst>
    <p:embeddedFont>
      <p:font typeface="TAN Pearl" charset="1" panose="00000000000000000000"/>
      <p:regular r:id="rId7"/>
    </p:embeddedFont>
    <p:embeddedFont>
      <p:font typeface="Abhaya Libre" charset="1" panose="02000503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6167" y="715451"/>
            <a:ext cx="948844" cy="1059983"/>
          </a:xfrm>
          <a:custGeom>
            <a:avLst/>
            <a:gdLst/>
            <a:ahLst/>
            <a:cxnLst/>
            <a:rect r="r" b="b" t="t" l="l"/>
            <a:pathLst>
              <a:path h="1059983" w="948844">
                <a:moveTo>
                  <a:pt x="0" y="0"/>
                </a:moveTo>
                <a:lnTo>
                  <a:pt x="948844" y="0"/>
                </a:lnTo>
                <a:lnTo>
                  <a:pt x="948844" y="1059983"/>
                </a:lnTo>
                <a:lnTo>
                  <a:pt x="0" y="1059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3739" y="1351267"/>
            <a:ext cx="1858209" cy="26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31"/>
              </a:lnSpc>
            </a:pPr>
            <a:r>
              <a:rPr lang="en-US" sz="14879">
                <a:solidFill>
                  <a:srgbClr val="CBA95C"/>
                </a:solidFill>
                <a:latin typeface="TAN Pearl"/>
                <a:ea typeface="TAN Pearl"/>
                <a:cs typeface="TAN Pearl"/>
                <a:sym typeface="TAN Pearl"/>
              </a:rPr>
              <a:t>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51933" y="2843945"/>
            <a:ext cx="1189117" cy="109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4"/>
              </a:lnSpc>
            </a:pPr>
            <a:r>
              <a:rPr lang="en-US" sz="6424">
                <a:solidFill>
                  <a:srgbClr val="CBA95C"/>
                </a:solidFill>
                <a:latin typeface="Abhaya Libre"/>
                <a:ea typeface="Abhaya Libre"/>
                <a:cs typeface="Abhaya Libre"/>
                <a:sym typeface="Abhaya Libre"/>
              </a:rPr>
              <a:t>uai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67216" y="2902161"/>
            <a:ext cx="1189117" cy="103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13"/>
              </a:lnSpc>
            </a:pPr>
            <a:r>
              <a:rPr lang="en-US" sz="6009">
                <a:solidFill>
                  <a:srgbClr val="947C47"/>
                </a:solidFill>
                <a:latin typeface="Abhaya Libre"/>
                <a:ea typeface="Abhaya Libre"/>
                <a:cs typeface="Abhaya Libre"/>
                <a:sym typeface="Abhaya Libre"/>
              </a:rPr>
              <a:t>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DAGn5uwsRo8</dc:identifier>
  <dcterms:modified xsi:type="dcterms:W3CDTF">2011-08-01T06:04:30Z</dcterms:modified>
  <cp:revision>1</cp:revision>
</cp:coreProperties>
</file>