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6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7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12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6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91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6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56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10F4-3C1A-4CC8-83D9-18F63D646DAA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757E9-DF79-4CA5-8C0C-400FD7FFE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4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Universal-bot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 проекта: Песков Роман, Колесников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13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Введение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бот был создан для использования на сервере в качестве универсального помощника.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18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Функционал программы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Ищет героя на сайте </a:t>
            </a:r>
            <a:r>
              <a:rPr lang="en-US" b="1" dirty="0" err="1"/>
              <a:t>dota</a:t>
            </a:r>
            <a:r>
              <a:rPr lang="ru-RU" b="1" dirty="0"/>
              <a:t>2.</a:t>
            </a:r>
            <a:r>
              <a:rPr lang="en-US" b="1" dirty="0"/>
              <a:t>com</a:t>
            </a:r>
            <a:endParaRPr lang="ru-RU" dirty="0"/>
          </a:p>
          <a:p>
            <a:pPr lvl="0"/>
            <a:r>
              <a:rPr lang="ru-RU" b="1" dirty="0"/>
              <a:t>Ищет аккаунт на </a:t>
            </a:r>
            <a:r>
              <a:rPr lang="en-US" b="1" dirty="0"/>
              <a:t>dotabuff.com</a:t>
            </a:r>
            <a:endParaRPr lang="ru-RU" dirty="0"/>
          </a:p>
          <a:p>
            <a:pPr lvl="0"/>
            <a:r>
              <a:rPr lang="ru-RU" b="1" dirty="0"/>
              <a:t>Отправляет случайную шутку </a:t>
            </a:r>
            <a:r>
              <a:rPr lang="ru-RU" b="1" dirty="0" err="1"/>
              <a:t>Чака</a:t>
            </a:r>
            <a:r>
              <a:rPr lang="ru-RU" b="1" dirty="0"/>
              <a:t> </a:t>
            </a:r>
            <a:r>
              <a:rPr lang="ru-RU" b="1" dirty="0" err="1"/>
              <a:t>Норриса</a:t>
            </a:r>
            <a:endParaRPr lang="ru-RU" dirty="0"/>
          </a:p>
          <a:p>
            <a:pPr lvl="0"/>
            <a:r>
              <a:rPr lang="ru-RU" b="1" dirty="0"/>
              <a:t>Отправляет анекдот из базы данных администраторов</a:t>
            </a:r>
            <a:endParaRPr lang="ru-RU" dirty="0"/>
          </a:p>
          <a:p>
            <a:pPr lvl="0"/>
            <a:r>
              <a:rPr lang="ru-RU" b="1" dirty="0"/>
              <a:t>Отправляет случайную фотографию лисы</a:t>
            </a:r>
            <a:endParaRPr lang="ru-RU" dirty="0"/>
          </a:p>
          <a:p>
            <a:pPr lvl="0"/>
            <a:r>
              <a:rPr lang="ru-RU" b="1" dirty="0"/>
              <a:t>Отправляет случайную цитату известных людей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89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Реализация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Функционал бота был реализован при помощи класса </a:t>
            </a:r>
            <a:r>
              <a:rPr lang="en-US" dirty="0" err="1" smtClean="0">
                <a:solidFill>
                  <a:schemeClr val="accent2"/>
                </a:solidFill>
              </a:rPr>
              <a:t>YLBotClient</a:t>
            </a:r>
            <a:r>
              <a:rPr lang="ru-RU" dirty="0" smtClean="0"/>
              <a:t>. Функция </a:t>
            </a:r>
            <a:r>
              <a:rPr lang="en-US" dirty="0" err="1" smtClean="0">
                <a:solidFill>
                  <a:schemeClr val="accent2"/>
                </a:solidFill>
              </a:rPr>
              <a:t>on_ready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показывает, что бот подключился к </a:t>
            </a:r>
            <a:r>
              <a:rPr lang="en-US" dirty="0" smtClean="0"/>
              <a:t>Discord</a:t>
            </a:r>
            <a:r>
              <a:rPr lang="ru-RU" dirty="0" smtClean="0"/>
              <a:t>, функция </a:t>
            </a:r>
            <a:r>
              <a:rPr lang="en-US" dirty="0" err="1" smtClean="0">
                <a:solidFill>
                  <a:schemeClr val="accent2"/>
                </a:solidFill>
              </a:rPr>
              <a:t>on_member_join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вызывается при присоединении участника к серверу, функция </a:t>
            </a:r>
            <a:r>
              <a:rPr lang="en-US" dirty="0" err="1" smtClean="0">
                <a:solidFill>
                  <a:schemeClr val="accent2"/>
                </a:solidFill>
              </a:rPr>
              <a:t>on_message</a:t>
            </a:r>
            <a:r>
              <a:rPr lang="en-US" dirty="0" smtClean="0"/>
              <a:t> </a:t>
            </a:r>
            <a:r>
              <a:rPr lang="ru-RU" dirty="0" smtClean="0"/>
              <a:t>является основной. С ее помощью бот обрабатывает команды пользователя и отправляет сообщения с ответами.</a:t>
            </a:r>
            <a:endParaRPr lang="ru-RU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8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Вывод 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результате разработки проекта были реализованы все запланированные функции и </a:t>
            </a:r>
            <a:r>
              <a:rPr lang="ru-RU"/>
              <a:t>возможности</a:t>
            </a:r>
            <a:r>
              <a:rPr lang="ru-RU" smtClean="0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45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116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Universal-bot</vt:lpstr>
      <vt:lpstr>Введение</vt:lpstr>
      <vt:lpstr>Функционал программы</vt:lpstr>
      <vt:lpstr>Реализация</vt:lpstr>
      <vt:lpstr>Вывод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Universal-bot</dc:title>
  <dc:creator>User</dc:creator>
  <cp:lastModifiedBy>User</cp:lastModifiedBy>
  <cp:revision>1</cp:revision>
  <dcterms:created xsi:type="dcterms:W3CDTF">2022-05-10T19:40:46Z</dcterms:created>
  <dcterms:modified xsi:type="dcterms:W3CDTF">2022-05-10T19:43:31Z</dcterms:modified>
</cp:coreProperties>
</file>