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4"/>
    <a:srgbClr val="FFFDE9"/>
    <a:srgbClr val="FFC1C7"/>
    <a:srgbClr val="FFA570"/>
    <a:srgbClr val="FFF0E4"/>
    <a:srgbClr val="FFE4CF"/>
    <a:srgbClr val="F4EFFF"/>
    <a:srgbClr val="CFC6E9"/>
    <a:srgbClr val="FFB4C3"/>
    <a:srgbClr val="FF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8" autoAdjust="0"/>
  </p:normalViewPr>
  <p:slideViewPr>
    <p:cSldViewPr>
      <p:cViewPr varScale="1">
        <p:scale>
          <a:sx n="69" d="100"/>
          <a:sy n="69" d="100"/>
        </p:scale>
        <p:origin x="-20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E6C19-01E8-4788-84B0-3B595D0D350F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9BB1-3EB6-452B-9C91-E1F23D28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9BB1-3EB6-452B-9C91-E1F23D28D0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BeanUtil, JDateTime, Props, Email, Convert utilities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9BB1-3EB6-452B-9C91-E1F23D28D0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Madvoc, Petite, DbOoom, JTX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9BB1-3EB6-452B-9C91-E1F23D28D0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AOP, Vtor, Paramo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9BB1-3EB6-452B-9C91-E1F23D28D0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Stats, usage (liferay)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9BB1-3EB6-452B-9C91-E1F23D28D0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5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49EF-EF8A-40D1-9F93-4288EEFAFB46}" type="datetimeFigureOut">
              <a:rPr lang="en-US" smtClean="0"/>
              <a:t>2011-07-20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8CA5-AD28-4E50-A03A-FF928CF0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1772" y="-21772"/>
            <a:ext cx="2612571" cy="6908467"/>
          </a:xfrm>
          <a:prstGeom prst="rect">
            <a:avLst/>
          </a:prstGeom>
          <a:solidFill>
            <a:srgbClr val="8F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projects\java\apps\jodd\etc\gfx\hero\jodd-in-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5486400" cy="68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9415" y="685800"/>
            <a:ext cx="624773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800" b="1" spc="-300" dirty="0" smtClean="0">
                <a:solidFill>
                  <a:srgbClr val="C3E5FF"/>
                </a:solidFill>
                <a:latin typeface="Myriad Pro" pitchFamily="34" charset="0"/>
              </a:rPr>
              <a:t>Jodd</a:t>
            </a:r>
            <a:r>
              <a:rPr lang="sr-Latn-RS" sz="8800" b="1" spc="-300" dirty="0" smtClean="0">
                <a:solidFill>
                  <a:srgbClr val="C3E5FF"/>
                </a:solidFill>
                <a:latin typeface="Myriad Pro" pitchFamily="34" charset="0"/>
              </a:rPr>
              <a:t> Core</a:t>
            </a:r>
            <a:endParaRPr lang="en-US" sz="8800" b="1" spc="-300" dirty="0">
              <a:solidFill>
                <a:srgbClr val="C3E5FF"/>
              </a:solidFill>
              <a:latin typeface="Myriad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9582" y="2514600"/>
            <a:ext cx="51755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800" b="1" spc="-300" dirty="0" smtClean="0">
                <a:solidFill>
                  <a:srgbClr val="EFF3FF"/>
                </a:solidFill>
                <a:latin typeface="Myriad Pro" pitchFamily="34" charset="0"/>
              </a:rPr>
              <a:t>Jodd </a:t>
            </a:r>
            <a:r>
              <a:rPr lang="sr-Latn-RS" sz="9600" b="1" spc="-300" dirty="0" smtClean="0">
                <a:solidFill>
                  <a:srgbClr val="EFF3FF"/>
                </a:solidFill>
                <a:latin typeface="Myriad Pro" pitchFamily="34" charset="0"/>
              </a:rPr>
              <a:t>WOT</a:t>
            </a:r>
            <a:endParaRPr lang="en-US" sz="9600" b="1" spc="-300" dirty="0">
              <a:solidFill>
                <a:srgbClr val="EFF3FF"/>
              </a:solidFill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105561"/>
            <a:ext cx="8803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b="1" dirty="0" smtClean="0">
                <a:solidFill>
                  <a:srgbClr val="FFB4C3"/>
                </a:solidFill>
                <a:latin typeface="Myriad Pro" pitchFamily="34" charset="0"/>
              </a:rPr>
              <a:t>&amp;</a:t>
            </a:r>
            <a:endParaRPr lang="en-US" sz="6000" b="1" dirty="0">
              <a:solidFill>
                <a:srgbClr val="FFB4C3"/>
              </a:solidFill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91" y="5311914"/>
            <a:ext cx="9289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spc="-150" dirty="0">
                <a:solidFill>
                  <a:srgbClr val="FFEAF1"/>
                </a:solidFill>
                <a:latin typeface="Myriad Pro" pitchFamily="34" charset="0"/>
              </a:rPr>
              <a:t>tools + ioc + mvc + db + aop + tx </a:t>
            </a:r>
            <a:r>
              <a:rPr lang="sr-Latn-RS" sz="4000" spc="-150" dirty="0" smtClean="0">
                <a:solidFill>
                  <a:srgbClr val="FFEAF1"/>
                </a:solidFill>
                <a:latin typeface="Myriad Pro" pitchFamily="34" charset="0"/>
              </a:rPr>
              <a:t>+ fun &lt; 1MB</a:t>
            </a:r>
            <a:endParaRPr lang="en-US" sz="4400" spc="-150" dirty="0">
              <a:solidFill>
                <a:srgbClr val="FFEAF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728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947" y="2209798"/>
            <a:ext cx="3980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b="1" spc="-150" dirty="0" smtClean="0">
                <a:solidFill>
                  <a:srgbClr val="CFC6E9"/>
                </a:solidFill>
                <a:latin typeface="Myriad Pro" pitchFamily="34" charset="0"/>
              </a:rPr>
              <a:t>BeanUtil</a:t>
            </a:r>
            <a:endParaRPr lang="en-US" sz="8800" b="1" spc="-150" dirty="0">
              <a:solidFill>
                <a:srgbClr val="CFC6E9"/>
              </a:solidFill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4618" y="4060249"/>
            <a:ext cx="35975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000" b="1" spc="-150" dirty="0" smtClean="0">
                <a:solidFill>
                  <a:srgbClr val="F4EFFF"/>
                </a:solidFill>
                <a:latin typeface="Myriad Pro" pitchFamily="34" charset="0"/>
              </a:rPr>
              <a:t>JDateTime</a:t>
            </a:r>
            <a:endParaRPr lang="en-US" sz="6600" b="1" spc="-150" dirty="0">
              <a:solidFill>
                <a:srgbClr val="F4EFFF"/>
              </a:solidFill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0779" y="1677602"/>
            <a:ext cx="1990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800" b="1" spc="-150" dirty="0" smtClean="0">
                <a:solidFill>
                  <a:srgbClr val="FFF0E4"/>
                </a:solidFill>
                <a:latin typeface="Myriad Pro" pitchFamily="34" charset="0"/>
              </a:rPr>
              <a:t>FileUtil</a:t>
            </a:r>
            <a:endParaRPr lang="en-US" sz="5400" b="1" spc="-150" dirty="0">
              <a:solidFill>
                <a:srgbClr val="FFF0E4"/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3770931"/>
            <a:ext cx="298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5400" b="1" spc="-150" dirty="0" smtClean="0">
                <a:solidFill>
                  <a:srgbClr val="FFE4CF"/>
                </a:solidFill>
                <a:latin typeface="Myriad Pro" pitchFamily="34" charset="0"/>
              </a:rPr>
              <a:t>StringUtil</a:t>
            </a:r>
            <a:endParaRPr lang="en-US" sz="6000" b="1" spc="-150" dirty="0">
              <a:solidFill>
                <a:srgbClr val="FFE4CF"/>
              </a:solidFill>
              <a:latin typeface="Myriad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4337" y="3413918"/>
            <a:ext cx="12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spc="-150" dirty="0" smtClean="0">
                <a:solidFill>
                  <a:schemeClr val="bg1"/>
                </a:solidFill>
                <a:latin typeface="Myriad Pro" pitchFamily="34" charset="0"/>
              </a:rPr>
              <a:t>Printf</a:t>
            </a:r>
            <a:endParaRPr lang="en-US" sz="40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5261" y="2187714"/>
            <a:ext cx="146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 spc="-150" dirty="0" smtClean="0">
                <a:solidFill>
                  <a:schemeClr val="bg1"/>
                </a:solidFill>
                <a:latin typeface="Myriad Pro" pitchFamily="34" charset="0"/>
              </a:rPr>
              <a:t>Cache</a:t>
            </a:r>
            <a:endParaRPr lang="en-US" sz="44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568081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spc="-150" dirty="0" smtClean="0">
                <a:solidFill>
                  <a:schemeClr val="bg1"/>
                </a:solidFill>
                <a:latin typeface="Myriad Pro" pitchFamily="34" charset="0"/>
              </a:rPr>
              <a:t>Mutable</a:t>
            </a:r>
            <a:endParaRPr lang="en-US" sz="40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0492" y="965537"/>
            <a:ext cx="2051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000" b="1" spc="-150" dirty="0" smtClean="0">
                <a:solidFill>
                  <a:srgbClr val="FFE4CF"/>
                </a:solidFill>
                <a:latin typeface="Myriad Pro" pitchFamily="34" charset="0"/>
              </a:rPr>
              <a:t>Props</a:t>
            </a:r>
            <a:endParaRPr lang="en-US" sz="6600" b="1" spc="-150" dirty="0">
              <a:solidFill>
                <a:srgbClr val="FFE4CF"/>
              </a:solidFill>
              <a:latin typeface="Myriad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6200" y="4724400"/>
            <a:ext cx="1483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 b="1" spc="-150" dirty="0" smtClean="0">
                <a:solidFill>
                  <a:srgbClr val="FFE4CF"/>
                </a:solidFill>
                <a:latin typeface="Myriad Pro" pitchFamily="34" charset="0"/>
              </a:rPr>
              <a:t>Email</a:t>
            </a:r>
            <a:endParaRPr lang="en-US" sz="4800" b="1" spc="-150" dirty="0">
              <a:solidFill>
                <a:srgbClr val="FFE4CF"/>
              </a:solidFill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0" y="5181600"/>
            <a:ext cx="2665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 b="1" spc="-150" dirty="0" smtClean="0">
                <a:solidFill>
                  <a:srgbClr val="FFF0E4"/>
                </a:solidFill>
                <a:latin typeface="Myriad Pro" pitchFamily="34" charset="0"/>
              </a:rPr>
              <a:t>ServletUtil</a:t>
            </a:r>
            <a:endParaRPr lang="en-US" sz="4800" b="1" spc="-150" dirty="0">
              <a:solidFill>
                <a:srgbClr val="FFF0E4"/>
              </a:solidFill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8755" y="829217"/>
            <a:ext cx="1942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 spc="-150" dirty="0" smtClean="0">
                <a:solidFill>
                  <a:srgbClr val="F4EFFF"/>
                </a:solidFill>
                <a:latin typeface="Myriad Pro" pitchFamily="34" charset="0"/>
              </a:rPr>
              <a:t>JSP Tags</a:t>
            </a:r>
            <a:endParaRPr lang="en-US" sz="4400" b="1" spc="-150" dirty="0">
              <a:solidFill>
                <a:srgbClr val="F4EFFF"/>
              </a:solidFill>
              <a:latin typeface="Myriad Pro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3352800"/>
            <a:ext cx="2633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b="1" spc="-150" dirty="0" smtClean="0">
                <a:solidFill>
                  <a:schemeClr val="bg1"/>
                </a:solidFill>
                <a:latin typeface="Myriad Pro" pitchFamily="34" charset="0"/>
              </a:rPr>
              <a:t>TypeConverter</a:t>
            </a:r>
            <a:endParaRPr lang="en-US" sz="36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835" y="2289622"/>
            <a:ext cx="23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b="1" spc="-150" dirty="0" smtClean="0">
                <a:solidFill>
                  <a:srgbClr val="CFC6E9"/>
                </a:solidFill>
                <a:latin typeface="Myriad Pro" pitchFamily="34" charset="0"/>
              </a:rPr>
              <a:t>ClassLoaderUtil</a:t>
            </a:r>
            <a:endParaRPr lang="en-US" sz="3200" b="1" spc="-150" dirty="0">
              <a:solidFill>
                <a:srgbClr val="CFC6E9"/>
              </a:solidFill>
              <a:latin typeface="Myriad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2843" y="480060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spc="-150" dirty="0" smtClean="0">
                <a:solidFill>
                  <a:srgbClr val="CFC6E9"/>
                </a:solidFill>
                <a:latin typeface="Myriad Pro" pitchFamily="34" charset="0"/>
              </a:rPr>
              <a:t>CSVUtil</a:t>
            </a:r>
            <a:endParaRPr lang="en-US" sz="2800" b="1" spc="-150" dirty="0">
              <a:solidFill>
                <a:srgbClr val="CFC6E9"/>
              </a:solidFill>
              <a:latin typeface="Myriad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4257" y="2816468"/>
            <a:ext cx="1043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spc="-150" dirty="0" smtClean="0">
                <a:solidFill>
                  <a:schemeClr val="bg1"/>
                </a:solidFill>
                <a:latin typeface="Myriad Pro" pitchFamily="34" charset="0"/>
              </a:rPr>
              <a:t>Wildcard</a:t>
            </a:r>
            <a:endParaRPr lang="en-US" sz="24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8103" y="3200400"/>
            <a:ext cx="1669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spc="-150" dirty="0" smtClean="0">
                <a:solidFill>
                  <a:schemeClr val="bg1"/>
                </a:solidFill>
                <a:latin typeface="Myriad Pro" pitchFamily="34" charset="0"/>
              </a:rPr>
              <a:t>FindFile</a:t>
            </a:r>
            <a:endParaRPr lang="en-US" sz="40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2147" y="1838980"/>
            <a:ext cx="171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b="1" spc="-150" dirty="0" smtClean="0">
                <a:solidFill>
                  <a:srgbClr val="FFE4CF"/>
                </a:solidFill>
                <a:latin typeface="Myriad Pro" pitchFamily="34" charset="0"/>
              </a:rPr>
              <a:t>StreamUtil</a:t>
            </a:r>
            <a:endParaRPr lang="en-US" sz="3200" b="1" spc="-150" dirty="0">
              <a:solidFill>
                <a:srgbClr val="FFE4CF"/>
              </a:solidFill>
              <a:latin typeface="Myriad Pro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4283" y="5029200"/>
            <a:ext cx="2838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 b="1" spc="-150" dirty="0" smtClean="0">
                <a:solidFill>
                  <a:srgbClr val="F4EFFF"/>
                </a:solidFill>
                <a:latin typeface="Myriad Pro" pitchFamily="34" charset="0"/>
              </a:rPr>
              <a:t>StringBand</a:t>
            </a:r>
            <a:endParaRPr lang="en-US" sz="4800" b="1" spc="-150" dirty="0">
              <a:solidFill>
                <a:srgbClr val="F4EFFF"/>
              </a:solidFill>
              <a:latin typeface="Myriad Pro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2908" y="2895600"/>
            <a:ext cx="214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spc="-150" dirty="0" smtClean="0">
                <a:solidFill>
                  <a:schemeClr val="bg1"/>
                </a:solidFill>
                <a:latin typeface="Myriad Pro" pitchFamily="34" charset="0"/>
              </a:rPr>
              <a:t>ReflectUtil</a:t>
            </a:r>
            <a:endParaRPr lang="en-US" sz="40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0853" y="1120914"/>
            <a:ext cx="227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 spc="-150" dirty="0" smtClean="0">
                <a:solidFill>
                  <a:schemeClr val="bg1"/>
                </a:solidFill>
                <a:latin typeface="Myriad Pro" pitchFamily="34" charset="0"/>
              </a:rPr>
              <a:t>ArraysUtil</a:t>
            </a:r>
            <a:endParaRPr lang="en-US" sz="44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0040" y="5562600"/>
            <a:ext cx="2382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b="1" spc="-150" dirty="0" smtClean="0">
                <a:solidFill>
                  <a:schemeClr val="bg1"/>
                </a:solidFill>
                <a:latin typeface="Myriad Pro" pitchFamily="34" charset="0"/>
              </a:rPr>
              <a:t>BinarySearch</a:t>
            </a:r>
            <a:endParaRPr lang="en-US" sz="36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5252" y="1402941"/>
            <a:ext cx="232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spc="-150" dirty="0" smtClean="0">
                <a:solidFill>
                  <a:schemeClr val="bg1"/>
                </a:solidFill>
                <a:latin typeface="Myriad Pro" pitchFamily="34" charset="0"/>
              </a:rPr>
              <a:t>ClasspathScanner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8400" y="3820180"/>
            <a:ext cx="270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b="1" spc="-150" dirty="0" smtClean="0">
                <a:solidFill>
                  <a:schemeClr val="bg1"/>
                </a:solidFill>
                <a:latin typeface="Myriad Pro" pitchFamily="34" charset="0"/>
              </a:rPr>
              <a:t>MultipartRequest</a:t>
            </a:r>
            <a:endParaRPr lang="en-US" sz="32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835" y="3916404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spc="-150" dirty="0" smtClean="0">
                <a:solidFill>
                  <a:schemeClr val="bg1"/>
                </a:solidFill>
                <a:latin typeface="Myriad Pro" pitchFamily="34" charset="0"/>
              </a:rPr>
              <a:t>ZipUtil</a:t>
            </a:r>
            <a:endParaRPr lang="en-US" sz="28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8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900000">
            <a:off x="-235329" y="612086"/>
            <a:ext cx="464582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1300" b="1" spc="-150" dirty="0">
                <a:solidFill>
                  <a:srgbClr val="FF9F81"/>
                </a:solidFill>
                <a:latin typeface="Myriad Pro" pitchFamily="34" charset="0"/>
              </a:rPr>
              <a:t>M</a:t>
            </a:r>
            <a:endParaRPr lang="sr-Latn-RS" sz="5400" b="1" spc="-150" dirty="0" smtClean="0">
              <a:solidFill>
                <a:srgbClr val="FF9F81"/>
              </a:solidFill>
              <a:latin typeface="Myriad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900000">
            <a:off x="3668820" y="1470660"/>
            <a:ext cx="202811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5000" b="1" spc="-150" dirty="0" smtClean="0">
                <a:solidFill>
                  <a:schemeClr val="bg1"/>
                </a:solidFill>
                <a:latin typeface="Myriad Pro" pitchFamily="34" charset="0"/>
              </a:rPr>
              <a:t>P</a:t>
            </a:r>
            <a:endParaRPr lang="en-US" sz="250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279177">
            <a:off x="5518522" y="3337245"/>
            <a:ext cx="3627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b="1" spc="-150" dirty="0" smtClean="0">
                <a:solidFill>
                  <a:srgbClr val="FFC480"/>
                </a:solidFill>
                <a:latin typeface="Myriad Pro" pitchFamily="34" charset="0"/>
              </a:rPr>
              <a:t>DbOom</a:t>
            </a:r>
            <a:endParaRPr lang="en-US" sz="8800" b="1" spc="-150" dirty="0">
              <a:solidFill>
                <a:srgbClr val="FFC480"/>
              </a:solidFill>
              <a:latin typeface="Myriad Pro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624851">
            <a:off x="4192829" y="3794620"/>
            <a:ext cx="16716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6000" b="1" spc="-150" dirty="0">
                <a:solidFill>
                  <a:schemeClr val="bg1"/>
                </a:solidFill>
                <a:latin typeface="Myriad Pro" pitchFamily="34" charset="0"/>
              </a:rPr>
              <a:t>etite</a:t>
            </a:r>
            <a:endParaRPr lang="en-US" sz="4000" b="1" spc="-15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495628">
            <a:off x="3500864" y="5053967"/>
            <a:ext cx="33759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9600" b="1" spc="-150" dirty="0" smtClean="0">
                <a:solidFill>
                  <a:srgbClr val="FF9F81"/>
                </a:solidFill>
                <a:latin typeface="Myriad Pro" pitchFamily="34" charset="0"/>
              </a:rPr>
              <a:t>advoc</a:t>
            </a:r>
            <a:endParaRPr lang="en-US" sz="5400" b="1" spc="-150" dirty="0">
              <a:solidFill>
                <a:srgbClr val="FF9F81"/>
              </a:solidFill>
              <a:latin typeface="Myriad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645739">
            <a:off x="7184636" y="4944979"/>
            <a:ext cx="1595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7200" b="1" spc="-150" dirty="0" smtClean="0">
                <a:solidFill>
                  <a:srgbClr val="FDE9CE"/>
                </a:solidFill>
                <a:latin typeface="Myriad Pro" pitchFamily="34" charset="0"/>
              </a:rPr>
              <a:t>JTX</a:t>
            </a:r>
            <a:endParaRPr lang="en-US" sz="7200" b="1" spc="-150" dirty="0">
              <a:solidFill>
                <a:srgbClr val="FDE9CE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13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0887501">
            <a:off x="1701099" y="897711"/>
            <a:ext cx="6223701" cy="5215595"/>
            <a:chOff x="1701099" y="897711"/>
            <a:chExt cx="6223701" cy="5215595"/>
          </a:xfrm>
        </p:grpSpPr>
        <p:sp>
          <p:nvSpPr>
            <p:cNvPr id="3" name="Rectangle 2"/>
            <p:cNvSpPr/>
            <p:nvPr/>
          </p:nvSpPr>
          <p:spPr>
            <a:xfrm rot="16200000">
              <a:off x="1916101" y="2996338"/>
              <a:ext cx="2992550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r-Latn-RS" sz="11500" b="1" spc="-150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266700">
                      <a:schemeClr val="accent6">
                        <a:lumMod val="50000"/>
                        <a:alpha val="47000"/>
                      </a:schemeClr>
                    </a:glow>
                  </a:effectLst>
                  <a:latin typeface="Myriad Pro" pitchFamily="34" charset="0"/>
                </a:rPr>
                <a:t>Vt   r</a:t>
              </a:r>
              <a:endParaRPr lang="en-US" sz="11500" b="1" spc="-15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66700">
                    <a:schemeClr val="accent6">
                      <a:lumMod val="50000"/>
                      <a:alpha val="47000"/>
                    </a:schemeClr>
                  </a:glow>
                </a:effectLst>
                <a:latin typeface="Myriad Pro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4385978" y="2574485"/>
              <a:ext cx="5215595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r-Latn-RS" sz="11500" b="1" spc="-150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266700">
                      <a:schemeClr val="accent6">
                        <a:lumMod val="50000"/>
                        <a:alpha val="47000"/>
                      </a:schemeClr>
                    </a:glow>
                  </a:effectLst>
                  <a:latin typeface="Myriad Pro" pitchFamily="34" charset="0"/>
                </a:rPr>
                <a:t>Par   mo</a:t>
              </a:r>
              <a:endParaRPr lang="en-US" sz="11500" b="1" spc="-15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66700">
                    <a:schemeClr val="accent6">
                      <a:lumMod val="50000"/>
                      <a:alpha val="47000"/>
                    </a:schemeClr>
                  </a:glow>
                </a:effectLst>
                <a:latin typeface="Myriad Pro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701099" y="2405152"/>
              <a:ext cx="5614101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r-Latn-RS" sz="11500" b="1" spc="-150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266700">
                      <a:schemeClr val="accent6">
                        <a:lumMod val="50000"/>
                        <a:alpha val="47000"/>
                      </a:schemeClr>
                    </a:glow>
                  </a:effectLst>
                  <a:latin typeface="Myriad Pro" pitchFamily="34" charset="0"/>
                </a:rPr>
                <a:t>Proxetta</a:t>
              </a:r>
              <a:endParaRPr lang="en-US" sz="11500" b="1" spc="-15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66700">
                    <a:schemeClr val="accent6">
                      <a:lumMod val="50000"/>
                      <a:alpha val="47000"/>
                    </a:schemeClr>
                  </a:glow>
                </a:effectLst>
                <a:latin typeface="Myriad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311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5105" y="457200"/>
            <a:ext cx="6353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7200" b="1" dirty="0" smtClean="0">
                <a:solidFill>
                  <a:srgbClr val="FFA570"/>
                </a:solidFill>
                <a:latin typeface="Myriad Pro" pitchFamily="34" charset="0"/>
              </a:rPr>
              <a:t>http://jodd.org</a:t>
            </a:r>
            <a:endParaRPr lang="en-US" sz="8000" b="1" dirty="0">
              <a:solidFill>
                <a:srgbClr val="FFA570"/>
              </a:solidFill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1651" y="2517814"/>
            <a:ext cx="332161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Latn-RS" sz="4000" b="1" dirty="0" smtClean="0">
                <a:solidFill>
                  <a:srgbClr val="FFC1C7"/>
                </a:solidFill>
                <a:latin typeface="Myriad Pro" pitchFamily="34" charset="0"/>
              </a:rPr>
              <a:t>70.6K </a:t>
            </a:r>
            <a:r>
              <a:rPr lang="sr-Latn-RS" sz="4000" b="1" dirty="0" smtClean="0">
                <a:solidFill>
                  <a:srgbClr val="FFC1C7"/>
                </a:solidFill>
                <a:latin typeface="Myriad Pro" pitchFamily="34" charset="0"/>
              </a:rPr>
              <a:t>sources</a:t>
            </a:r>
          </a:p>
          <a:p>
            <a:pPr algn="r"/>
            <a:r>
              <a:rPr lang="sr-Latn-RS" sz="4000" b="1" dirty="0" smtClean="0">
                <a:solidFill>
                  <a:srgbClr val="FFC1C7"/>
                </a:solidFill>
                <a:latin typeface="Myriad Pro" pitchFamily="34" charset="0"/>
              </a:rPr>
              <a:t>junit+emma</a:t>
            </a:r>
            <a:endParaRPr lang="en-US" sz="4000" b="1" dirty="0">
              <a:solidFill>
                <a:srgbClr val="FFC1C7"/>
              </a:solidFill>
              <a:latin typeface="Myriad Pro" pitchFamily="34" charset="0"/>
            </a:endParaRPr>
          </a:p>
          <a:p>
            <a:pPr algn="r"/>
            <a:r>
              <a:rPr lang="sr-Latn-RS" sz="4000" b="1" dirty="0">
                <a:solidFill>
                  <a:srgbClr val="FFC1C7"/>
                </a:solidFill>
                <a:latin typeface="Myriad Pro" pitchFamily="34" charset="0"/>
              </a:rPr>
              <a:t>uphea.com</a:t>
            </a:r>
          </a:p>
          <a:p>
            <a:pPr algn="r"/>
            <a:r>
              <a:rPr lang="sr-Latn-RS" sz="4000" b="1" dirty="0">
                <a:solidFill>
                  <a:srgbClr val="FFC1C7"/>
                </a:solidFill>
                <a:latin typeface="Myriad Pro" pitchFamily="34" charset="0"/>
              </a:rPr>
              <a:t>a</a:t>
            </a:r>
            <a:r>
              <a:rPr lang="sr-Latn-RS" sz="4000" b="1" dirty="0">
                <a:solidFill>
                  <a:srgbClr val="FFC1C7"/>
                </a:solidFill>
                <a:latin typeface="Myriad Pro" pitchFamily="34" charset="0"/>
              </a:rPr>
              <a:t>pi+docs</a:t>
            </a:r>
          </a:p>
          <a:p>
            <a:pPr algn="r"/>
            <a:r>
              <a:rPr lang="sr-Latn-RS" sz="4000" b="1" dirty="0" smtClean="0">
                <a:solidFill>
                  <a:srgbClr val="FFC1C7"/>
                </a:solidFill>
                <a:latin typeface="Myriad Pro" pitchFamily="34" charset="0"/>
              </a:rPr>
              <a:t>maven</a:t>
            </a:r>
            <a:endParaRPr lang="sr-Latn-RS" sz="4000" b="1" dirty="0">
              <a:solidFill>
                <a:srgbClr val="FFC1C7"/>
              </a:solidFill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4234" y="2517814"/>
            <a:ext cx="28343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 dirty="0" smtClean="0">
                <a:solidFill>
                  <a:srgbClr val="FFC1C7"/>
                </a:solidFill>
                <a:latin typeface="Myriad Pro" pitchFamily="34" charset="0"/>
              </a:rPr>
              <a:t>lightweight</a:t>
            </a:r>
          </a:p>
          <a:p>
            <a:r>
              <a:rPr lang="sr-Latn-RS" sz="4000" b="1" dirty="0">
                <a:solidFill>
                  <a:srgbClr val="FFC1C7"/>
                </a:solidFill>
                <a:latin typeface="Myriad Pro" pitchFamily="34" charset="0"/>
              </a:rPr>
              <a:t>b</a:t>
            </a:r>
            <a:r>
              <a:rPr lang="sr-Latn-RS" sz="4000" b="1" dirty="0" smtClean="0">
                <a:solidFill>
                  <a:srgbClr val="FFC1C7"/>
                </a:solidFill>
                <a:latin typeface="Myriad Pro" pitchFamily="34" charset="0"/>
              </a:rPr>
              <a:t>sd license</a:t>
            </a:r>
          </a:p>
          <a:p>
            <a:r>
              <a:rPr lang="sr-Latn-RS" sz="4000" b="1" dirty="0" smtClean="0">
                <a:solidFill>
                  <a:srgbClr val="FFC1C7"/>
                </a:solidFill>
                <a:latin typeface="Myriad Pro" pitchFamily="34" charset="0"/>
              </a:rPr>
              <a:t>flexible</a:t>
            </a:r>
          </a:p>
          <a:p>
            <a:r>
              <a:rPr lang="sr-Latn-RS" sz="4000" b="1" dirty="0" smtClean="0">
                <a:solidFill>
                  <a:srgbClr val="FFC1C7"/>
                </a:solidFill>
                <a:latin typeface="Myriad Pro" pitchFamily="34" charset="0"/>
              </a:rPr>
              <a:t>stable</a:t>
            </a:r>
          </a:p>
          <a:p>
            <a:r>
              <a:rPr lang="sr-Latn-RS" sz="4000" b="1" dirty="0" smtClean="0">
                <a:solidFill>
                  <a:srgbClr val="FFC1C7"/>
                </a:solidFill>
                <a:latin typeface="Myriad Pro" pitchFamily="34" charset="0"/>
              </a:rPr>
              <a:t>fast</a:t>
            </a:r>
            <a:endParaRPr lang="sr-Latn-RS" sz="4000" b="1" dirty="0">
              <a:solidFill>
                <a:srgbClr val="FFC1C7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1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104</Words>
  <Application>Microsoft Office PowerPoint</Application>
  <PresentationFormat>On-screen Show (4:3)</PresentationFormat>
  <Paragraphs>57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Oblac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najgor</dc:creator>
  <cp:lastModifiedBy>najgor</cp:lastModifiedBy>
  <cp:revision>39</cp:revision>
  <dcterms:created xsi:type="dcterms:W3CDTF">2011-07-16T19:33:57Z</dcterms:created>
  <dcterms:modified xsi:type="dcterms:W3CDTF">2011-07-20T15:57:41Z</dcterms:modified>
</cp:coreProperties>
</file>