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26A62-3B8C-4A92-83C5-F8D37622C237}" v="14" dt="2024-05-10T04:53:33.365"/>
    <p1510:client id="{F3CEC47D-CDDD-4258-96B5-38A25E3910DD}" v="30" dt="2024-05-09T19:39:2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opan Sarmah" userId="225f516b0cf6a8ce" providerId="LiveId" clId="{F3CEC47D-CDDD-4258-96B5-38A25E3910DD}"/>
    <pc:docChg chg="undo custSel addSld delSld modSld">
      <pc:chgData name="Bitopan Sarmah" userId="225f516b0cf6a8ce" providerId="LiveId" clId="{F3CEC47D-CDDD-4258-96B5-38A25E3910DD}" dt="2024-05-09T20:21:09.660" v="884" actId="1076"/>
      <pc:docMkLst>
        <pc:docMk/>
      </pc:docMkLst>
      <pc:sldChg chg="addSp delSp modSp mod">
        <pc:chgData name="Bitopan Sarmah" userId="225f516b0cf6a8ce" providerId="LiveId" clId="{F3CEC47D-CDDD-4258-96B5-38A25E3910DD}" dt="2024-05-09T20:21:09.660" v="884" actId="1076"/>
        <pc:sldMkLst>
          <pc:docMk/>
          <pc:sldMk cId="3610059585" sldId="259"/>
        </pc:sldMkLst>
        <pc:spChg chg="mod">
          <ac:chgData name="Bitopan Sarmah" userId="225f516b0cf6a8ce" providerId="LiveId" clId="{F3CEC47D-CDDD-4258-96B5-38A25E3910DD}" dt="2024-05-09T19:50:33.943" v="759" actId="2711"/>
          <ac:spMkLst>
            <pc:docMk/>
            <pc:sldMk cId="3610059585" sldId="259"/>
            <ac:spMk id="2" creationId="{88D8735D-AC4F-40B7-E01A-B26289BF6C84}"/>
          </ac:spMkLst>
        </pc:spChg>
        <pc:spChg chg="mod">
          <ac:chgData name="Bitopan Sarmah" userId="225f516b0cf6a8ce" providerId="LiveId" clId="{F3CEC47D-CDDD-4258-96B5-38A25E3910DD}" dt="2024-05-09T19:52:41.491" v="785" actId="27636"/>
          <ac:spMkLst>
            <pc:docMk/>
            <pc:sldMk cId="3610059585" sldId="259"/>
            <ac:spMk id="3" creationId="{E651B345-7CBF-4DB9-CE39-ACBDDA597D66}"/>
          </ac:spMkLst>
        </pc:spChg>
        <pc:spChg chg="mod">
          <ac:chgData name="Bitopan Sarmah" userId="225f516b0cf6a8ce" providerId="LiveId" clId="{F3CEC47D-CDDD-4258-96B5-38A25E3910DD}" dt="2024-05-09T20:21:09.660" v="884" actId="1076"/>
          <ac:spMkLst>
            <pc:docMk/>
            <pc:sldMk cId="3610059585" sldId="259"/>
            <ac:spMk id="11" creationId="{C2F4908E-3A04-FD51-99D0-C4D235501659}"/>
          </ac:spMkLst>
        </pc:spChg>
        <pc:spChg chg="del">
          <ac:chgData name="Bitopan Sarmah" userId="225f516b0cf6a8ce" providerId="LiveId" clId="{F3CEC47D-CDDD-4258-96B5-38A25E3910DD}" dt="2024-05-09T19:51:38.700" v="773" actId="21"/>
          <ac:spMkLst>
            <pc:docMk/>
            <pc:sldMk cId="3610059585" sldId="259"/>
            <ac:spMk id="12" creationId="{B68C83F9-4FC6-0FE1-AC4D-9411B7AA49D0}"/>
          </ac:spMkLst>
        </pc:spChg>
        <pc:spChg chg="mod">
          <ac:chgData name="Bitopan Sarmah" userId="225f516b0cf6a8ce" providerId="LiveId" clId="{F3CEC47D-CDDD-4258-96B5-38A25E3910DD}" dt="2024-05-09T20:12:51.042" v="808" actId="20577"/>
          <ac:spMkLst>
            <pc:docMk/>
            <pc:sldMk cId="3610059585" sldId="259"/>
            <ac:spMk id="14" creationId="{4470BB6A-DA3D-3806-52C4-69056ACC3782}"/>
          </ac:spMkLst>
        </pc:spChg>
        <pc:spChg chg="del mod">
          <ac:chgData name="Bitopan Sarmah" userId="225f516b0cf6a8ce" providerId="LiveId" clId="{F3CEC47D-CDDD-4258-96B5-38A25E3910DD}" dt="2024-05-09T20:12:58.172" v="809" actId="21"/>
          <ac:spMkLst>
            <pc:docMk/>
            <pc:sldMk cId="3610059585" sldId="259"/>
            <ac:spMk id="19" creationId="{C36519C8-3D18-E091-D555-A5A457C3758C}"/>
          </ac:spMkLst>
        </pc:spChg>
        <pc:spChg chg="add del mod">
          <ac:chgData name="Bitopan Sarmah" userId="225f516b0cf6a8ce" providerId="LiveId" clId="{F3CEC47D-CDDD-4258-96B5-38A25E3910DD}" dt="2024-05-09T20:13:00.235" v="810" actId="21"/>
          <ac:spMkLst>
            <pc:docMk/>
            <pc:sldMk cId="3610059585" sldId="259"/>
            <ac:spMk id="20" creationId="{C15DCF58-FD7A-5114-F44B-1799306A5DEB}"/>
          </ac:spMkLst>
        </pc:spChg>
        <pc:spChg chg="add mod">
          <ac:chgData name="Bitopan Sarmah" userId="225f516b0cf6a8ce" providerId="LiveId" clId="{F3CEC47D-CDDD-4258-96B5-38A25E3910DD}" dt="2024-05-09T20:19:09.657" v="875" actId="14100"/>
          <ac:spMkLst>
            <pc:docMk/>
            <pc:sldMk cId="3610059585" sldId="259"/>
            <ac:spMk id="21" creationId="{A0721B23-3AF8-D081-052F-59E7D01E7734}"/>
          </ac:spMkLst>
        </pc:spChg>
        <pc:spChg chg="add mod">
          <ac:chgData name="Bitopan Sarmah" userId="225f516b0cf6a8ce" providerId="LiveId" clId="{F3CEC47D-CDDD-4258-96B5-38A25E3910DD}" dt="2024-05-09T20:18:56.217" v="873" actId="14100"/>
          <ac:spMkLst>
            <pc:docMk/>
            <pc:sldMk cId="3610059585" sldId="259"/>
            <ac:spMk id="22" creationId="{B43C32ED-E504-220A-536A-41971F841EBE}"/>
          </ac:spMkLst>
        </pc:spChg>
        <pc:spChg chg="add mod">
          <ac:chgData name="Bitopan Sarmah" userId="225f516b0cf6a8ce" providerId="LiveId" clId="{F3CEC47D-CDDD-4258-96B5-38A25E3910DD}" dt="2024-05-09T20:19:15.056" v="876" actId="14100"/>
          <ac:spMkLst>
            <pc:docMk/>
            <pc:sldMk cId="3610059585" sldId="259"/>
            <ac:spMk id="23" creationId="{055B6963-C6D3-A91C-715A-2EA07ED5FAEB}"/>
          </ac:spMkLst>
        </pc:spChg>
        <pc:spChg chg="add mod">
          <ac:chgData name="Bitopan Sarmah" userId="225f516b0cf6a8ce" providerId="LiveId" clId="{F3CEC47D-CDDD-4258-96B5-38A25E3910DD}" dt="2024-05-09T20:17:07.168" v="850" actId="20577"/>
          <ac:spMkLst>
            <pc:docMk/>
            <pc:sldMk cId="3610059585" sldId="259"/>
            <ac:spMk id="25" creationId="{6DA313A2-13BB-8953-707B-60825B63181F}"/>
          </ac:spMkLst>
        </pc:spChg>
        <pc:spChg chg="add mod">
          <ac:chgData name="Bitopan Sarmah" userId="225f516b0cf6a8ce" providerId="LiveId" clId="{F3CEC47D-CDDD-4258-96B5-38A25E3910DD}" dt="2024-05-09T20:19:34.096" v="879" actId="1076"/>
          <ac:spMkLst>
            <pc:docMk/>
            <pc:sldMk cId="3610059585" sldId="259"/>
            <ac:spMk id="26" creationId="{2A6AF08E-B0DA-744F-E4BD-981CCBDB764B}"/>
          </ac:spMkLst>
        </pc:spChg>
        <pc:picChg chg="mod">
          <ac:chgData name="Bitopan Sarmah" userId="225f516b0cf6a8ce" providerId="LiveId" clId="{F3CEC47D-CDDD-4258-96B5-38A25E3910DD}" dt="2024-05-09T19:49:42.817" v="757" actId="1076"/>
          <ac:picMkLst>
            <pc:docMk/>
            <pc:sldMk cId="3610059585" sldId="259"/>
            <ac:picMk id="4" creationId="{E257A208-89D0-DE41-005C-8D8AFA902FA3}"/>
          </ac:picMkLst>
        </pc:picChg>
      </pc:sldChg>
      <pc:sldChg chg="addSp delSp modSp mod">
        <pc:chgData name="Bitopan Sarmah" userId="225f516b0cf6a8ce" providerId="LiveId" clId="{F3CEC47D-CDDD-4258-96B5-38A25E3910DD}" dt="2024-05-09T19:38:55.283" v="713" actId="1076"/>
        <pc:sldMkLst>
          <pc:docMk/>
          <pc:sldMk cId="2329184506" sldId="260"/>
        </pc:sldMkLst>
        <pc:picChg chg="del">
          <ac:chgData name="Bitopan Sarmah" userId="225f516b0cf6a8ce" providerId="LiveId" clId="{F3CEC47D-CDDD-4258-96B5-38A25E3910DD}" dt="2024-05-09T19:38:45.810" v="711" actId="21"/>
          <ac:picMkLst>
            <pc:docMk/>
            <pc:sldMk cId="2329184506" sldId="260"/>
            <ac:picMk id="13" creationId="{94C46ED8-3D28-3BC5-22ED-3BE95E12282B}"/>
          </ac:picMkLst>
        </pc:picChg>
        <pc:picChg chg="add mod">
          <ac:chgData name="Bitopan Sarmah" userId="225f516b0cf6a8ce" providerId="LiveId" clId="{F3CEC47D-CDDD-4258-96B5-38A25E3910DD}" dt="2024-05-09T19:38:55.283" v="713" actId="1076"/>
          <ac:picMkLst>
            <pc:docMk/>
            <pc:sldMk cId="2329184506" sldId="260"/>
            <ac:picMk id="14" creationId="{B3B9A2F5-3B08-B964-ACFC-9B5EC3291635}"/>
          </ac:picMkLst>
        </pc:picChg>
      </pc:sldChg>
      <pc:sldChg chg="addSp delSp modSp mod">
        <pc:chgData name="Bitopan Sarmah" userId="225f516b0cf6a8ce" providerId="LiveId" clId="{F3CEC47D-CDDD-4258-96B5-38A25E3910DD}" dt="2024-05-09T19:39:18.548" v="717" actId="1076"/>
        <pc:sldMkLst>
          <pc:docMk/>
          <pc:sldMk cId="3395617430" sldId="261"/>
        </pc:sldMkLst>
        <pc:spChg chg="mod">
          <ac:chgData name="Bitopan Sarmah" userId="225f516b0cf6a8ce" providerId="LiveId" clId="{F3CEC47D-CDDD-4258-96B5-38A25E3910DD}" dt="2024-05-09T18:52:04.065" v="277" actId="20577"/>
          <ac:spMkLst>
            <pc:docMk/>
            <pc:sldMk cId="3395617430" sldId="261"/>
            <ac:spMk id="3" creationId="{2D4E3847-996A-9A15-C97B-3AD61DEA3173}"/>
          </ac:spMkLst>
        </pc:spChg>
        <pc:spChg chg="add mod">
          <ac:chgData name="Bitopan Sarmah" userId="225f516b0cf6a8ce" providerId="LiveId" clId="{F3CEC47D-CDDD-4258-96B5-38A25E3910DD}" dt="2024-05-09T18:21:54.832" v="2" actId="1076"/>
          <ac:spMkLst>
            <pc:docMk/>
            <pc:sldMk cId="3395617430" sldId="261"/>
            <ac:spMk id="18" creationId="{BCAC1B0F-2521-A865-6055-12C77C1922E1}"/>
          </ac:spMkLst>
        </pc:spChg>
        <pc:spChg chg="add mod">
          <ac:chgData name="Bitopan Sarmah" userId="225f516b0cf6a8ce" providerId="LiveId" clId="{F3CEC47D-CDDD-4258-96B5-38A25E3910DD}" dt="2024-05-09T18:22:31.180" v="7" actId="14100"/>
          <ac:spMkLst>
            <pc:docMk/>
            <pc:sldMk cId="3395617430" sldId="261"/>
            <ac:spMk id="19" creationId="{C2BB1F10-AFCD-E9C3-ECD8-830242FF6399}"/>
          </ac:spMkLst>
        </pc:spChg>
        <pc:spChg chg="add del mod">
          <ac:chgData name="Bitopan Sarmah" userId="225f516b0cf6a8ce" providerId="LiveId" clId="{F3CEC47D-CDDD-4258-96B5-38A25E3910DD}" dt="2024-05-09T18:33:53.420" v="85" actId="21"/>
          <ac:spMkLst>
            <pc:docMk/>
            <pc:sldMk cId="3395617430" sldId="261"/>
            <ac:spMk id="20" creationId="{16C1728F-DE18-146A-8F24-431A615211B7}"/>
          </ac:spMkLst>
        </pc:spChg>
        <pc:spChg chg="add del mod">
          <ac:chgData name="Bitopan Sarmah" userId="225f516b0cf6a8ce" providerId="LiveId" clId="{F3CEC47D-CDDD-4258-96B5-38A25E3910DD}" dt="2024-05-09T18:29:18.286" v="16" actId="21"/>
          <ac:spMkLst>
            <pc:docMk/>
            <pc:sldMk cId="3395617430" sldId="261"/>
            <ac:spMk id="21" creationId="{CCFC77C1-034D-1D40-9A76-CCB13ACC9E3F}"/>
          </ac:spMkLst>
        </pc:spChg>
        <pc:spChg chg="add del mod">
          <ac:chgData name="Bitopan Sarmah" userId="225f516b0cf6a8ce" providerId="LiveId" clId="{F3CEC47D-CDDD-4258-96B5-38A25E3910DD}" dt="2024-05-09T18:29:23.450" v="18" actId="21"/>
          <ac:spMkLst>
            <pc:docMk/>
            <pc:sldMk cId="3395617430" sldId="261"/>
            <ac:spMk id="22" creationId="{CCFC77C1-034D-1D40-9A76-CCB13ACC9E3F}"/>
          </ac:spMkLst>
        </pc:spChg>
        <pc:spChg chg="add del mod">
          <ac:chgData name="Bitopan Sarmah" userId="225f516b0cf6a8ce" providerId="LiveId" clId="{F3CEC47D-CDDD-4258-96B5-38A25E3910DD}" dt="2024-05-09T18:30:00.084" v="20" actId="21"/>
          <ac:spMkLst>
            <pc:docMk/>
            <pc:sldMk cId="3395617430" sldId="261"/>
            <ac:spMk id="23" creationId="{60DF0BA2-92FD-D5D1-F76C-9B449F2C3915}"/>
          </ac:spMkLst>
        </pc:spChg>
        <pc:spChg chg="add del mod">
          <ac:chgData name="Bitopan Sarmah" userId="225f516b0cf6a8ce" providerId="LiveId" clId="{F3CEC47D-CDDD-4258-96B5-38A25E3910DD}" dt="2024-05-09T18:34:13.014" v="89" actId="21"/>
          <ac:spMkLst>
            <pc:docMk/>
            <pc:sldMk cId="3395617430" sldId="261"/>
            <ac:spMk id="24" creationId="{71F2E409-485C-90F0-251A-8CA5A31E8788}"/>
          </ac:spMkLst>
        </pc:spChg>
        <pc:spChg chg="add mod">
          <ac:chgData name="Bitopan Sarmah" userId="225f516b0cf6a8ce" providerId="LiveId" clId="{F3CEC47D-CDDD-4258-96B5-38A25E3910DD}" dt="2024-05-09T18:42:55.124" v="169" actId="207"/>
          <ac:spMkLst>
            <pc:docMk/>
            <pc:sldMk cId="3395617430" sldId="261"/>
            <ac:spMk id="25" creationId="{1B2EC288-816B-4AA1-CE3E-1C33019A044C}"/>
          </ac:spMkLst>
        </pc:spChg>
        <pc:spChg chg="add del mod">
          <ac:chgData name="Bitopan Sarmah" userId="225f516b0cf6a8ce" providerId="LiveId" clId="{F3CEC47D-CDDD-4258-96B5-38A25E3910DD}" dt="2024-05-09T18:37:41.616" v="134" actId="21"/>
          <ac:spMkLst>
            <pc:docMk/>
            <pc:sldMk cId="3395617430" sldId="261"/>
            <ac:spMk id="26" creationId="{4C7A0340-0340-DEE9-9EEB-7761FB93141B}"/>
          </ac:spMkLst>
        </pc:spChg>
        <pc:spChg chg="add mod">
          <ac:chgData name="Bitopan Sarmah" userId="225f516b0cf6a8ce" providerId="LiveId" clId="{F3CEC47D-CDDD-4258-96B5-38A25E3910DD}" dt="2024-05-09T18:43:18.151" v="172" actId="255"/>
          <ac:spMkLst>
            <pc:docMk/>
            <pc:sldMk cId="3395617430" sldId="261"/>
            <ac:spMk id="27" creationId="{3BB5D3C3-9846-7930-BFE7-428BFCE410AD}"/>
          </ac:spMkLst>
        </pc:spChg>
        <pc:spChg chg="add mod">
          <ac:chgData name="Bitopan Sarmah" userId="225f516b0cf6a8ce" providerId="LiveId" clId="{F3CEC47D-CDDD-4258-96B5-38A25E3910DD}" dt="2024-05-09T18:43:00.247" v="170" actId="1076"/>
          <ac:spMkLst>
            <pc:docMk/>
            <pc:sldMk cId="3395617430" sldId="261"/>
            <ac:spMk id="28" creationId="{C2F4EFDD-2466-66AE-7097-B65AF6CD18DE}"/>
          </ac:spMkLst>
        </pc:spChg>
        <pc:spChg chg="add del mod">
          <ac:chgData name="Bitopan Sarmah" userId="225f516b0cf6a8ce" providerId="LiveId" clId="{F3CEC47D-CDDD-4258-96B5-38A25E3910DD}" dt="2024-05-09T18:46:24.959" v="211" actId="21"/>
          <ac:spMkLst>
            <pc:docMk/>
            <pc:sldMk cId="3395617430" sldId="261"/>
            <ac:spMk id="29" creationId="{585A1BEF-35F0-A103-2A05-9DF6CF23C05E}"/>
          </ac:spMkLst>
        </pc:spChg>
        <pc:spChg chg="add mod">
          <ac:chgData name="Bitopan Sarmah" userId="225f516b0cf6a8ce" providerId="LiveId" clId="{F3CEC47D-CDDD-4258-96B5-38A25E3910DD}" dt="2024-05-09T18:55:13.484" v="321" actId="207"/>
          <ac:spMkLst>
            <pc:docMk/>
            <pc:sldMk cId="3395617430" sldId="261"/>
            <ac:spMk id="30" creationId="{2AD4DE58-21D6-9771-F3AD-2D3027654F3D}"/>
          </ac:spMkLst>
        </pc:spChg>
        <pc:spChg chg="add mod">
          <ac:chgData name="Bitopan Sarmah" userId="225f516b0cf6a8ce" providerId="LiveId" clId="{F3CEC47D-CDDD-4258-96B5-38A25E3910DD}" dt="2024-05-09T18:49:15.578" v="244"/>
          <ac:spMkLst>
            <pc:docMk/>
            <pc:sldMk cId="3395617430" sldId="261"/>
            <ac:spMk id="33" creationId="{B2E3E091-C0FD-8A2D-32E4-344270D78128}"/>
          </ac:spMkLst>
        </pc:spChg>
        <pc:spChg chg="add del mod">
          <ac:chgData name="Bitopan Sarmah" userId="225f516b0cf6a8ce" providerId="LiveId" clId="{F3CEC47D-CDDD-4258-96B5-38A25E3910DD}" dt="2024-05-09T18:49:34.090" v="249"/>
          <ac:spMkLst>
            <pc:docMk/>
            <pc:sldMk cId="3395617430" sldId="261"/>
            <ac:spMk id="34" creationId="{E45BF613-D359-A4E1-053C-62B2FE3E0B03}"/>
          </ac:spMkLst>
        </pc:spChg>
        <pc:spChg chg="add mod">
          <ac:chgData name="Bitopan Sarmah" userId="225f516b0cf6a8ce" providerId="LiveId" clId="{F3CEC47D-CDDD-4258-96B5-38A25E3910DD}" dt="2024-05-09T18:51:04.769" v="260" actId="255"/>
          <ac:spMkLst>
            <pc:docMk/>
            <pc:sldMk cId="3395617430" sldId="261"/>
            <ac:spMk id="35" creationId="{174E1D4E-372E-30D1-8EFE-36B12D3544F5}"/>
          </ac:spMkLst>
        </pc:spChg>
        <pc:spChg chg="add mod">
          <ac:chgData name="Bitopan Sarmah" userId="225f516b0cf6a8ce" providerId="LiveId" clId="{F3CEC47D-CDDD-4258-96B5-38A25E3910DD}" dt="2024-05-09T18:54:31.702" v="313" actId="14100"/>
          <ac:spMkLst>
            <pc:docMk/>
            <pc:sldMk cId="3395617430" sldId="261"/>
            <ac:spMk id="36" creationId="{ADFD2672-F373-14B7-60FA-B09A63C665D7}"/>
          </ac:spMkLst>
        </pc:spChg>
        <pc:spChg chg="add mod">
          <ac:chgData name="Bitopan Sarmah" userId="225f516b0cf6a8ce" providerId="LiveId" clId="{F3CEC47D-CDDD-4258-96B5-38A25E3910DD}" dt="2024-05-09T18:56:02.882" v="329" actId="14100"/>
          <ac:spMkLst>
            <pc:docMk/>
            <pc:sldMk cId="3395617430" sldId="261"/>
            <ac:spMk id="39" creationId="{B3EAFF77-9EDD-BD68-5F02-029102A7B138}"/>
          </ac:spMkLst>
        </pc:spChg>
        <pc:spChg chg="add mod">
          <ac:chgData name="Bitopan Sarmah" userId="225f516b0cf6a8ce" providerId="LiveId" clId="{F3CEC47D-CDDD-4258-96B5-38A25E3910DD}" dt="2024-05-09T18:55:41.813" v="326" actId="1076"/>
          <ac:spMkLst>
            <pc:docMk/>
            <pc:sldMk cId="3395617430" sldId="261"/>
            <ac:spMk id="40" creationId="{786E8D7D-5532-B2A1-84F3-018A0521199B}"/>
          </ac:spMkLst>
        </pc:spChg>
        <pc:spChg chg="add mod">
          <ac:chgData name="Bitopan Sarmah" userId="225f516b0cf6a8ce" providerId="LiveId" clId="{F3CEC47D-CDDD-4258-96B5-38A25E3910DD}" dt="2024-05-09T19:17:10.526" v="551" actId="14100"/>
          <ac:spMkLst>
            <pc:docMk/>
            <pc:sldMk cId="3395617430" sldId="261"/>
            <ac:spMk id="41" creationId="{21001273-A166-AF35-4323-F3FD6199D527}"/>
          </ac:spMkLst>
        </pc:spChg>
        <pc:spChg chg="add mod">
          <ac:chgData name="Bitopan Sarmah" userId="225f516b0cf6a8ce" providerId="LiveId" clId="{F3CEC47D-CDDD-4258-96B5-38A25E3910DD}" dt="2024-05-09T19:17:14.966" v="552" actId="14100"/>
          <ac:spMkLst>
            <pc:docMk/>
            <pc:sldMk cId="3395617430" sldId="261"/>
            <ac:spMk id="53" creationId="{D774C60F-893C-2B97-9F67-0A1D88C56511}"/>
          </ac:spMkLst>
        </pc:spChg>
        <pc:picChg chg="add del mod">
          <ac:chgData name="Bitopan Sarmah" userId="225f516b0cf6a8ce" providerId="LiveId" clId="{F3CEC47D-CDDD-4258-96B5-38A25E3910DD}" dt="2024-05-09T18:48:40.042" v="240" actId="21"/>
          <ac:picMkLst>
            <pc:docMk/>
            <pc:sldMk cId="3395617430" sldId="261"/>
            <ac:picMk id="31" creationId="{4A214B4B-71AA-ED5A-CEA8-E10C056B7CC3}"/>
          </ac:picMkLst>
        </pc:picChg>
        <pc:picChg chg="add del mod">
          <ac:chgData name="Bitopan Sarmah" userId="225f516b0cf6a8ce" providerId="LiveId" clId="{F3CEC47D-CDDD-4258-96B5-38A25E3910DD}" dt="2024-05-09T18:48:56.736" v="243" actId="21"/>
          <ac:picMkLst>
            <pc:docMk/>
            <pc:sldMk cId="3395617430" sldId="261"/>
            <ac:picMk id="32" creationId="{5787BA7F-EDA6-8F64-5E45-439818C46822}"/>
          </ac:picMkLst>
        </pc:picChg>
        <pc:picChg chg="add mod">
          <ac:chgData name="Bitopan Sarmah" userId="225f516b0cf6a8ce" providerId="LiveId" clId="{F3CEC47D-CDDD-4258-96B5-38A25E3910DD}" dt="2024-05-09T18:54:16.462" v="310" actId="1076"/>
          <ac:picMkLst>
            <pc:docMk/>
            <pc:sldMk cId="3395617430" sldId="261"/>
            <ac:picMk id="38" creationId="{5D526BA7-508A-858E-A8C1-BF0266A6EC35}"/>
          </ac:picMkLst>
        </pc:picChg>
        <pc:picChg chg="add mod">
          <ac:chgData name="Bitopan Sarmah" userId="225f516b0cf6a8ce" providerId="LiveId" clId="{F3CEC47D-CDDD-4258-96B5-38A25E3910DD}" dt="2024-05-09T19:39:18.548" v="717" actId="1076"/>
          <ac:picMkLst>
            <pc:docMk/>
            <pc:sldMk cId="3395617430" sldId="261"/>
            <ac:picMk id="58" creationId="{E26B7F4B-33F0-441C-E69F-B19F3F4F37EC}"/>
          </ac:picMkLst>
        </pc:picChg>
        <pc:cxnChg chg="add mod">
          <ac:chgData name="Bitopan Sarmah" userId="225f516b0cf6a8ce" providerId="LiveId" clId="{F3CEC47D-CDDD-4258-96B5-38A25E3910DD}" dt="2024-05-09T19:01:41.806" v="390" actId="14100"/>
          <ac:cxnSpMkLst>
            <pc:docMk/>
            <pc:sldMk cId="3395617430" sldId="261"/>
            <ac:cxnSpMk id="43" creationId="{F7771348-8107-B10B-E09F-AB66D9B1BF1F}"/>
          </ac:cxnSpMkLst>
        </pc:cxnChg>
        <pc:cxnChg chg="add mod">
          <ac:chgData name="Bitopan Sarmah" userId="225f516b0cf6a8ce" providerId="LiveId" clId="{F3CEC47D-CDDD-4258-96B5-38A25E3910DD}" dt="2024-05-09T19:02:02.261" v="393" actId="14100"/>
          <ac:cxnSpMkLst>
            <pc:docMk/>
            <pc:sldMk cId="3395617430" sldId="261"/>
            <ac:cxnSpMk id="47" creationId="{82CDFCE0-0714-A84F-0422-421CEF1DE0AB}"/>
          </ac:cxnSpMkLst>
        </pc:cxnChg>
        <pc:cxnChg chg="add del mod">
          <ac:chgData name="Bitopan Sarmah" userId="225f516b0cf6a8ce" providerId="LiveId" clId="{F3CEC47D-CDDD-4258-96B5-38A25E3910DD}" dt="2024-05-09T19:02:36.508" v="401" actId="21"/>
          <ac:cxnSpMkLst>
            <pc:docMk/>
            <pc:sldMk cId="3395617430" sldId="261"/>
            <ac:cxnSpMk id="51" creationId="{64CEDC28-5CAF-0FFF-6663-B169876DEFB7}"/>
          </ac:cxnSpMkLst>
        </pc:cxnChg>
        <pc:cxnChg chg="add mod">
          <ac:chgData name="Bitopan Sarmah" userId="225f516b0cf6a8ce" providerId="LiveId" clId="{F3CEC47D-CDDD-4258-96B5-38A25E3910DD}" dt="2024-05-09T19:03:45.434" v="429" actId="1076"/>
          <ac:cxnSpMkLst>
            <pc:docMk/>
            <pc:sldMk cId="3395617430" sldId="261"/>
            <ac:cxnSpMk id="55" creationId="{2490FE89-C7B2-9A0E-1192-F5BAE88163D6}"/>
          </ac:cxnSpMkLst>
        </pc:cxnChg>
      </pc:sldChg>
      <pc:sldChg chg="addSp delSp modSp new mod">
        <pc:chgData name="Bitopan Sarmah" userId="225f516b0cf6a8ce" providerId="LiveId" clId="{F3CEC47D-CDDD-4258-96B5-38A25E3910DD}" dt="2024-05-09T19:48:20.583" v="754" actId="1076"/>
        <pc:sldMkLst>
          <pc:docMk/>
          <pc:sldMk cId="866737917" sldId="262"/>
        </pc:sldMkLst>
        <pc:spChg chg="mod">
          <ac:chgData name="Bitopan Sarmah" userId="225f516b0cf6a8ce" providerId="LiveId" clId="{F3CEC47D-CDDD-4258-96B5-38A25E3910DD}" dt="2024-05-09T19:35:52.435" v="682" actId="14100"/>
          <ac:spMkLst>
            <pc:docMk/>
            <pc:sldMk cId="866737917" sldId="262"/>
            <ac:spMk id="2" creationId="{1D341C1E-2FEB-4F51-20E5-0827F7635984}"/>
          </ac:spMkLst>
        </pc:spChg>
        <pc:spChg chg="add mod">
          <ac:chgData name="Bitopan Sarmah" userId="225f516b0cf6a8ce" providerId="LiveId" clId="{F3CEC47D-CDDD-4258-96B5-38A25E3910DD}" dt="2024-05-09T19:48:03.967" v="749" actId="1076"/>
          <ac:spMkLst>
            <pc:docMk/>
            <pc:sldMk cId="866737917" sldId="262"/>
            <ac:spMk id="5" creationId="{42B3FCA6-CA43-3C19-91ED-EB4F1F0B26A1}"/>
          </ac:spMkLst>
        </pc:spChg>
        <pc:spChg chg="add mod">
          <ac:chgData name="Bitopan Sarmah" userId="225f516b0cf6a8ce" providerId="LiveId" clId="{F3CEC47D-CDDD-4258-96B5-38A25E3910DD}" dt="2024-05-09T19:48:20.583" v="754" actId="1076"/>
          <ac:spMkLst>
            <pc:docMk/>
            <pc:sldMk cId="866737917" sldId="262"/>
            <ac:spMk id="6" creationId="{D40A85D4-993E-2851-5348-3B0C9C00FAD9}"/>
          </ac:spMkLst>
        </pc:spChg>
        <pc:spChg chg="add mod">
          <ac:chgData name="Bitopan Sarmah" userId="225f516b0cf6a8ce" providerId="LiveId" clId="{F3CEC47D-CDDD-4258-96B5-38A25E3910DD}" dt="2024-05-09T19:48:07.726" v="750" actId="1076"/>
          <ac:spMkLst>
            <pc:docMk/>
            <pc:sldMk cId="866737917" sldId="262"/>
            <ac:spMk id="7" creationId="{663BDC1B-04DF-A1A3-F463-12FBD7F61358}"/>
          </ac:spMkLst>
        </pc:spChg>
        <pc:spChg chg="add del mod">
          <ac:chgData name="Bitopan Sarmah" userId="225f516b0cf6a8ce" providerId="LiveId" clId="{F3CEC47D-CDDD-4258-96B5-38A25E3910DD}" dt="2024-05-09T19:19:54.433" v="568" actId="21"/>
          <ac:spMkLst>
            <pc:docMk/>
            <pc:sldMk cId="866737917" sldId="262"/>
            <ac:spMk id="11" creationId="{99CB49FA-770B-4EC7-E80C-1B3D6F1ABCCF}"/>
          </ac:spMkLst>
        </pc:spChg>
        <pc:spChg chg="add mod">
          <ac:chgData name="Bitopan Sarmah" userId="225f516b0cf6a8ce" providerId="LiveId" clId="{F3CEC47D-CDDD-4258-96B5-38A25E3910DD}" dt="2024-05-09T19:46:14.074" v="739" actId="1076"/>
          <ac:spMkLst>
            <pc:docMk/>
            <pc:sldMk cId="866737917" sldId="262"/>
            <ac:spMk id="12" creationId="{6DDF4CEA-24BC-A0B1-86FB-706CFF180C72}"/>
          </ac:spMkLst>
        </pc:spChg>
        <pc:spChg chg="add mod">
          <ac:chgData name="Bitopan Sarmah" userId="225f516b0cf6a8ce" providerId="LiveId" clId="{F3CEC47D-CDDD-4258-96B5-38A25E3910DD}" dt="2024-05-09T19:46:26.363" v="741" actId="1076"/>
          <ac:spMkLst>
            <pc:docMk/>
            <pc:sldMk cId="866737917" sldId="262"/>
            <ac:spMk id="13" creationId="{3A138931-959A-3088-9001-F3FEED4D2C5B}"/>
          </ac:spMkLst>
        </pc:spChg>
        <pc:spChg chg="add mod">
          <ac:chgData name="Bitopan Sarmah" userId="225f516b0cf6a8ce" providerId="LiveId" clId="{F3CEC47D-CDDD-4258-96B5-38A25E3910DD}" dt="2024-05-09T19:46:19.611" v="740" actId="1076"/>
          <ac:spMkLst>
            <pc:docMk/>
            <pc:sldMk cId="866737917" sldId="262"/>
            <ac:spMk id="14" creationId="{6FE9B2AA-9A44-BF88-4212-31E8D98AE102}"/>
          </ac:spMkLst>
        </pc:spChg>
        <pc:spChg chg="add mod">
          <ac:chgData name="Bitopan Sarmah" userId="225f516b0cf6a8ce" providerId="LiveId" clId="{F3CEC47D-CDDD-4258-96B5-38A25E3910DD}" dt="2024-05-09T19:45:57.434" v="736" actId="1076"/>
          <ac:spMkLst>
            <pc:docMk/>
            <pc:sldMk cId="866737917" sldId="262"/>
            <ac:spMk id="17" creationId="{0694B815-80CD-88C1-3891-7D2984570228}"/>
          </ac:spMkLst>
        </pc:spChg>
        <pc:spChg chg="add mod">
          <ac:chgData name="Bitopan Sarmah" userId="225f516b0cf6a8ce" providerId="LiveId" clId="{F3CEC47D-CDDD-4258-96B5-38A25E3910DD}" dt="2024-05-09T19:47:32.004" v="745" actId="1076"/>
          <ac:spMkLst>
            <pc:docMk/>
            <pc:sldMk cId="866737917" sldId="262"/>
            <ac:spMk id="18" creationId="{C1D2480F-F5D0-EE39-F18F-8162A63E77C4}"/>
          </ac:spMkLst>
        </pc:spChg>
        <pc:spChg chg="add mod">
          <ac:chgData name="Bitopan Sarmah" userId="225f516b0cf6a8ce" providerId="LiveId" clId="{F3CEC47D-CDDD-4258-96B5-38A25E3910DD}" dt="2024-05-09T19:47:45.150" v="748" actId="1076"/>
          <ac:spMkLst>
            <pc:docMk/>
            <pc:sldMk cId="866737917" sldId="262"/>
            <ac:spMk id="19" creationId="{753C22F4-8810-A86C-32EA-126FE4F0E424}"/>
          </ac:spMkLst>
        </pc:spChg>
        <pc:spChg chg="add mod">
          <ac:chgData name="Bitopan Sarmah" userId="225f516b0cf6a8ce" providerId="LiveId" clId="{F3CEC47D-CDDD-4258-96B5-38A25E3910DD}" dt="2024-05-09T19:47:41.661" v="747" actId="1076"/>
          <ac:spMkLst>
            <pc:docMk/>
            <pc:sldMk cId="866737917" sldId="262"/>
            <ac:spMk id="20" creationId="{E6ACC586-AACE-4563-380A-D4B01605002F}"/>
          </ac:spMkLst>
        </pc:spChg>
        <pc:picChg chg="add mod">
          <ac:chgData name="Bitopan Sarmah" userId="225f516b0cf6a8ce" providerId="LiveId" clId="{F3CEC47D-CDDD-4258-96B5-38A25E3910DD}" dt="2024-05-09T19:44:08.862" v="725" actId="1076"/>
          <ac:picMkLst>
            <pc:docMk/>
            <pc:sldMk cId="866737917" sldId="262"/>
            <ac:picMk id="3" creationId="{BCC2B715-F292-2C57-E344-5531ACE94C69}"/>
          </ac:picMkLst>
        </pc:picChg>
        <pc:picChg chg="add mod">
          <ac:chgData name="Bitopan Sarmah" userId="225f516b0cf6a8ce" providerId="LiveId" clId="{F3CEC47D-CDDD-4258-96B5-38A25E3910DD}" dt="2024-05-09T19:37:16.888" v="698" actId="1076"/>
          <ac:picMkLst>
            <pc:docMk/>
            <pc:sldMk cId="866737917" sldId="262"/>
            <ac:picMk id="4" creationId="{56E666F1-CD30-11F7-842B-9ABD6AF87CAA}"/>
          </ac:picMkLst>
        </pc:picChg>
        <pc:picChg chg="add mod">
          <ac:chgData name="Bitopan Sarmah" userId="225f516b0cf6a8ce" providerId="LiveId" clId="{F3CEC47D-CDDD-4258-96B5-38A25E3910DD}" dt="2024-05-09T19:48:16.079" v="753" actId="1076"/>
          <ac:picMkLst>
            <pc:docMk/>
            <pc:sldMk cId="866737917" sldId="262"/>
            <ac:picMk id="8" creationId="{0BB2FBD9-CCC7-479D-46EA-68FF23829DE0}"/>
          </ac:picMkLst>
        </pc:picChg>
        <pc:picChg chg="add mod">
          <ac:chgData name="Bitopan Sarmah" userId="225f516b0cf6a8ce" providerId="LiveId" clId="{F3CEC47D-CDDD-4258-96B5-38A25E3910DD}" dt="2024-05-09T19:48:13.014" v="752" actId="1076"/>
          <ac:picMkLst>
            <pc:docMk/>
            <pc:sldMk cId="866737917" sldId="262"/>
            <ac:picMk id="9" creationId="{CE8C7F81-9B28-AA9E-8648-52B5E5AC1C99}"/>
          </ac:picMkLst>
        </pc:picChg>
        <pc:picChg chg="add mod">
          <ac:chgData name="Bitopan Sarmah" userId="225f516b0cf6a8ce" providerId="LiveId" clId="{F3CEC47D-CDDD-4258-96B5-38A25E3910DD}" dt="2024-05-09T19:48:10.703" v="751" actId="1076"/>
          <ac:picMkLst>
            <pc:docMk/>
            <pc:sldMk cId="866737917" sldId="262"/>
            <ac:picMk id="10" creationId="{5984DF9E-595F-F626-F652-57DDD2FCC6E3}"/>
          </ac:picMkLst>
        </pc:picChg>
        <pc:picChg chg="add mod">
          <ac:chgData name="Bitopan Sarmah" userId="225f516b0cf6a8ce" providerId="LiveId" clId="{F3CEC47D-CDDD-4258-96B5-38A25E3910DD}" dt="2024-05-09T19:46:01.810" v="737" actId="1076"/>
          <ac:picMkLst>
            <pc:docMk/>
            <pc:sldMk cId="866737917" sldId="262"/>
            <ac:picMk id="15" creationId="{EA30DD1E-6E9D-88AB-4E49-A149001C9E0C}"/>
          </ac:picMkLst>
        </pc:picChg>
        <pc:picChg chg="add mod">
          <ac:chgData name="Bitopan Sarmah" userId="225f516b0cf6a8ce" providerId="LiveId" clId="{F3CEC47D-CDDD-4258-96B5-38A25E3910DD}" dt="2024-05-09T19:46:06.769" v="738" actId="1076"/>
          <ac:picMkLst>
            <pc:docMk/>
            <pc:sldMk cId="866737917" sldId="262"/>
            <ac:picMk id="16" creationId="{7B9B9949-9BC3-A14E-6A01-3A4165AD125C}"/>
          </ac:picMkLst>
        </pc:picChg>
        <pc:picChg chg="add mod">
          <ac:chgData name="Bitopan Sarmah" userId="225f516b0cf6a8ce" providerId="LiveId" clId="{F3CEC47D-CDDD-4258-96B5-38A25E3910DD}" dt="2024-05-09T19:47:36.964" v="746" actId="1076"/>
          <ac:picMkLst>
            <pc:docMk/>
            <pc:sldMk cId="866737917" sldId="262"/>
            <ac:picMk id="21" creationId="{1C4DC7A6-8030-C18C-0F01-AF5FD3852EEF}"/>
          </ac:picMkLst>
        </pc:picChg>
        <pc:picChg chg="add mod">
          <ac:chgData name="Bitopan Sarmah" userId="225f516b0cf6a8ce" providerId="LiveId" clId="{F3CEC47D-CDDD-4258-96B5-38A25E3910DD}" dt="2024-05-09T19:40:00.630" v="724" actId="1076"/>
          <ac:picMkLst>
            <pc:docMk/>
            <pc:sldMk cId="866737917" sldId="262"/>
            <ac:picMk id="22" creationId="{DE15C70A-A810-28D6-F99F-1E4BEF88496E}"/>
          </ac:picMkLst>
        </pc:picChg>
      </pc:sldChg>
      <pc:sldChg chg="add del">
        <pc:chgData name="Bitopan Sarmah" userId="225f516b0cf6a8ce" providerId="LiveId" clId="{F3CEC47D-CDDD-4258-96B5-38A25E3910DD}" dt="2024-05-09T19:39:08.019" v="715" actId="2696"/>
        <pc:sldMkLst>
          <pc:docMk/>
          <pc:sldMk cId="1941313942" sldId="263"/>
        </pc:sldMkLst>
      </pc:sldChg>
    </pc:docChg>
  </pc:docChgLst>
  <pc:docChgLst>
    <pc:chgData name="Bitopan Sarmah" userId="225f516b0cf6a8ce" providerId="LiveId" clId="{1F126A62-3B8C-4A92-83C5-F8D37622C237}"/>
    <pc:docChg chg="undo custSel addSld delSld modSld">
      <pc:chgData name="Bitopan Sarmah" userId="225f516b0cf6a8ce" providerId="LiveId" clId="{1F126A62-3B8C-4A92-83C5-F8D37622C237}" dt="2024-05-10T05:34:44.913" v="854" actId="20577"/>
      <pc:docMkLst>
        <pc:docMk/>
      </pc:docMkLst>
      <pc:sldChg chg="modSp mod">
        <pc:chgData name="Bitopan Sarmah" userId="225f516b0cf6a8ce" providerId="LiveId" clId="{1F126A62-3B8C-4A92-83C5-F8D37622C237}" dt="2024-05-10T05:34:44.913" v="854" actId="20577"/>
        <pc:sldMkLst>
          <pc:docMk/>
          <pc:sldMk cId="3296307666" sldId="256"/>
        </pc:sldMkLst>
        <pc:spChg chg="mod">
          <ac:chgData name="Bitopan Sarmah" userId="225f516b0cf6a8ce" providerId="LiveId" clId="{1F126A62-3B8C-4A92-83C5-F8D37622C237}" dt="2024-05-10T05:34:44.913" v="854" actId="20577"/>
          <ac:spMkLst>
            <pc:docMk/>
            <pc:sldMk cId="3296307666" sldId="256"/>
            <ac:spMk id="9" creationId="{C0E8D27B-0940-60FF-9152-D6A0C8B1B861}"/>
          </ac:spMkLst>
        </pc:spChg>
      </pc:sldChg>
      <pc:sldChg chg="delSp modSp mod">
        <pc:chgData name="Bitopan Sarmah" userId="225f516b0cf6a8ce" providerId="LiveId" clId="{1F126A62-3B8C-4A92-83C5-F8D37622C237}" dt="2024-05-10T05:11:09.970" v="753" actId="1076"/>
        <pc:sldMkLst>
          <pc:docMk/>
          <pc:sldMk cId="3610059585" sldId="259"/>
        </pc:sldMkLst>
        <pc:spChg chg="mod">
          <ac:chgData name="Bitopan Sarmah" userId="225f516b0cf6a8ce" providerId="LiveId" clId="{1F126A62-3B8C-4A92-83C5-F8D37622C237}" dt="2024-05-10T05:09:59.505" v="746" actId="20577"/>
          <ac:spMkLst>
            <pc:docMk/>
            <pc:sldMk cId="3610059585" sldId="259"/>
            <ac:spMk id="14" creationId="{4470BB6A-DA3D-3806-52C4-69056ACC3782}"/>
          </ac:spMkLst>
        </pc:spChg>
        <pc:spChg chg="del">
          <ac:chgData name="Bitopan Sarmah" userId="225f516b0cf6a8ce" providerId="LiveId" clId="{1F126A62-3B8C-4A92-83C5-F8D37622C237}" dt="2024-05-10T05:10:05.171" v="747" actId="21"/>
          <ac:spMkLst>
            <pc:docMk/>
            <pc:sldMk cId="3610059585" sldId="259"/>
            <ac:spMk id="23" creationId="{055B6963-C6D3-A91C-715A-2EA07ED5FAEB}"/>
          </ac:spMkLst>
        </pc:spChg>
        <pc:spChg chg="mod">
          <ac:chgData name="Bitopan Sarmah" userId="225f516b0cf6a8ce" providerId="LiveId" clId="{1F126A62-3B8C-4A92-83C5-F8D37622C237}" dt="2024-05-10T05:11:00.923" v="752" actId="1076"/>
          <ac:spMkLst>
            <pc:docMk/>
            <pc:sldMk cId="3610059585" sldId="259"/>
            <ac:spMk id="25" creationId="{6DA313A2-13BB-8953-707B-60825B63181F}"/>
          </ac:spMkLst>
        </pc:spChg>
        <pc:spChg chg="mod">
          <ac:chgData name="Bitopan Sarmah" userId="225f516b0cf6a8ce" providerId="LiveId" clId="{1F126A62-3B8C-4A92-83C5-F8D37622C237}" dt="2024-05-10T05:11:09.970" v="753" actId="1076"/>
          <ac:spMkLst>
            <pc:docMk/>
            <pc:sldMk cId="3610059585" sldId="259"/>
            <ac:spMk id="26" creationId="{2A6AF08E-B0DA-744F-E4BD-981CCBDB764B}"/>
          </ac:spMkLst>
        </pc:spChg>
      </pc:sldChg>
      <pc:sldChg chg="modSp mod">
        <pc:chgData name="Bitopan Sarmah" userId="225f516b0cf6a8ce" providerId="LiveId" clId="{1F126A62-3B8C-4A92-83C5-F8D37622C237}" dt="2024-05-09T21:02:20.296" v="9" actId="20577"/>
        <pc:sldMkLst>
          <pc:docMk/>
          <pc:sldMk cId="2329184506" sldId="260"/>
        </pc:sldMkLst>
        <pc:spChg chg="mod">
          <ac:chgData name="Bitopan Sarmah" userId="225f516b0cf6a8ce" providerId="LiveId" clId="{1F126A62-3B8C-4A92-83C5-F8D37622C237}" dt="2024-05-09T21:02:20.296" v="9" actId="20577"/>
          <ac:spMkLst>
            <pc:docMk/>
            <pc:sldMk cId="2329184506" sldId="260"/>
            <ac:spMk id="3" creationId="{D67638E2-B194-0161-0048-630D337C75F6}"/>
          </ac:spMkLst>
        </pc:spChg>
      </pc:sldChg>
      <pc:sldChg chg="modSp mod">
        <pc:chgData name="Bitopan Sarmah" userId="225f516b0cf6a8ce" providerId="LiveId" clId="{1F126A62-3B8C-4A92-83C5-F8D37622C237}" dt="2024-05-09T21:01:36.725" v="1" actId="1076"/>
        <pc:sldMkLst>
          <pc:docMk/>
          <pc:sldMk cId="3395617430" sldId="261"/>
        </pc:sldMkLst>
        <pc:picChg chg="mod">
          <ac:chgData name="Bitopan Sarmah" userId="225f516b0cf6a8ce" providerId="LiveId" clId="{1F126A62-3B8C-4A92-83C5-F8D37622C237}" dt="2024-05-09T21:01:36.725" v="1" actId="1076"/>
          <ac:picMkLst>
            <pc:docMk/>
            <pc:sldMk cId="3395617430" sldId="261"/>
            <ac:picMk id="58" creationId="{E26B7F4B-33F0-441C-E69F-B19F3F4F37EC}"/>
          </ac:picMkLst>
        </pc:picChg>
      </pc:sldChg>
      <pc:sldChg chg="new del">
        <pc:chgData name="Bitopan Sarmah" userId="225f516b0cf6a8ce" providerId="LiveId" clId="{1F126A62-3B8C-4A92-83C5-F8D37622C237}" dt="2024-05-10T04:55:30.521" v="639" actId="2696"/>
        <pc:sldMkLst>
          <pc:docMk/>
          <pc:sldMk cId="1749411803" sldId="263"/>
        </pc:sldMkLst>
      </pc:sldChg>
      <pc:sldChg chg="addSp delSp modSp new del mod">
        <pc:chgData name="Bitopan Sarmah" userId="225f516b0cf6a8ce" providerId="LiveId" clId="{1F126A62-3B8C-4A92-83C5-F8D37622C237}" dt="2024-05-10T03:41:40.935" v="153" actId="2696"/>
        <pc:sldMkLst>
          <pc:docMk/>
          <pc:sldMk cId="1921251630" sldId="264"/>
        </pc:sldMkLst>
        <pc:spChg chg="del">
          <ac:chgData name="Bitopan Sarmah" userId="225f516b0cf6a8ce" providerId="LiveId" clId="{1F126A62-3B8C-4A92-83C5-F8D37622C237}" dt="2024-05-10T03:30:44.796" v="12"/>
          <ac:spMkLst>
            <pc:docMk/>
            <pc:sldMk cId="1921251630" sldId="264"/>
            <ac:spMk id="2" creationId="{4F3D6639-6F27-44AD-27A0-0A1F1D3B28D6}"/>
          </ac:spMkLst>
        </pc:spChg>
        <pc:spChg chg="mod">
          <ac:chgData name="Bitopan Sarmah" userId="225f516b0cf6a8ce" providerId="LiveId" clId="{1F126A62-3B8C-4A92-83C5-F8D37622C237}" dt="2024-05-10T03:40:46.090" v="152" actId="20577"/>
          <ac:spMkLst>
            <pc:docMk/>
            <pc:sldMk cId="1921251630" sldId="264"/>
            <ac:spMk id="3" creationId="{9D90FDF8-2B1A-3B8A-D560-7A083AFCBD80}"/>
          </ac:spMkLst>
        </pc:spChg>
        <pc:spChg chg="add mod">
          <ac:chgData name="Bitopan Sarmah" userId="225f516b0cf6a8ce" providerId="LiveId" clId="{1F126A62-3B8C-4A92-83C5-F8D37622C237}" dt="2024-05-10T03:31:18.841" v="15" actId="113"/>
          <ac:spMkLst>
            <pc:docMk/>
            <pc:sldMk cId="1921251630" sldId="264"/>
            <ac:spMk id="4" creationId="{60A67708-E8C4-6C96-FC97-C10944987E76}"/>
          </ac:spMkLst>
        </pc:spChg>
        <pc:picChg chg="add mod">
          <ac:chgData name="Bitopan Sarmah" userId="225f516b0cf6a8ce" providerId="LiveId" clId="{1F126A62-3B8C-4A92-83C5-F8D37622C237}" dt="2024-05-10T03:31:49.624" v="17" actId="1076"/>
          <ac:picMkLst>
            <pc:docMk/>
            <pc:sldMk cId="1921251630" sldId="264"/>
            <ac:picMk id="5" creationId="{04D2D8AA-7224-9019-3085-0256042585A3}"/>
          </ac:picMkLst>
        </pc:picChg>
        <pc:picChg chg="add mod">
          <ac:chgData name="Bitopan Sarmah" userId="225f516b0cf6a8ce" providerId="LiveId" clId="{1F126A62-3B8C-4A92-83C5-F8D37622C237}" dt="2024-05-10T03:32:02.038" v="19" actId="1076"/>
          <ac:picMkLst>
            <pc:docMk/>
            <pc:sldMk cId="1921251630" sldId="264"/>
            <ac:picMk id="6" creationId="{631F0342-4A54-F716-8AE3-CA5EB3B17ABA}"/>
          </ac:picMkLst>
        </pc:picChg>
        <pc:picChg chg="add mod">
          <ac:chgData name="Bitopan Sarmah" userId="225f516b0cf6a8ce" providerId="LiveId" clId="{1F126A62-3B8C-4A92-83C5-F8D37622C237}" dt="2024-05-10T03:32:40.791" v="20"/>
          <ac:picMkLst>
            <pc:docMk/>
            <pc:sldMk cId="1921251630" sldId="264"/>
            <ac:picMk id="7" creationId="{BF9E6891-F762-A8E1-B8F2-F4C241DA90AC}"/>
          </ac:picMkLst>
        </pc:picChg>
      </pc:sldChg>
      <pc:sldChg chg="addSp delSp modSp new del mod">
        <pc:chgData name="Bitopan Sarmah" userId="225f516b0cf6a8ce" providerId="LiveId" clId="{1F126A62-3B8C-4A92-83C5-F8D37622C237}" dt="2024-05-10T04:50:57.913" v="571" actId="2696"/>
        <pc:sldMkLst>
          <pc:docMk/>
          <pc:sldMk cId="2440228451" sldId="264"/>
        </pc:sldMkLst>
        <pc:spChg chg="mod">
          <ac:chgData name="Bitopan Sarmah" userId="225f516b0cf6a8ce" providerId="LiveId" clId="{1F126A62-3B8C-4A92-83C5-F8D37622C237}" dt="2024-05-10T04:27:40.418" v="218" actId="20577"/>
          <ac:spMkLst>
            <pc:docMk/>
            <pc:sldMk cId="2440228451" sldId="264"/>
            <ac:spMk id="2" creationId="{9F79A1F5-7888-A589-DC11-D9013AD1DB73}"/>
          </ac:spMkLst>
        </pc:spChg>
        <pc:spChg chg="mod">
          <ac:chgData name="Bitopan Sarmah" userId="225f516b0cf6a8ce" providerId="LiveId" clId="{1F126A62-3B8C-4A92-83C5-F8D37622C237}" dt="2024-05-10T04:41:39.563" v="426" actId="20577"/>
          <ac:spMkLst>
            <pc:docMk/>
            <pc:sldMk cId="2440228451" sldId="264"/>
            <ac:spMk id="3" creationId="{C6906684-2856-2FD3-003A-1EFFDE44C202}"/>
          </ac:spMkLst>
        </pc:spChg>
        <pc:spChg chg="mod">
          <ac:chgData name="Bitopan Sarmah" userId="225f516b0cf6a8ce" providerId="LiveId" clId="{1F126A62-3B8C-4A92-83C5-F8D37622C237}" dt="2024-05-10T04:43:37.112" v="480" actId="27636"/>
          <ac:spMkLst>
            <pc:docMk/>
            <pc:sldMk cId="2440228451" sldId="264"/>
            <ac:spMk id="4" creationId="{0BF5FDEC-D9FA-1C5D-DD0E-77F396DA4477}"/>
          </ac:spMkLst>
        </pc:spChg>
        <pc:spChg chg="add mod">
          <ac:chgData name="Bitopan Sarmah" userId="225f516b0cf6a8ce" providerId="LiveId" clId="{1F126A62-3B8C-4A92-83C5-F8D37622C237}" dt="2024-05-10T04:27:54.859" v="219" actId="1076"/>
          <ac:spMkLst>
            <pc:docMk/>
            <pc:sldMk cId="2440228451" sldId="264"/>
            <ac:spMk id="7" creationId="{943EB1DD-066C-9EDA-2B06-85D15F9ACC3A}"/>
          </ac:spMkLst>
        </pc:spChg>
        <pc:spChg chg="add mod">
          <ac:chgData name="Bitopan Sarmah" userId="225f516b0cf6a8ce" providerId="LiveId" clId="{1F126A62-3B8C-4A92-83C5-F8D37622C237}" dt="2024-05-10T04:32:52.842" v="367" actId="207"/>
          <ac:spMkLst>
            <pc:docMk/>
            <pc:sldMk cId="2440228451" sldId="264"/>
            <ac:spMk id="8" creationId="{4ED8C010-4636-F9A1-485D-7A40B526D5F1}"/>
          </ac:spMkLst>
        </pc:spChg>
        <pc:spChg chg="add del mod">
          <ac:chgData name="Bitopan Sarmah" userId="225f516b0cf6a8ce" providerId="LiveId" clId="{1F126A62-3B8C-4A92-83C5-F8D37622C237}" dt="2024-05-10T04:33:37.761" v="379" actId="21"/>
          <ac:spMkLst>
            <pc:docMk/>
            <pc:sldMk cId="2440228451" sldId="264"/>
            <ac:spMk id="9" creationId="{4AF71326-FEA7-3332-860B-2B81C728E020}"/>
          </ac:spMkLst>
        </pc:spChg>
        <pc:spChg chg="add mod">
          <ac:chgData name="Bitopan Sarmah" userId="225f516b0cf6a8ce" providerId="LiveId" clId="{1F126A62-3B8C-4A92-83C5-F8D37622C237}" dt="2024-05-10T04:41:14.360" v="415" actId="1076"/>
          <ac:spMkLst>
            <pc:docMk/>
            <pc:sldMk cId="2440228451" sldId="264"/>
            <ac:spMk id="10" creationId="{AC0247D1-2000-61D0-792E-75115615BE46}"/>
          </ac:spMkLst>
        </pc:spChg>
        <pc:picChg chg="add mod">
          <ac:chgData name="Bitopan Sarmah" userId="225f516b0cf6a8ce" providerId="LiveId" clId="{1F126A62-3B8C-4A92-83C5-F8D37622C237}" dt="2024-05-10T03:42:12.350" v="156" actId="1076"/>
          <ac:picMkLst>
            <pc:docMk/>
            <pc:sldMk cId="2440228451" sldId="264"/>
            <ac:picMk id="5" creationId="{F88BA830-B73E-773C-324D-6C348486C740}"/>
          </ac:picMkLst>
        </pc:picChg>
        <pc:picChg chg="add mod">
          <ac:chgData name="Bitopan Sarmah" userId="225f516b0cf6a8ce" providerId="LiveId" clId="{1F126A62-3B8C-4A92-83C5-F8D37622C237}" dt="2024-05-10T03:42:33.051" v="158" actId="1076"/>
          <ac:picMkLst>
            <pc:docMk/>
            <pc:sldMk cId="2440228451" sldId="264"/>
            <ac:picMk id="6" creationId="{5C30EE57-9B5B-C7C6-1E7C-B2E7294D440C}"/>
          </ac:picMkLst>
        </pc:picChg>
      </pc:sldChg>
      <pc:sldChg chg="addSp delSp modSp new mod">
        <pc:chgData name="Bitopan Sarmah" userId="225f516b0cf6a8ce" providerId="LiveId" clId="{1F126A62-3B8C-4A92-83C5-F8D37622C237}" dt="2024-05-10T05:14:32.012" v="844" actId="20577"/>
        <pc:sldMkLst>
          <pc:docMk/>
          <pc:sldMk cId="1497627237" sldId="265"/>
        </pc:sldMkLst>
        <pc:spChg chg="mod">
          <ac:chgData name="Bitopan Sarmah" userId="225f516b0cf6a8ce" providerId="LiveId" clId="{1F126A62-3B8C-4A92-83C5-F8D37622C237}" dt="2024-05-10T04:55:04.675" v="638" actId="2711"/>
          <ac:spMkLst>
            <pc:docMk/>
            <pc:sldMk cId="1497627237" sldId="265"/>
            <ac:spMk id="2" creationId="{C02A8D4A-580C-7332-8C61-1C8A62522941}"/>
          </ac:spMkLst>
        </pc:spChg>
        <pc:spChg chg="mod">
          <ac:chgData name="Bitopan Sarmah" userId="225f516b0cf6a8ce" providerId="LiveId" clId="{1F126A62-3B8C-4A92-83C5-F8D37622C237}" dt="2024-05-10T05:14:32.012" v="844" actId="20577"/>
          <ac:spMkLst>
            <pc:docMk/>
            <pc:sldMk cId="1497627237" sldId="265"/>
            <ac:spMk id="3" creationId="{D1EF47C9-21C4-305E-2135-0732C3717AD3}"/>
          </ac:spMkLst>
        </pc:spChg>
        <pc:spChg chg="add del mod">
          <ac:chgData name="Bitopan Sarmah" userId="225f516b0cf6a8ce" providerId="LiveId" clId="{1F126A62-3B8C-4A92-83C5-F8D37622C237}" dt="2024-05-10T04:45:15.697" v="490" actId="21"/>
          <ac:spMkLst>
            <pc:docMk/>
            <pc:sldMk cId="1497627237" sldId="265"/>
            <ac:spMk id="8" creationId="{5BE54F19-8109-0BCC-FF64-00D9B8979E6B}"/>
          </ac:spMkLst>
        </pc:spChg>
        <pc:spChg chg="add mod">
          <ac:chgData name="Bitopan Sarmah" userId="225f516b0cf6a8ce" providerId="LiveId" clId="{1F126A62-3B8C-4A92-83C5-F8D37622C237}" dt="2024-05-10T04:46:44.303" v="541" actId="1076"/>
          <ac:spMkLst>
            <pc:docMk/>
            <pc:sldMk cId="1497627237" sldId="265"/>
            <ac:spMk id="10" creationId="{3F258B8F-A2BE-5931-D893-F8BC0B145D2A}"/>
          </ac:spMkLst>
        </pc:spChg>
        <pc:spChg chg="add mod">
          <ac:chgData name="Bitopan Sarmah" userId="225f516b0cf6a8ce" providerId="LiveId" clId="{1F126A62-3B8C-4A92-83C5-F8D37622C237}" dt="2024-05-10T04:49:44.929" v="563" actId="1076"/>
          <ac:spMkLst>
            <pc:docMk/>
            <pc:sldMk cId="1497627237" sldId="265"/>
            <ac:spMk id="12" creationId="{5F1F42DF-39C6-9DA2-0D52-8FBE748F3078}"/>
          </ac:spMkLst>
        </pc:spChg>
        <pc:spChg chg="add del mod">
          <ac:chgData name="Bitopan Sarmah" userId="225f516b0cf6a8ce" providerId="LiveId" clId="{1F126A62-3B8C-4A92-83C5-F8D37622C237}" dt="2024-05-10T04:51:21.356" v="572" actId="21"/>
          <ac:spMkLst>
            <pc:docMk/>
            <pc:sldMk cId="1497627237" sldId="265"/>
            <ac:spMk id="14" creationId="{E47B1D51-87FC-5BF9-7DA2-9B0DEA3A7199}"/>
          </ac:spMkLst>
        </pc:spChg>
        <pc:spChg chg="add mod">
          <ac:chgData name="Bitopan Sarmah" userId="225f516b0cf6a8ce" providerId="LiveId" clId="{1F126A62-3B8C-4A92-83C5-F8D37622C237}" dt="2024-05-10T04:52:48.341" v="630" actId="14100"/>
          <ac:spMkLst>
            <pc:docMk/>
            <pc:sldMk cId="1497627237" sldId="265"/>
            <ac:spMk id="15" creationId="{61B1E422-49E4-FE94-C3EB-2A4DB7AD3A63}"/>
          </ac:spMkLst>
        </pc:spChg>
        <pc:spChg chg="add mod">
          <ac:chgData name="Bitopan Sarmah" userId="225f516b0cf6a8ce" providerId="LiveId" clId="{1F126A62-3B8C-4A92-83C5-F8D37622C237}" dt="2024-05-10T04:53:01.686" v="631" actId="14100"/>
          <ac:spMkLst>
            <pc:docMk/>
            <pc:sldMk cId="1497627237" sldId="265"/>
            <ac:spMk id="16" creationId="{600E4EF5-ECA0-B893-D623-59D0F2C61866}"/>
          </ac:spMkLst>
        </pc:spChg>
        <pc:spChg chg="add mod">
          <ac:chgData name="Bitopan Sarmah" userId="225f516b0cf6a8ce" providerId="LiveId" clId="{1F126A62-3B8C-4A92-83C5-F8D37622C237}" dt="2024-05-10T04:53:15.825" v="633" actId="1076"/>
          <ac:spMkLst>
            <pc:docMk/>
            <pc:sldMk cId="1497627237" sldId="265"/>
            <ac:spMk id="17" creationId="{EDFDBDFD-42C3-619D-2D44-6AC503A8CD03}"/>
          </ac:spMkLst>
        </pc:spChg>
        <pc:picChg chg="add mod">
          <ac:chgData name="Bitopan Sarmah" userId="225f516b0cf6a8ce" providerId="LiveId" clId="{1F126A62-3B8C-4A92-83C5-F8D37622C237}" dt="2024-05-10T04:54:42.285" v="636" actId="1076"/>
          <ac:picMkLst>
            <pc:docMk/>
            <pc:sldMk cId="1497627237" sldId="265"/>
            <ac:picMk id="4" creationId="{9D5DEE10-F33E-50C2-A4AF-A4EE5F602648}"/>
          </ac:picMkLst>
        </pc:picChg>
        <pc:picChg chg="add mod">
          <ac:chgData name="Bitopan Sarmah" userId="225f516b0cf6a8ce" providerId="LiveId" clId="{1F126A62-3B8C-4A92-83C5-F8D37622C237}" dt="2024-05-10T04:44:29.726" v="483"/>
          <ac:picMkLst>
            <pc:docMk/>
            <pc:sldMk cId="1497627237" sldId="265"/>
            <ac:picMk id="5" creationId="{0DC00863-9446-0031-191C-37D58286ECED}"/>
          </ac:picMkLst>
        </pc:picChg>
        <pc:picChg chg="add del mod">
          <ac:chgData name="Bitopan Sarmah" userId="225f516b0cf6a8ce" providerId="LiveId" clId="{1F126A62-3B8C-4A92-83C5-F8D37622C237}" dt="2024-05-10T04:44:40.925" v="485" actId="21"/>
          <ac:picMkLst>
            <pc:docMk/>
            <pc:sldMk cId="1497627237" sldId="265"/>
            <ac:picMk id="6" creationId="{DE58B749-97EC-12AB-0F5E-D5D59EFC916D}"/>
          </ac:picMkLst>
        </pc:picChg>
        <pc:picChg chg="add mod">
          <ac:chgData name="Bitopan Sarmah" userId="225f516b0cf6a8ce" providerId="LiveId" clId="{1F126A62-3B8C-4A92-83C5-F8D37622C237}" dt="2024-05-10T04:53:36.165" v="635" actId="1076"/>
          <ac:picMkLst>
            <pc:docMk/>
            <pc:sldMk cId="1497627237" sldId="265"/>
            <ac:picMk id="18" creationId="{5ACC96D5-23AA-8CF6-AFF9-FE80C6C416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C772-0E3D-4BC5-9EF1-0B7E25969E01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79E6-654F-4BB6-85EE-6FFFE2FB8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5E1F-CBE5-1636-17AB-A2BCCC0E5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" y="1575998"/>
            <a:ext cx="10809605" cy="31456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  <a:ea typeface="+mn-lt"/>
                <a:cs typeface="+mn-lt"/>
              </a:rPr>
              <a:t>   </a:t>
            </a:r>
            <a:b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</a:br>
            <a:endParaRPr lang="en-IN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A0146505-A992-C2DC-C8DD-422F659B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1" y="97593"/>
            <a:ext cx="1385519" cy="1458933"/>
          </a:xfrm>
          <a:prstGeom prst="rect">
            <a:avLst/>
          </a:prstGeom>
        </p:spPr>
      </p:pic>
      <p:pic>
        <p:nvPicPr>
          <p:cNvPr id="6" name="Picture 5" descr="A close up of a goggles&#10;&#10;Description automatically generated">
            <a:extLst>
              <a:ext uri="{FF2B5EF4-FFF2-40B4-BE49-F238E27FC236}">
                <a16:creationId xmlns:a16="http://schemas.microsoft.com/office/drawing/2014/main" id="{0B0975A9-B33A-8DA4-2796-43327D8A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40" y="165519"/>
            <a:ext cx="1568399" cy="999878"/>
          </a:xfrm>
          <a:prstGeom prst="rect">
            <a:avLst/>
          </a:prstGeom>
        </p:spPr>
      </p:pic>
      <p:pic>
        <p:nvPicPr>
          <p:cNvPr id="7" name="Picture 6" descr="A white and green logo&#10;&#10;Description automatically generated">
            <a:extLst>
              <a:ext uri="{FF2B5EF4-FFF2-40B4-BE49-F238E27FC236}">
                <a16:creationId xmlns:a16="http://schemas.microsoft.com/office/drawing/2014/main" id="{1E8F8DE8-3425-C5F1-8C28-43EB8BF6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44" y="351004"/>
            <a:ext cx="4342311" cy="888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8D27B-0940-60FF-9152-D6A0C8B1B861}"/>
              </a:ext>
            </a:extLst>
          </p:cNvPr>
          <p:cNvSpPr txBox="1"/>
          <p:nvPr/>
        </p:nvSpPr>
        <p:spPr>
          <a:xfrm>
            <a:off x="1205546" y="1575998"/>
            <a:ext cx="97809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1800" b="1" dirty="0">
                <a:solidFill>
                  <a:srgbClr val="FFFF00"/>
                </a:solidFill>
                <a:latin typeface="Algerian" panose="04020705040A02060702" pitchFamily="82" charset="0"/>
                <a:ea typeface="+mn-lt"/>
                <a:cs typeface="+mn-lt"/>
              </a:rPr>
              <a:t>Problem Statement</a:t>
            </a:r>
            <a:r>
              <a:rPr lang="en-US" sz="1800" dirty="0">
                <a:solidFill>
                  <a:srgbClr val="FFFF00"/>
                </a:solidFill>
                <a:latin typeface="Californian FB" panose="0207040306080B030204" pitchFamily="18" charset="0"/>
                <a:ea typeface="+mn-lt"/>
                <a:cs typeface="+mn-lt"/>
              </a:rPr>
              <a:t>:  </a:t>
            </a:r>
            <a:r>
              <a:rPr lang="en-US" sz="1800" dirty="0">
                <a:solidFill>
                  <a:srgbClr val="FFFF00"/>
                </a:solidFill>
                <a:latin typeface="Algerian" panose="04020705040A02060702" pitchFamily="82" charset="0"/>
                <a:ea typeface="+mn-lt"/>
                <a:cs typeface="+mn-lt"/>
              </a:rPr>
              <a:t>CREATING A PLATEFORM FOR  HEALTHCARE MONITORING AND CONSULTATION</a:t>
            </a:r>
            <a:endParaRPr lang="en-US" sz="1800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endParaRPr lang="en-US" sz="1800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fornian FB" panose="0207040306080B030204" pitchFamily="18" charset="0"/>
                <a:ea typeface="+mn-lt"/>
                <a:cs typeface="+mn-lt"/>
              </a:rPr>
              <a:t>  </a:t>
            </a:r>
            <a:r>
              <a:rPr lang="en-US" sz="1800" b="1" dirty="0">
                <a:solidFill>
                  <a:srgbClr val="92D050"/>
                </a:solidFill>
                <a:latin typeface="Algerian" panose="04020705040A02060702" pitchFamily="82" charset="0"/>
                <a:ea typeface="+mn-lt"/>
                <a:cs typeface="+mn-lt"/>
              </a:rPr>
              <a:t>Team Name: CODEJAMMERS</a:t>
            </a:r>
          </a:p>
          <a:p>
            <a:endParaRPr lang="en-US" sz="1800" dirty="0">
              <a:solidFill>
                <a:srgbClr val="FFFF00"/>
              </a:solidFill>
              <a:latin typeface="Californian FB" panose="0207040306080B0302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fornian FB" panose="0207040306080B030204" pitchFamily="18" charset="0"/>
                <a:ea typeface="+mn-lt"/>
                <a:cs typeface="+mn-lt"/>
              </a:rPr>
              <a:t>  Team Leader Name: TINKU  MONI KAUSHIK</a:t>
            </a:r>
            <a:endParaRPr lang="en-US" sz="1800" dirty="0">
              <a:solidFill>
                <a:srgbClr val="FFFF00"/>
              </a:solidFill>
              <a:latin typeface="Californian FB" panose="0207040306080B030204" pitchFamily="18" charset="0"/>
            </a:endParaRPr>
          </a:p>
          <a:p>
            <a:endParaRPr lang="en-US" sz="1800" dirty="0">
              <a:solidFill>
                <a:srgbClr val="FFFF00"/>
              </a:solidFill>
              <a:latin typeface="Californian FB" panose="0207040306080B0302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alifornian FB" panose="0207040306080B030204" pitchFamily="18" charset="0"/>
                <a:ea typeface="+mn-lt"/>
                <a:cs typeface="+mn-lt"/>
              </a:rPr>
              <a:t>   Institute Name:  GAUHATI UNIVERSITY INSTITUTE OF SCIENCE AND TECHNOLOGY</a:t>
            </a:r>
            <a:endParaRPr lang="en-US" sz="1800" dirty="0">
              <a:solidFill>
                <a:srgbClr val="FFFF00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0" name="Picture 9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94775ABF-5E20-2888-6157-51F2E0A17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91199"/>
            <a:ext cx="12181114" cy="10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881-0CDC-53AF-988C-59124BD0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-94640"/>
            <a:ext cx="10131425" cy="1456267"/>
          </a:xfrm>
        </p:spPr>
        <p:txBody>
          <a:bodyPr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IDEA APPROACH DETAILS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533FA-4A20-31D9-7B62-A8C7C580D659}"/>
              </a:ext>
            </a:extLst>
          </p:cNvPr>
          <p:cNvSpPr txBox="1"/>
          <p:nvPr/>
        </p:nvSpPr>
        <p:spPr>
          <a:xfrm>
            <a:off x="1129665" y="1235132"/>
            <a:ext cx="6404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Digital Patient Platform for Healthcare Access</a:t>
            </a:r>
            <a:br>
              <a:rPr lang="en-US" sz="1800" dirty="0"/>
            </a:br>
            <a:r>
              <a:rPr lang="en-US" sz="1800" dirty="0"/>
              <a:t>Develop a digital patient platform (website) to revolutionize healthcare access, streamline services, and empower patients.</a:t>
            </a:r>
          </a:p>
          <a:p>
            <a:endParaRPr lang="en-US" sz="1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E5492D-06F0-C968-AF4E-71C257734AA0}"/>
              </a:ext>
            </a:extLst>
          </p:cNvPr>
          <p:cNvSpPr/>
          <p:nvPr/>
        </p:nvSpPr>
        <p:spPr>
          <a:xfrm>
            <a:off x="374142" y="1261132"/>
            <a:ext cx="664083" cy="379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1E081-07F8-85EF-1DAC-CCDE43C4FF33}"/>
              </a:ext>
            </a:extLst>
          </p:cNvPr>
          <p:cNvSpPr txBox="1"/>
          <p:nvPr/>
        </p:nvSpPr>
        <p:spPr>
          <a:xfrm>
            <a:off x="239446" y="2054512"/>
            <a:ext cx="6490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Features: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65235-B167-5F1C-26D6-4CE41E424F42}"/>
              </a:ext>
            </a:extLst>
          </p:cNvPr>
          <p:cNvSpPr txBox="1"/>
          <p:nvPr/>
        </p:nvSpPr>
        <p:spPr>
          <a:xfrm>
            <a:off x="563246" y="2379903"/>
            <a:ext cx="640461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Personalized Profiles:</a:t>
            </a:r>
            <a:r>
              <a:rPr lang="en-US" sz="1600" dirty="0"/>
              <a:t> Securely store medical data for tailored care.</a:t>
            </a:r>
          </a:p>
          <a:p>
            <a:pPr>
              <a:buFont typeface="+mj-lt"/>
              <a:buAutoNum type="arabicPeriod"/>
            </a:pPr>
            <a:r>
              <a:rPr lang="en-US" sz="1600" b="1" i="1" dirty="0"/>
              <a:t>Teleconsultation:</a:t>
            </a:r>
            <a:r>
              <a:rPr lang="en-US" sz="1600" i="1" dirty="0"/>
              <a:t> Enable remote consultations for convenience and accessibility.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Health Education:</a:t>
            </a:r>
            <a:r>
              <a:rPr lang="en-US" sz="1600" dirty="0"/>
              <a:t> Provide curated resources for informed decision-making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Review system : </a:t>
            </a:r>
            <a:r>
              <a:rPr lang="en-US" sz="1600" dirty="0"/>
              <a:t>patient can review and give feedback so that others people get the best doctors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Digital Prescriptions:</a:t>
            </a:r>
            <a:r>
              <a:rPr lang="en-US" sz="1600" dirty="0"/>
              <a:t> Streamline medication management for patients and </a:t>
            </a:r>
            <a:r>
              <a:rPr lang="en-US" sz="1600" i="1" dirty="0"/>
              <a:t>providers.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Intuitive Appointment Management:</a:t>
            </a:r>
            <a:r>
              <a:rPr lang="en-US" sz="1600" dirty="0"/>
              <a:t> Simplify scheduling, reducing wait times.</a:t>
            </a:r>
          </a:p>
          <a:p>
            <a:r>
              <a:rPr lang="en-US" sz="1600" dirty="0"/>
              <a:t>7.</a:t>
            </a:r>
            <a:r>
              <a:rPr lang="en-US" sz="1600" b="1" dirty="0"/>
              <a:t>Provide </a:t>
            </a:r>
            <a:r>
              <a:rPr lang="en-US" sz="1600" b="1" dirty="0" err="1"/>
              <a:t>Persionalised</a:t>
            </a:r>
            <a:r>
              <a:rPr lang="en-US" sz="1600" b="1" dirty="0"/>
              <a:t> Health Plan: </a:t>
            </a:r>
            <a:r>
              <a:rPr lang="en-US" sz="1600" dirty="0"/>
              <a:t>We understand that each individual’s health needs </a:t>
            </a:r>
            <a:r>
              <a:rPr lang="en-US" sz="1400" dirty="0"/>
              <a:t>are unique. That’s why Health Pro offers </a:t>
            </a:r>
            <a:r>
              <a:rPr lang="en-US" sz="1400" dirty="0" err="1"/>
              <a:t>persionalised</a:t>
            </a:r>
            <a:r>
              <a:rPr lang="en-US" sz="1400" dirty="0"/>
              <a:t> health plans</a:t>
            </a:r>
            <a:r>
              <a:rPr lang="en-US" dirty="0"/>
              <a:t> </a:t>
            </a:r>
            <a:r>
              <a:rPr lang="en-US" b="1" dirty="0"/>
              <a:t>.</a:t>
            </a:r>
            <a:endParaRPr lang="en-US" sz="1800" b="1" dirty="0"/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C189F41D-0AF1-43E1-F20F-A0C98BCD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" y="82303"/>
            <a:ext cx="1385519" cy="1071807"/>
          </a:xfrm>
          <a:prstGeom prst="rect">
            <a:avLst/>
          </a:prstGeom>
        </p:spPr>
      </p:pic>
      <p:pic>
        <p:nvPicPr>
          <p:cNvPr id="15" name="Picture 14" descr="A close up of a goggles&#10;&#10;Description automatically generated">
            <a:extLst>
              <a:ext uri="{FF2B5EF4-FFF2-40B4-BE49-F238E27FC236}">
                <a16:creationId xmlns:a16="http://schemas.microsoft.com/office/drawing/2014/main" id="{7D9F6DB6-9854-718B-F6CD-0F426185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447" y="26864"/>
            <a:ext cx="1568399" cy="1213261"/>
          </a:xfrm>
          <a:prstGeom prst="rect">
            <a:avLst/>
          </a:prstGeom>
        </p:spPr>
      </p:pic>
      <p:pic>
        <p:nvPicPr>
          <p:cNvPr id="16" name="Picture 15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C0F62F05-4876-12A5-96F1-0C0C2F4C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4053"/>
            <a:ext cx="12181114" cy="7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2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735D-AC4F-40B7-E01A-B26289BF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76" y="-118533"/>
            <a:ext cx="10131425" cy="1456267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>
                <a:latin typeface="Arial Black" panose="020B0A04020102020204" pitchFamily="34" charset="0"/>
              </a:rPr>
              <a:t>Opportunities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B345-7CBF-4DB9-CE39-ACBDDA59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1597344"/>
            <a:ext cx="8882153" cy="154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E257A208-89D0-DE41-005C-8D8AFA90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6237655"/>
            <a:ext cx="12181114" cy="620345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890BFC1A-A297-DE54-D913-2C825652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262466"/>
            <a:ext cx="900793" cy="1039586"/>
          </a:xfrm>
          <a:prstGeom prst="rect">
            <a:avLst/>
          </a:prstGeom>
        </p:spPr>
      </p:pic>
      <p:pic>
        <p:nvPicPr>
          <p:cNvPr id="7" name="Picture 6" descr="A close up of a goggles&#10;&#10;Description automatically generated">
            <a:extLst>
              <a:ext uri="{FF2B5EF4-FFF2-40B4-BE49-F238E27FC236}">
                <a16:creationId xmlns:a16="http://schemas.microsoft.com/office/drawing/2014/main" id="{D0B9E63A-B402-7164-10AD-F379E0E5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915" y="262466"/>
            <a:ext cx="1568399" cy="999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4908E-3A04-FD51-99D0-C4D235501659}"/>
              </a:ext>
            </a:extLst>
          </p:cNvPr>
          <p:cNvSpPr txBox="1"/>
          <p:nvPr/>
        </p:nvSpPr>
        <p:spPr>
          <a:xfrm>
            <a:off x="315686" y="1043251"/>
            <a:ext cx="4538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sz="2000" b="1" dirty="0">
                <a:solidFill>
                  <a:srgbClr val="FFFF00"/>
                </a:solidFill>
                <a:latin typeface="Algerian" panose="04020705040A02060702" pitchFamily="82" charset="0"/>
              </a:rPr>
              <a:t>We are different from others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0BB6A-DA3D-3806-52C4-69056ACC3782}"/>
              </a:ext>
            </a:extLst>
          </p:cNvPr>
          <p:cNvSpPr txBox="1"/>
          <p:nvPr/>
        </p:nvSpPr>
        <p:spPr>
          <a:xfrm>
            <a:off x="1176247" y="1763854"/>
            <a:ext cx="61683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We provide customisable health plans for people of different needs</a:t>
            </a:r>
          </a:p>
          <a:p>
            <a:r>
              <a:rPr lang="en-IN" dirty="0"/>
              <a:t>  </a:t>
            </a:r>
          </a:p>
          <a:p>
            <a:r>
              <a:rPr lang="en-US" sz="1800" b="1" dirty="0"/>
              <a:t>User Friendly </a:t>
            </a:r>
            <a:r>
              <a:rPr lang="en-US" sz="1800" b="1" dirty="0" err="1"/>
              <a:t>Interfacee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21B23-3AF8-D081-052F-59E7D01E7734}"/>
              </a:ext>
            </a:extLst>
          </p:cNvPr>
          <p:cNvSpPr/>
          <p:nvPr/>
        </p:nvSpPr>
        <p:spPr>
          <a:xfrm>
            <a:off x="716468" y="2137877"/>
            <a:ext cx="300258" cy="2420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3C32ED-E504-220A-536A-41971F841EBE}"/>
              </a:ext>
            </a:extLst>
          </p:cNvPr>
          <p:cNvSpPr/>
          <p:nvPr/>
        </p:nvSpPr>
        <p:spPr>
          <a:xfrm>
            <a:off x="716468" y="2909318"/>
            <a:ext cx="300258" cy="2420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313A2-13BB-8953-707B-60825B63181F}"/>
              </a:ext>
            </a:extLst>
          </p:cNvPr>
          <p:cNvSpPr txBox="1"/>
          <p:nvPr/>
        </p:nvSpPr>
        <p:spPr>
          <a:xfrm>
            <a:off x="866597" y="35501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Allowing patients to access healthcare professionals from    anywhere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6AF08E-B0DA-744F-E4BD-981CCBDB764B}"/>
              </a:ext>
            </a:extLst>
          </p:cNvPr>
          <p:cNvSpPr/>
          <p:nvPr/>
        </p:nvSpPr>
        <p:spPr>
          <a:xfrm>
            <a:off x="699595" y="3590521"/>
            <a:ext cx="300258" cy="269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C99-6C33-3E6D-0C41-F2B1DF21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19" y="277350"/>
            <a:ext cx="3223261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                                         </a:t>
            </a:r>
            <a:r>
              <a:rPr lang="en-IN" dirty="0">
                <a:latin typeface="Arial Rounded MT Bold" panose="020F0704030504030204" pitchFamily="34" charset="0"/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38E2-B194-0161-0048-630D337C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2141008"/>
            <a:ext cx="10131428" cy="891540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    </a:t>
            </a:r>
          </a:p>
          <a:p>
            <a:r>
              <a:rPr lang="en-IN" dirty="0"/>
              <a:t>       </a:t>
            </a:r>
          </a:p>
          <a:p>
            <a:r>
              <a:rPr lang="en-IN" sz="4500" dirty="0"/>
              <a:t>            </a:t>
            </a:r>
            <a:r>
              <a:rPr lang="en-IN" sz="7200" dirty="0" err="1"/>
              <a:t>Persionalised</a:t>
            </a:r>
            <a:r>
              <a:rPr lang="en-IN" sz="7200" dirty="0"/>
              <a:t> health plans</a:t>
            </a:r>
          </a:p>
          <a:p>
            <a:endParaRPr lang="en-IN" sz="7200" dirty="0"/>
          </a:p>
          <a:p>
            <a:r>
              <a:rPr lang="en-IN" sz="7200" dirty="0"/>
              <a:t>       Get experts opinion</a:t>
            </a:r>
          </a:p>
          <a:p>
            <a:endParaRPr lang="en-IN" sz="7200" dirty="0"/>
          </a:p>
          <a:p>
            <a:r>
              <a:rPr lang="en-IN" sz="7200" dirty="0"/>
              <a:t>       Get consultation</a:t>
            </a:r>
          </a:p>
          <a:p>
            <a:endParaRPr lang="en-IN" sz="7200" dirty="0"/>
          </a:p>
          <a:p>
            <a:r>
              <a:rPr lang="en-IN" sz="7200" dirty="0"/>
              <a:t>       Appointment of  a physician</a:t>
            </a:r>
          </a:p>
          <a:p>
            <a:endParaRPr lang="en-IN" sz="4000" dirty="0"/>
          </a:p>
          <a:p>
            <a:endParaRPr lang="en-IN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A2519394-CE09-26C0-D9BE-6D56FA61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9" y="42577"/>
            <a:ext cx="900793" cy="1039586"/>
          </a:xfrm>
          <a:prstGeom prst="rect">
            <a:avLst/>
          </a:prstGeom>
        </p:spPr>
      </p:pic>
      <p:pic>
        <p:nvPicPr>
          <p:cNvPr id="5" name="Picture 4" descr="A close up of a goggles&#10;&#10;Description automatically generated">
            <a:extLst>
              <a:ext uri="{FF2B5EF4-FFF2-40B4-BE49-F238E27FC236}">
                <a16:creationId xmlns:a16="http://schemas.microsoft.com/office/drawing/2014/main" id="{92DCEC5E-4924-0632-B6B8-1D06D07B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16" y="0"/>
            <a:ext cx="1568399" cy="999878"/>
          </a:xfrm>
          <a:prstGeom prst="rect">
            <a:avLst/>
          </a:prstGeom>
        </p:spPr>
      </p:pic>
      <p:sp>
        <p:nvSpPr>
          <p:cNvPr id="9" name="Star: 4 Points 8">
            <a:extLst>
              <a:ext uri="{FF2B5EF4-FFF2-40B4-BE49-F238E27FC236}">
                <a16:creationId xmlns:a16="http://schemas.microsoft.com/office/drawing/2014/main" id="{43D2E088-FB57-8151-23FE-F41863254B13}"/>
              </a:ext>
            </a:extLst>
          </p:cNvPr>
          <p:cNvSpPr/>
          <p:nvPr/>
        </p:nvSpPr>
        <p:spPr>
          <a:xfrm>
            <a:off x="265883" y="1325346"/>
            <a:ext cx="450398" cy="38154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6D9F4CFE-E43B-28D0-14C2-00932DA5F531}"/>
              </a:ext>
            </a:extLst>
          </p:cNvPr>
          <p:cNvSpPr/>
          <p:nvPr/>
        </p:nvSpPr>
        <p:spPr>
          <a:xfrm>
            <a:off x="265883" y="2062632"/>
            <a:ext cx="511357" cy="38154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EFA7C4DC-9035-8EC4-4CA8-F40EF4631FBA}"/>
              </a:ext>
            </a:extLst>
          </p:cNvPr>
          <p:cNvSpPr/>
          <p:nvPr/>
        </p:nvSpPr>
        <p:spPr>
          <a:xfrm>
            <a:off x="265883" y="2729378"/>
            <a:ext cx="511357" cy="38154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0B6EDC91-174A-2134-488C-B7D20F88BACE}"/>
              </a:ext>
            </a:extLst>
          </p:cNvPr>
          <p:cNvSpPr/>
          <p:nvPr/>
        </p:nvSpPr>
        <p:spPr>
          <a:xfrm>
            <a:off x="237819" y="3365531"/>
            <a:ext cx="614840" cy="38154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B3B9A2F5-3B08-B964-ACFC-9B5EC3291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" y="6270477"/>
            <a:ext cx="12181114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CA5D-BE4B-5A50-1CC8-7DF8C7B8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021"/>
            <a:ext cx="10131427" cy="102107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3847-996A-9A15-C97B-3AD61DEA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10" y="5410200"/>
            <a:ext cx="10131428" cy="1447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6E1E56-E36A-31A2-6BB2-92A5D98AB5F0}"/>
              </a:ext>
            </a:extLst>
          </p:cNvPr>
          <p:cNvSpPr txBox="1">
            <a:spLocks/>
          </p:cNvSpPr>
          <p:nvPr/>
        </p:nvSpPr>
        <p:spPr>
          <a:xfrm>
            <a:off x="838201" y="76201"/>
            <a:ext cx="10131427" cy="990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ARTITECHTURE /FLOWCHART</a:t>
            </a:r>
            <a:endParaRPr lang="en-IN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E3A128F-1B28-24DC-E1D1-F371C0C0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9" y="160021"/>
            <a:ext cx="900793" cy="1039586"/>
          </a:xfrm>
          <a:prstGeom prst="rect">
            <a:avLst/>
          </a:prstGeom>
        </p:spPr>
      </p:pic>
      <p:pic>
        <p:nvPicPr>
          <p:cNvPr id="6" name="Picture 5" descr="A close up of a goggles&#10;&#10;Description automatically generated">
            <a:extLst>
              <a:ext uri="{FF2B5EF4-FFF2-40B4-BE49-F238E27FC236}">
                <a16:creationId xmlns:a16="http://schemas.microsoft.com/office/drawing/2014/main" id="{D48A8D54-C1AE-F562-5CA8-EBF59BD2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650" y="0"/>
            <a:ext cx="1568399" cy="9998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9E97C1-B231-ABEE-FFBA-42F60AA31E4F}"/>
              </a:ext>
            </a:extLst>
          </p:cNvPr>
          <p:cNvSpPr/>
          <p:nvPr/>
        </p:nvSpPr>
        <p:spPr>
          <a:xfrm>
            <a:off x="4419600" y="999878"/>
            <a:ext cx="2240280" cy="6536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lgerian" panose="04020705040A02060702" pitchFamily="82" charset="0"/>
              </a:rPr>
              <a:t>web  interface</a:t>
            </a:r>
            <a:endParaRPr lang="en-IN" dirty="0">
              <a:solidFill>
                <a:schemeClr val="bg1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9D7C72-E8B4-B26E-248F-0D81012487F0}"/>
              </a:ext>
            </a:extLst>
          </p:cNvPr>
          <p:cNvSpPr/>
          <p:nvPr/>
        </p:nvSpPr>
        <p:spPr>
          <a:xfrm>
            <a:off x="5297424" y="1653540"/>
            <a:ext cx="484632" cy="5105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FE78FD-30C6-A007-31ED-39B2C2381612}"/>
              </a:ext>
            </a:extLst>
          </p:cNvPr>
          <p:cNvCxnSpPr>
            <a:cxnSpLocks/>
          </p:cNvCxnSpPr>
          <p:nvPr/>
        </p:nvCxnSpPr>
        <p:spPr>
          <a:xfrm>
            <a:off x="3825240" y="2164080"/>
            <a:ext cx="3604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CAC1B0F-2521-A865-6055-12C77C1922E1}"/>
              </a:ext>
            </a:extLst>
          </p:cNvPr>
          <p:cNvSpPr/>
          <p:nvPr/>
        </p:nvSpPr>
        <p:spPr>
          <a:xfrm>
            <a:off x="3582924" y="2164080"/>
            <a:ext cx="484632" cy="6095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2BB1F10-AFCD-E9C3-ECD8-830242FF6399}"/>
              </a:ext>
            </a:extLst>
          </p:cNvPr>
          <p:cNvSpPr/>
          <p:nvPr/>
        </p:nvSpPr>
        <p:spPr>
          <a:xfrm>
            <a:off x="7187184" y="2149983"/>
            <a:ext cx="484632" cy="6236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2EC288-816B-4AA1-CE3E-1C33019A044C}"/>
              </a:ext>
            </a:extLst>
          </p:cNvPr>
          <p:cNvSpPr/>
          <p:nvPr/>
        </p:nvSpPr>
        <p:spPr>
          <a:xfrm>
            <a:off x="2918460" y="2740044"/>
            <a:ext cx="1813560" cy="15652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5D3C3-9846-7930-BFE7-428BFCE410AD}"/>
              </a:ext>
            </a:extLst>
          </p:cNvPr>
          <p:cNvSpPr txBox="1"/>
          <p:nvPr/>
        </p:nvSpPr>
        <p:spPr>
          <a:xfrm>
            <a:off x="2840736" y="2773679"/>
            <a:ext cx="14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en-US" sz="1200" b="1" dirty="0"/>
              <a:t>HTML ,CSS,JS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F4EFDD-2466-66AE-7097-B65AF6CD18DE}"/>
              </a:ext>
            </a:extLst>
          </p:cNvPr>
          <p:cNvSpPr/>
          <p:nvPr/>
        </p:nvSpPr>
        <p:spPr>
          <a:xfrm>
            <a:off x="3368040" y="326582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UI</a:t>
            </a:r>
            <a:endParaRPr lang="en-IN" sz="3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D4DE58-21D6-9771-F3AD-2D3027654F3D}"/>
              </a:ext>
            </a:extLst>
          </p:cNvPr>
          <p:cNvSpPr/>
          <p:nvPr/>
        </p:nvSpPr>
        <p:spPr>
          <a:xfrm>
            <a:off x="6386864" y="2717183"/>
            <a:ext cx="2414236" cy="185481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4E1D4E-372E-30D1-8EFE-36B12D3544F5}"/>
              </a:ext>
            </a:extLst>
          </p:cNvPr>
          <p:cNvSpPr txBox="1"/>
          <p:nvPr/>
        </p:nvSpPr>
        <p:spPr>
          <a:xfrm>
            <a:off x="6461763" y="2713635"/>
            <a:ext cx="219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Backend</a:t>
            </a:r>
          </a:p>
          <a:p>
            <a:r>
              <a:rPr lang="en-US" sz="1200" b="1" dirty="0"/>
              <a:t>Node.js , Express.js , MongoDB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FD2672-F373-14B7-60FA-B09A63C665D7}"/>
              </a:ext>
            </a:extLst>
          </p:cNvPr>
          <p:cNvSpPr/>
          <p:nvPr/>
        </p:nvSpPr>
        <p:spPr>
          <a:xfrm>
            <a:off x="6784436" y="3230150"/>
            <a:ext cx="1546799" cy="12236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/>
              <a:t>API</a:t>
            </a:r>
            <a:endParaRPr lang="en-US" sz="18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526BA7-508A-858E-A8C1-BF0266A6E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819" y="3429000"/>
            <a:ext cx="1504034" cy="1024760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B3EAFF77-9EDD-BD68-5F02-029102A7B138}"/>
              </a:ext>
            </a:extLst>
          </p:cNvPr>
          <p:cNvSpPr/>
          <p:nvPr/>
        </p:nvSpPr>
        <p:spPr>
          <a:xfrm>
            <a:off x="5667164" y="3456748"/>
            <a:ext cx="75878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786E8D7D-5532-B2A1-84F3-018A0521199B}"/>
              </a:ext>
            </a:extLst>
          </p:cNvPr>
          <p:cNvSpPr/>
          <p:nvPr/>
        </p:nvSpPr>
        <p:spPr>
          <a:xfrm>
            <a:off x="4680012" y="3456748"/>
            <a:ext cx="758782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01273-A166-AF35-4323-F3FD6199D527}"/>
              </a:ext>
            </a:extLst>
          </p:cNvPr>
          <p:cNvSpPr/>
          <p:nvPr/>
        </p:nvSpPr>
        <p:spPr>
          <a:xfrm>
            <a:off x="5383988" y="4923339"/>
            <a:ext cx="1877872" cy="9838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Data Storage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771348-8107-B10B-E09F-AB66D9B1BF1F}"/>
              </a:ext>
            </a:extLst>
          </p:cNvPr>
          <p:cNvCxnSpPr>
            <a:cxnSpLocks/>
          </p:cNvCxnSpPr>
          <p:nvPr/>
        </p:nvCxnSpPr>
        <p:spPr>
          <a:xfrm>
            <a:off x="6503078" y="4572001"/>
            <a:ext cx="0" cy="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CDFCE0-0714-A84F-0422-421CEF1DE0AB}"/>
              </a:ext>
            </a:extLst>
          </p:cNvPr>
          <p:cNvCxnSpPr>
            <a:cxnSpLocks/>
          </p:cNvCxnSpPr>
          <p:nvPr/>
        </p:nvCxnSpPr>
        <p:spPr>
          <a:xfrm>
            <a:off x="8496300" y="4572001"/>
            <a:ext cx="1356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4C60F-893C-2B97-9F67-0A1D88C56511}"/>
              </a:ext>
            </a:extLst>
          </p:cNvPr>
          <p:cNvSpPr/>
          <p:nvPr/>
        </p:nvSpPr>
        <p:spPr>
          <a:xfrm>
            <a:off x="8957949" y="4820192"/>
            <a:ext cx="2011679" cy="11473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External Services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90FE89-C7B2-9A0E-1192-F5BAE88163D6}"/>
              </a:ext>
            </a:extLst>
          </p:cNvPr>
          <p:cNvCxnSpPr>
            <a:cxnSpLocks/>
          </p:cNvCxnSpPr>
          <p:nvPr/>
        </p:nvCxnSpPr>
        <p:spPr>
          <a:xfrm>
            <a:off x="9852660" y="4596319"/>
            <a:ext cx="55566" cy="22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E26B7F4B-33F0-441C-E69F-B19F3F4F3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" y="6269039"/>
            <a:ext cx="12181114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1C1E-2FEB-4F51-20E5-0827F763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69" y="165263"/>
            <a:ext cx="7704032" cy="911062"/>
          </a:xfrm>
        </p:spPr>
        <p:txBody>
          <a:bodyPr/>
          <a:lstStyle/>
          <a:p>
            <a:r>
              <a:rPr lang="en-US" dirty="0"/>
              <a:t>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BCC2B715-F292-2C57-E344-5531ACE9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" y="0"/>
            <a:ext cx="900793" cy="1039586"/>
          </a:xfrm>
          <a:prstGeom prst="rect">
            <a:avLst/>
          </a:prstGeom>
        </p:spPr>
      </p:pic>
      <p:pic>
        <p:nvPicPr>
          <p:cNvPr id="4" name="Picture 3" descr="A close up of a goggles&#10;&#10;Description automatically generated">
            <a:extLst>
              <a:ext uri="{FF2B5EF4-FFF2-40B4-BE49-F238E27FC236}">
                <a16:creationId xmlns:a16="http://schemas.microsoft.com/office/drawing/2014/main" id="{56E666F1-CD30-11F7-842B-9ABD6AF8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601" y="-32494"/>
            <a:ext cx="1568399" cy="999878"/>
          </a:xfrm>
          <a:prstGeom prst="rect">
            <a:avLst/>
          </a:prstGeom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2B3FCA6-CA43-3C19-91ED-EB4F1F0B26A1}"/>
              </a:ext>
            </a:extLst>
          </p:cNvPr>
          <p:cNvSpPr/>
          <p:nvPr/>
        </p:nvSpPr>
        <p:spPr>
          <a:xfrm>
            <a:off x="912740" y="1170840"/>
            <a:ext cx="4785360" cy="2421671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85D4-993E-2851-5348-3B0C9C00FAD9}"/>
              </a:ext>
            </a:extLst>
          </p:cNvPr>
          <p:cNvSpPr txBox="1"/>
          <p:nvPr/>
        </p:nvSpPr>
        <p:spPr>
          <a:xfrm flipH="1">
            <a:off x="2380102" y="967384"/>
            <a:ext cx="240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</a:t>
            </a:r>
            <a:r>
              <a:rPr lang="en-US" sz="2000" b="1" dirty="0"/>
              <a:t>Frontend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BDC1B-04DF-A1A3-F463-12FBD7F61358}"/>
              </a:ext>
            </a:extLst>
          </p:cNvPr>
          <p:cNvSpPr txBox="1"/>
          <p:nvPr/>
        </p:nvSpPr>
        <p:spPr>
          <a:xfrm>
            <a:off x="877266" y="1580956"/>
            <a:ext cx="478536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</a:rPr>
              <a:t>Registration and login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</a:rPr>
              <a:t>Patient-facing dashboard displaying appointments, medical records, prescriptions, and educational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</a:rPr>
              <a:t>Provider-facing dashboard for managing appointments, accessing patient data, and communicating with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</a:rPr>
              <a:t>Dropdowns, modals, and sliders for enhanced user engagement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2FBD9-CCC7-479D-46EA-68FF23829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76" y="2746610"/>
            <a:ext cx="1221973" cy="750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C7F81-9B28-AA9E-8648-52B5E5AC1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70" y="2797344"/>
            <a:ext cx="1318261" cy="75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4DF9E-595F-F626-F652-57DDD2FCC6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48" y="2733642"/>
            <a:ext cx="1542823" cy="750349"/>
          </a:xfrm>
          <a:prstGeom prst="rect">
            <a:avLst/>
          </a:prstGeom>
        </p:spPr>
      </p:pic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DDF4CEA-24BC-A0B1-86FB-706CFF180C72}"/>
              </a:ext>
            </a:extLst>
          </p:cNvPr>
          <p:cNvSpPr/>
          <p:nvPr/>
        </p:nvSpPr>
        <p:spPr>
          <a:xfrm>
            <a:off x="6583431" y="1028612"/>
            <a:ext cx="4409837" cy="25479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38931-959A-3088-9001-F3FEED4D2C5B}"/>
              </a:ext>
            </a:extLst>
          </p:cNvPr>
          <p:cNvSpPr txBox="1"/>
          <p:nvPr/>
        </p:nvSpPr>
        <p:spPr>
          <a:xfrm>
            <a:off x="8153401" y="991428"/>
            <a:ext cx="335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9B2AA-9A44-BF88-4212-31E8D98AE102}"/>
              </a:ext>
            </a:extLst>
          </p:cNvPr>
          <p:cNvSpPr txBox="1"/>
          <p:nvPr/>
        </p:nvSpPr>
        <p:spPr>
          <a:xfrm>
            <a:off x="6486019" y="1357436"/>
            <a:ext cx="4507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Authentication endpoints for user registration, login, and token generation using JSON web tokens (JWT).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Secure storage of user credentials with password hashing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API endpoints for crud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Data validation and sanitization using libraries like </a:t>
            </a:r>
            <a:r>
              <a:rPr lang="en-US" sz="11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joi</a:t>
            </a: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 to prevent malicious inputs and ensure data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80"/>
                </a:highlight>
                <a:latin typeface="Bahnschrift" panose="020B0502040204020203" pitchFamily="34" charset="0"/>
              </a:rPr>
              <a:t>Logging of API requests and responses for audit trails and troubleshooting purposes</a:t>
            </a:r>
            <a:r>
              <a:rPr lang="en-US" sz="1100" b="1" dirty="0">
                <a:highlight>
                  <a:srgbClr val="000080"/>
                </a:highlight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0DD1E-6E9D-88AB-4E49-A149001C9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69" y="2842035"/>
            <a:ext cx="1376362" cy="705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9B9949-9BC3-A14E-6A01-3A4165AD1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17" y="2774831"/>
            <a:ext cx="1376362" cy="716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4B815-80CD-88C1-3891-7D2984570228}"/>
              </a:ext>
            </a:extLst>
          </p:cNvPr>
          <p:cNvSpPr txBox="1"/>
          <p:nvPr/>
        </p:nvSpPr>
        <p:spPr>
          <a:xfrm>
            <a:off x="7337474" y="2591110"/>
            <a:ext cx="253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2480F-F5D0-EE39-F18F-8162A63E77C4}"/>
              </a:ext>
            </a:extLst>
          </p:cNvPr>
          <p:cNvSpPr/>
          <p:nvPr/>
        </p:nvSpPr>
        <p:spPr>
          <a:xfrm>
            <a:off x="4009102" y="3687027"/>
            <a:ext cx="3967848" cy="234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C22F4-8810-A86C-32EA-126FE4F0E424}"/>
              </a:ext>
            </a:extLst>
          </p:cNvPr>
          <p:cNvSpPr txBox="1"/>
          <p:nvPr/>
        </p:nvSpPr>
        <p:spPr>
          <a:xfrm>
            <a:off x="4692988" y="3821528"/>
            <a:ext cx="260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CC586-AACE-4563-380A-D4B01605002F}"/>
              </a:ext>
            </a:extLst>
          </p:cNvPr>
          <p:cNvSpPr txBox="1"/>
          <p:nvPr/>
        </p:nvSpPr>
        <p:spPr>
          <a:xfrm>
            <a:off x="4468304" y="4241393"/>
            <a:ext cx="362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Storage of patient medical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Recording of appointment details, including dates, times, healthcare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Secure storage of digital prescriptions, treatment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plans,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DC7A6-8030-C18C-0F01-AF5FD3852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69" y="5444844"/>
            <a:ext cx="1430313" cy="461665"/>
          </a:xfrm>
          <a:prstGeom prst="rect">
            <a:avLst/>
          </a:prstGeom>
        </p:spPr>
      </p:pic>
      <p:pic>
        <p:nvPicPr>
          <p:cNvPr id="22" name="Picture 21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DE15C70A-A810-28D6-F99F-1E4BEF8849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182610"/>
            <a:ext cx="12181114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8D4A-580C-7332-8C61-1C8A6252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18" y="-60688"/>
            <a:ext cx="10131425" cy="1456267"/>
          </a:xfrm>
        </p:spPr>
        <p:txBody>
          <a:bodyPr/>
          <a:lstStyle/>
          <a:p>
            <a:r>
              <a:rPr lang="en-IN" dirty="0"/>
              <a:t>                              </a:t>
            </a:r>
            <a:r>
              <a:rPr lang="en-IN" dirty="0">
                <a:latin typeface="Algerian" panose="04020705040A02060702" pitchFamily="82" charset="0"/>
              </a:rPr>
              <a:t>BUSINESS  </a:t>
            </a:r>
            <a:r>
              <a:rPr lang="en-IN" dirty="0" err="1">
                <a:latin typeface="Algerian" panose="04020705040A02060702" pitchFamily="82" charset="0"/>
              </a:rPr>
              <a:t>mODEL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47C9-21C4-305E-2135-0732C371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D5DEE10-F33E-50C2-A4AF-A4EE5F60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" y="147653"/>
            <a:ext cx="900793" cy="1039586"/>
          </a:xfrm>
          <a:prstGeom prst="rect">
            <a:avLst/>
          </a:prstGeom>
        </p:spPr>
      </p:pic>
      <p:pic>
        <p:nvPicPr>
          <p:cNvPr id="5" name="Picture 4" descr="A close up of a goggles&#10;&#10;Description automatically generated">
            <a:extLst>
              <a:ext uri="{FF2B5EF4-FFF2-40B4-BE49-F238E27FC236}">
                <a16:creationId xmlns:a16="http://schemas.microsoft.com/office/drawing/2014/main" id="{0DC00863-9446-0031-191C-37D58286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059" y="66922"/>
            <a:ext cx="1568399" cy="99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58B8F-A2BE-5931-D893-F8BC0B145D2A}"/>
              </a:ext>
            </a:extLst>
          </p:cNvPr>
          <p:cNvSpPr txBox="1"/>
          <p:nvPr/>
        </p:nvSpPr>
        <p:spPr>
          <a:xfrm>
            <a:off x="685801" y="22624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Allow healthcare related professionals to publish sponsored </a:t>
            </a:r>
            <a:r>
              <a:rPr lang="en-IN" sz="1800" dirty="0" err="1"/>
              <a:t>ariticles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F42DF-39C6-9DA2-0D52-8FBE748F3078}"/>
              </a:ext>
            </a:extLst>
          </p:cNvPr>
          <p:cNvSpPr txBox="1"/>
          <p:nvPr/>
        </p:nvSpPr>
        <p:spPr>
          <a:xfrm>
            <a:off x="600070" y="3137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800" dirty="0"/>
              <a:t>Offer premium services behind a paywall</a:t>
            </a:r>
            <a:endParaRPr lang="en-IN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1B1E422-49E4-FE94-C3EB-2A4DB7AD3A63}"/>
              </a:ext>
            </a:extLst>
          </p:cNvPr>
          <p:cNvSpPr/>
          <p:nvPr/>
        </p:nvSpPr>
        <p:spPr>
          <a:xfrm>
            <a:off x="164722" y="2323159"/>
            <a:ext cx="366792" cy="340128"/>
          </a:xfrm>
          <a:prstGeom prst="star5">
            <a:avLst>
              <a:gd name="adj" fmla="val 16944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00E4EF5-ECA0-B893-D623-59D0F2C61866}"/>
              </a:ext>
            </a:extLst>
          </p:cNvPr>
          <p:cNvSpPr/>
          <p:nvPr/>
        </p:nvSpPr>
        <p:spPr>
          <a:xfrm>
            <a:off x="164722" y="3137723"/>
            <a:ext cx="366792" cy="340128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DFDBDFD-42C3-619D-2D44-6AC503A8CD03}"/>
              </a:ext>
            </a:extLst>
          </p:cNvPr>
          <p:cNvSpPr/>
          <p:nvPr/>
        </p:nvSpPr>
        <p:spPr>
          <a:xfrm>
            <a:off x="149674" y="3782223"/>
            <a:ext cx="366792" cy="340128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A triangle with a circle and a circle in it&#10;&#10;Description automatically generated">
            <a:extLst>
              <a:ext uri="{FF2B5EF4-FFF2-40B4-BE49-F238E27FC236}">
                <a16:creationId xmlns:a16="http://schemas.microsoft.com/office/drawing/2014/main" id="{5ACC96D5-23AA-8CF6-AFF9-FE80C6C4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56" y="6248400"/>
            <a:ext cx="12181114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494</TotalTime>
  <Words>407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Arial Black</vt:lpstr>
      <vt:lpstr>Arial Rounded MT Bold</vt:lpstr>
      <vt:lpstr>Bahnschrift</vt:lpstr>
      <vt:lpstr>Bahnschrift SemiBold Condensed</vt:lpstr>
      <vt:lpstr>Calibri</vt:lpstr>
      <vt:lpstr>Calibri Light</vt:lpstr>
      <vt:lpstr>Californian FB</vt:lpstr>
      <vt:lpstr>Celestial</vt:lpstr>
      <vt:lpstr>       </vt:lpstr>
      <vt:lpstr>IDEA APPROACH DETAILS:</vt:lpstr>
      <vt:lpstr>                              Opportunities</vt:lpstr>
      <vt:lpstr>                                            FEATURES</vt:lpstr>
      <vt:lpstr>                          </vt:lpstr>
      <vt:lpstr>                                     TECH STACK</vt:lpstr>
      <vt:lpstr>                              BUSINESS 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    </dc:title>
  <dc:creator>Bitopan Sarmah</dc:creator>
  <cp:lastModifiedBy>Bitopan Sarmah</cp:lastModifiedBy>
  <cp:revision>2</cp:revision>
  <dcterms:created xsi:type="dcterms:W3CDTF">2024-05-09T14:30:06Z</dcterms:created>
  <dcterms:modified xsi:type="dcterms:W3CDTF">2024-05-10T05:34:52Z</dcterms:modified>
</cp:coreProperties>
</file>