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32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Autonomous Video based Aquatic Alarm and Monitoring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Drowning is the 3rd leading cause of unintentional injury death worldwide accouting to 372 000 annual drowning deaths worldwide.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Coastal drowning in the United States alone accounts for US$ 273 million each year in direct and indirect costs. In Australia and Canada, the total annual cost of drowning injury is US$ 85.5 million and US$ 173 million respectively.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Drowning is one of the top 5 causes of death for people aged 1-14 years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6306840" y="1829160"/>
            <a:ext cx="2902680" cy="4206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822600" y="1829160"/>
            <a:ext cx="5026680" cy="4206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2588400" y="2652480"/>
            <a:ext cx="1187640" cy="54828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Camera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1279440" y="3933000"/>
            <a:ext cx="3838320" cy="173736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Primary Sensors and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Alarm(Buzzer,LED)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1096560" y="2286720"/>
            <a:ext cx="137052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2193480" y="5488200"/>
            <a:ext cx="17359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On-site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6946560" y="5396400"/>
            <a:ext cx="17359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Remote Monitoring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3182400" y="3201120"/>
            <a:ext cx="1620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1"/>
          <p:cNvSpPr/>
          <p:nvPr/>
        </p:nvSpPr>
        <p:spPr>
          <a:xfrm>
            <a:off x="4204440" y="6219720"/>
            <a:ext cx="255852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Life 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6855120" y="3658680"/>
            <a:ext cx="1735920" cy="8226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CDP Server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4935600" y="1371960"/>
            <a:ext cx="3655440" cy="1279800"/>
          </a:xfrm>
          <a:prstGeom prst="cloudCallout">
            <a:avLst>
              <a:gd name="adj1" fmla="val 3726"/>
              <a:gd name="adj2" fmla="val 3967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(S3,Drop-box)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 flipV="1">
            <a:off x="5118480" y="4069800"/>
            <a:ext cx="173628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5"/>
          <p:cNvSpPr/>
          <p:nvPr/>
        </p:nvSpPr>
        <p:spPr>
          <a:xfrm flipH="1">
            <a:off x="5666760" y="4482000"/>
            <a:ext cx="2010960" cy="173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Active Contours based Drowning Detection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02040" y="3201120"/>
            <a:ext cx="539208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838680" y="237816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Swimming pool 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786120" y="165492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Swimming pool video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844160" y="2112120"/>
            <a:ext cx="36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2325240" y="3452040"/>
            <a:ext cx="24253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1.Gray-scale Conversion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(bg/fg detection)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4895280" y="345708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2.Gaussian Blur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(Smooth objects)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2328120" y="4011480"/>
            <a:ext cx="246420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3.Subtract from the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Avg 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4847040" y="4024440"/>
            <a:ext cx="246420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4.Add the current image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the Avg 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0"/>
          <p:cNvSpPr/>
          <p:nvPr/>
        </p:nvSpPr>
        <p:spPr>
          <a:xfrm>
            <a:off x="4844160" y="283536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2102040" y="5001840"/>
            <a:ext cx="539208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4853520" y="5106240"/>
            <a:ext cx="246420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6.Find all the Contours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2351160" y="519696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6.Find all the Edges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2336760" y="582660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7.Calculate the area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inside the contour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855680" y="5826600"/>
            <a:ext cx="219312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8.Discard if its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 small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16"/>
          <p:cNvSpPr/>
          <p:nvPr/>
        </p:nvSpPr>
        <p:spPr>
          <a:xfrm>
            <a:off x="4844160" y="4664880"/>
            <a:ext cx="9360" cy="33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7677720" y="3658680"/>
            <a:ext cx="20102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Pre-Processing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7677720" y="5459400"/>
            <a:ext cx="20102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Tracking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3719160" y="6755760"/>
            <a:ext cx="20102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Alarm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20"/>
          <p:cNvSpPr/>
          <p:nvPr/>
        </p:nvSpPr>
        <p:spPr>
          <a:xfrm>
            <a:off x="4844160" y="6465240"/>
            <a:ext cx="360" cy="29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873200" y="1741680"/>
            <a:ext cx="1713240" cy="2114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365400" y="-60120"/>
            <a:ext cx="5995080" cy="77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modules: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core. Core functionality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imgproc. Image processing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imgcodecs. Image file reading and writing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videoio. Video I/O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highgui. High-level GUI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video. Video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calib3d. Camera Calibration and 3D Reconstruction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features2d. 2D Features Framework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objdetect. Object Detection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ml. Machine Learning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flann. Clustering and Search in Multi-Dimensional Spaces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photo. Computational Photography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stitching. Images stitching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cudaarithm. Operations on Matrices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cudabgsegm. Background Segmentation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cudacodec. Video Encoding/Decoding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cudafeatures2d. Feature Detection and Description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cudafilters. Image Filtering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cudaimgproc. Image Processing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cudalegacy. Legacy 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cudaobjdetect. Object Detection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cudaoptflow. Optical 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cudastereo. Stereo Correspondence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cudawarping. Image Warping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cudev. Device layer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shape. Shape Distance and Matching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superres. Super Resolution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videostab. Video Stabilization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viz. 3D Visualizer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2017-04-07T11:07:30Z</dcterms:created>
  <dc:creator/>
  <dc:description/>
  <dc:language>en-US</dc:language>
  <cp:lastModifiedBy/>
  <dcterms:modified xsi:type="dcterms:W3CDTF">2017-04-09T10:59:11Z</dcterms:modified>
  <cp:revision>6</cp:revision>
  <dc:subject/>
  <dc:title/>
</cp:coreProperties>
</file>