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1/19/2019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54</TotalTime>
  <Words>582</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DAVID Crouch</cp:lastModifiedBy>
  <cp:revision>10</cp:revision>
  <dcterms:created xsi:type="dcterms:W3CDTF">2019-01-19T16:30:22Z</dcterms:created>
  <dcterms:modified xsi:type="dcterms:W3CDTF">2019-01-19T17:25:12Z</dcterms:modified>
</cp:coreProperties>
</file>