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>
      <p:cViewPr varScale="1">
        <p:scale>
          <a:sx n="111" d="100"/>
          <a:sy n="111" d="100"/>
        </p:scale>
        <p:origin x="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B54B-DF69-DEFC-CCBB-820737D92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EEA17-384D-5FF1-C448-A3897EE5E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D3FFE-6A08-CB82-A4D8-4594E5694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248B-1C7D-B245-B002-4083C824ECDC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C440F-B3AB-69E9-40D7-C33E6A6E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F1B1D-A2F0-C4FD-7363-D17E19C1D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6FCEB-5708-2C4B-B2F5-118FEB74A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AEC73-52D2-C0A4-D4D8-F17D36E4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6F182-25E1-4E89-9D7B-30B87ECD9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003A7-6FD3-0DE8-E06F-A9E72BD2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248B-1C7D-B245-B002-4083C824ECDC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0A46A-6967-3DAC-CF43-5A331BFE9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737F9-CB76-B800-7188-5D3A4C23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6FCEB-5708-2C4B-B2F5-118FEB74A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5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BE5F41-D166-B8A4-04C0-869CBD573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DFB5C-1A01-36BC-348D-3AF6FB263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B70D6-C82C-FEAC-95DF-44DA7E43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248B-1C7D-B245-B002-4083C824ECDC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D9366-47E2-B287-DF50-4B0473452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61561-7834-F6A2-E8BD-F29ADF0EC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6FCEB-5708-2C4B-B2F5-118FEB74A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2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52C6-1DEA-6E51-692A-55EBA6C7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2E0C7-2FAE-139F-CFB1-FB5208EE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9BA0A-D78F-B9C2-29A3-E89FA43C4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248B-1C7D-B245-B002-4083C824ECDC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B3824-9E48-7D89-C4FC-EF2517D42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3A0D4-58B6-06EB-57A2-E58034A6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6FCEB-5708-2C4B-B2F5-118FEB74A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3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186A1-4BE4-2540-C104-8DD442921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503FC-EE6A-B4E2-7F17-35C6D3FA3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6F5C1-7372-77D5-1D56-69E4C13A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248B-1C7D-B245-B002-4083C824ECDC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B285D-F524-47B4-3B56-1FFF31BA9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39514-13C0-6BBF-0C6F-824D8D3B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6FCEB-5708-2C4B-B2F5-118FEB74A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7CD7-ABCE-A36B-FCE7-C928571F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739C6-8858-CA2F-D7BD-AF3ACF69D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3561D-9109-8193-57B7-9D7709708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E72D1-BD17-A081-A806-F5101019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248B-1C7D-B245-B002-4083C824ECDC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EDABD-7AA0-62F2-43FE-C888F46E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624DF-D8CF-EB52-D291-00436D2B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6FCEB-5708-2C4B-B2F5-118FEB74A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0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6F558-65AB-5826-0FC5-6B3C9889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A7FD7-0C88-9165-4F47-35B819578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A6363-10D3-F133-6069-D51D582EC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5B676-580D-282B-C4C9-A0CD5AAAF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E82E5-A6B2-F5F6-898D-4705281F53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BE6041-F56C-9FD5-4B0F-759BE8DAC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248B-1C7D-B245-B002-4083C824ECDC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D94AEF-EC76-15A0-FC94-CBD2FA5E6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D64749-AB2A-F218-A380-8EBBA7FC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6FCEB-5708-2C4B-B2F5-118FEB74A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3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4F08-CA7B-89B6-BE8D-6740BC5DA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08C0B1-B22C-E120-37E2-24AD157F4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248B-1C7D-B245-B002-4083C824ECDC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195C9-4CFF-636E-2375-9DF70A18C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CFF89-9A50-616B-215C-317AB66E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6FCEB-5708-2C4B-B2F5-118FEB74A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2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479DF-37C1-D850-2BEE-5509C73E4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248B-1C7D-B245-B002-4083C824ECDC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0E1915-075F-594D-6E89-81BEC01A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6354F-C8FB-F91B-BDAD-A5E591EF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6FCEB-5708-2C4B-B2F5-118FEB74A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8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168E-EEB1-D935-5A3C-285C5C790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747EB-FAFC-4A3D-7AB5-BD7588AC3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13605-D842-600E-43B7-F8C6A1D18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63E22-1034-814E-3416-168A0842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248B-1C7D-B245-B002-4083C824ECDC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0ECF5-7E56-5349-8CBB-8307F842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FF62F-C11C-2019-72A8-242DB988C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6FCEB-5708-2C4B-B2F5-118FEB74A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1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652D4-B4C3-5D34-13FD-55944499D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FC741C-EF6C-39C9-BE78-AB8EFEA0D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291D8-E00B-B29E-812A-4C968E31F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EC846-4BEC-CA68-90DE-AB984364D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248B-1C7D-B245-B002-4083C824ECDC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1BED1-3195-62AC-C6E6-C2A5A3DA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596B8-3DEF-22D3-C321-F98C90C1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6FCEB-5708-2C4B-B2F5-118FEB74A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8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70AFEC-7B0F-BBAC-58B6-EBCB4AF70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921CB-8CA3-9BB1-A5E4-FFD96490D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2BADC-12AA-16D8-8895-DD9301BF1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8C248B-1C7D-B245-B002-4083C824ECDC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17A7D-36B2-9B66-1418-F468A4BB7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7BAE2-51AE-A7FE-2109-3FBF1C132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46FCEB-5708-2C4B-B2F5-118FEB74A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2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A303BC5-6690-3534-C002-AC09EF2DF8CA}"/>
              </a:ext>
            </a:extLst>
          </p:cNvPr>
          <p:cNvGrpSpPr/>
          <p:nvPr/>
        </p:nvGrpSpPr>
        <p:grpSpPr>
          <a:xfrm>
            <a:off x="1257299" y="2614831"/>
            <a:ext cx="9889121" cy="1772375"/>
            <a:chOff x="1257299" y="2614831"/>
            <a:chExt cx="9889121" cy="1772375"/>
          </a:xfrm>
        </p:grpSpPr>
        <p:pic>
          <p:nvPicPr>
            <p:cNvPr id="10" name="Picture 9" descr="A red dragon with black background&#10;&#10;Description automatically generated">
              <a:extLst>
                <a:ext uri="{FF2B5EF4-FFF2-40B4-BE49-F238E27FC236}">
                  <a16:creationId xmlns:a16="http://schemas.microsoft.com/office/drawing/2014/main" id="{9188F9B9-BCA1-9B0B-9134-E180A1A91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57299" y="2614831"/>
              <a:ext cx="1772375" cy="177237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F0A7F1-F900-8033-EA33-C4565D88145D}"/>
                </a:ext>
              </a:extLst>
            </p:cNvPr>
            <p:cNvSpPr txBox="1"/>
            <p:nvPr/>
          </p:nvSpPr>
          <p:spPr>
            <a:xfrm>
              <a:off x="3029674" y="3831220"/>
              <a:ext cx="8116746" cy="555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350"/>
                </a:lnSpc>
              </a:pPr>
              <a:r>
                <a:rPr lang="zh-TW" altLang="en-US" sz="9600" b="0" dirty="0">
                  <a:effectLst/>
                  <a:latin typeface="Weibei TC Bold" panose="03000800000000000000" pitchFamily="66" charset="-128"/>
                  <a:ea typeface="Weibei TC Bold" panose="03000800000000000000" pitchFamily="66" charset="-128"/>
                </a:rPr>
                <a:t>天龍體育用品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363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DF22D7-803E-760B-2F61-6471E7460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31" y="1064870"/>
            <a:ext cx="11612824" cy="452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57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CE714-2632-0AF8-C9F1-25E795B47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F099EA-8FDC-D5E6-CD05-21E14C797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006" y="2358087"/>
            <a:ext cx="10515600" cy="2892874"/>
          </a:xfrm>
        </p:spPr>
      </p:pic>
    </p:spTree>
    <p:extLst>
      <p:ext uri="{BB962C8B-B14F-4D97-AF65-F5344CB8AC3E}">
        <p14:creationId xmlns:p14="http://schemas.microsoft.com/office/powerpoint/2010/main" val="3763964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Weibei TC Bold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Coco Lee</dc:creator>
  <cp:lastModifiedBy>Coco Lee</cp:lastModifiedBy>
  <cp:revision>2</cp:revision>
  <dcterms:created xsi:type="dcterms:W3CDTF">2024-12-13T03:14:34Z</dcterms:created>
  <dcterms:modified xsi:type="dcterms:W3CDTF">2024-12-15T10:05:39Z</dcterms:modified>
</cp:coreProperties>
</file>