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inman-chad/BirdBrain" TargetMode="External"/><Relationship Id="rId4" Type="http://schemas.openxmlformats.org/officeDocument/2006/relationships/hyperlink" Target="https://www.linkedin.com/in/chadkprofile/" TargetMode="External"/><Relationship Id="rId5" Type="http://schemas.openxmlformats.org/officeDocument/2006/relationships/hyperlink" Target="mailto:BirdBrain@cfk.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V. 0.1.1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- 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Bird Photobooth 2.0, a motion activated camera, producing 9000 4k images per month.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RaspberryPI Zero W’s with 8 Megapixel cameras that we will be adding to the camera network.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kickstarter camera that is a year behind delivery schedule, will eventually be added..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pictures are used by a local bird food company and it would be easy if they knew which birds where in which photos without having to open each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1302600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13771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Kaggle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3790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a kaggle data set that at the time of download had 325 bird species photo sets.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were split into train, validation and test sets.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Images: 224x224 pixels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502390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092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1002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Images were tested for being the correct size and uncorrupted.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were checked to ensure they were all unique.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Images resized to 480x480 pixels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1302600" y="1304875"/>
            <a:ext cx="2628925" cy="3416400"/>
            <a:chOff x="431925" y="1304875"/>
            <a:chExt cx="2628925" cy="34164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13771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EffcientNet V2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13790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EffcientNetV2 was the 2019 winner of ICML showing high accuracy with smaller models and faster training.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EffcientNetV2B0 - tested</a:t>
            </a:r>
            <a:br>
              <a:rPr lang="en" sz="1600"/>
            </a:br>
            <a:r>
              <a:rPr lang="en" sz="1600"/>
              <a:t>EffcientNetV2S - tested</a:t>
            </a:r>
            <a:br>
              <a:rPr lang="en" sz="1600"/>
            </a:br>
            <a:r>
              <a:rPr lang="en" sz="1600"/>
              <a:t>EffcientNetV2L tested and selected.</a:t>
            </a:r>
            <a:endParaRPr sz="160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5023900" y="1304875"/>
            <a:ext cx="2632500" cy="3416400"/>
            <a:chOff x="3320450" y="1304875"/>
            <a:chExt cx="2632500" cy="34164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092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EffcientNetV2L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1002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Trained against the dataset and with the initial training had a 71% accuracy.</a:t>
            </a:r>
            <a:br>
              <a:rPr lang="en" sz="1600"/>
            </a:br>
            <a:r>
              <a:rPr lang="en" sz="1600"/>
              <a:t>Images resized to the 480x480 model </a:t>
            </a:r>
            <a:r>
              <a:rPr lang="en" sz="1600"/>
              <a:t>architecture</a:t>
            </a:r>
            <a:r>
              <a:rPr lang="en" sz="1600"/>
              <a:t> increasing accuracy to 81%.</a:t>
            </a:r>
            <a:br>
              <a:rPr lang="en" sz="1600"/>
            </a:br>
            <a:r>
              <a:rPr lang="en" sz="1600"/>
              <a:t>Retrained to 83% over all.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60750" y="125525"/>
            <a:ext cx="4045200" cy="4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Metrics: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Accuracy: </a:t>
            </a:r>
            <a:r>
              <a:rPr lang="en" sz="2400"/>
              <a:t>83%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1344/1625 </a:t>
            </a:r>
            <a:endParaRPr sz="2400"/>
          </a:p>
        </p:txBody>
      </p:sp>
      <p:sp>
        <p:nvSpPr>
          <p:cNvPr id="102" name="Google Shape;102;p17"/>
          <p:cNvSpPr txBox="1"/>
          <p:nvPr/>
        </p:nvSpPr>
        <p:spPr>
          <a:xfrm>
            <a:off x="4911650" y="132500"/>
            <a:ext cx="4102500" cy="40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AFRICAN CROWNED CRANE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AFRICAN FIREFINCH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ALBATROSS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ALEXANDRINE PARAKEET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AVOCET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BITTERN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COOT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GOLDFINCH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KESTREL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PIPIT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REDSTART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ANHINGA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ANNA’S HUMMINGBIRD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ANTBIRD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ARARIPE MANAKIN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ASIAN CRESTED IBIS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BALD EAGLE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BALD IBIS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BALI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BALTIMORE ORIOLE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BANANAQUIT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BANDED BROADBILL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BANDED PITA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BAR-TAILED GODWIT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BARN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BARN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BARRED PUFFBIRD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BAY-BREASTED WARBLER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BARBET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BELLBIRD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REEDLING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BELTED KINGFISHER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BIRD OF PARADISE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&amp; YELLOW bROADBILL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BAZA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FRANCOLIN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SKIMMER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SWAN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TAIL CRAKE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THROATED BUSHTIT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THROATED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VULTURE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BLACK-CAPPED CHICKADEE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BLACK-NECKED GREBE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BLACK-THROATED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BLACKBURNIAM WARBLER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BLONDE CRESTED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COAU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GROUSE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HERON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THROATED TOUCANET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BOBOLINK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BRISTLEHEAD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LEAFBIRD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PHEASANT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BRANDT CORMARANT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CREPPER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NOODY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THRASHER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BULWERS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CACTUS WREN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CONDOR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GULL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QUAIL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CANARY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CAPE GLOSSY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CAPE MAY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CAPPED HERON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CAPUCHINBIRD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CARMINE BEE-EATER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CASPIAN 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CASSOWARY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CEDAR WAXWING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CERULEAN WARBLER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CHARA DE COLLAR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CHESTNET BELLIED EUPHONIA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CHIPPING SPARROW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CHUKAR PARTRIDGE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CINNAMON TEAL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CLARKS NUTCRACKER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COCK OF THE  ROCK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COCKATOO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COLLARED ARACARI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FIRECREST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GRACKLE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HOUSE MARTIN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LOON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POORWILL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COUCHS KINGBIRD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AUKLET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CARACARA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NUTHATCH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CRIMSON SUNBIRD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CROW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CROWNED PIGEON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CUBAN TODY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CUBAN TROGON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CURL CRESTED ARACURI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D-ARNAUDS BARBET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DARK EYED JUNCO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DOUBLE BARRED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DOUBLE BRESTED CORMARANT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DOWNY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BLUEBIRD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MEADOWLARK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ROSELLA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TOWEE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ELEGANT TROGON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ELLIOTS  PHEASANT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EMPEROR PENGUIN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EMU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ENGGANO MYNA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EURASIAN GOLDEN ORIOLE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EURASIAN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EVENING GROSBEAK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FAIRY BLUEBIRD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FIRE TAILLED MYZORNIS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FLAME TANAGER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FLAMINGO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FRIGATE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GAMBELS QUAIL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GANG GANG COCKATOO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GILA WOODPECKER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GILDED FLICKER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GLOSSY IBIS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 AWAY 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 WING WARBLER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CHEEKED WARBLER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CHLOROPHONIA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EAGLE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PIPIT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GOULDIAN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CATBIRD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KINGBIRD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PARTRIDGE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GRAY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KISKADEE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POTOO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GREATOR SAGE GROUSE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BROADBILL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JAY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GREY PLOVER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GROVED BILLED ANI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GUINEA TURACO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GUINEAFOWL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GYRFALCON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HARLEQUIN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HARPY EAGLE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HAWAIIAN GOOSE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HELMET VANGA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HIMALAYAN MONAL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HOATZIN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HOODED MERGANSER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HOOPOES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HORNBILL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GUAN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LARK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SUNGEM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HOUSE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HOUSE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HYACINTH MACAW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IMPERIAL SHAQ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INCA 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BUSTARD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PITTA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ROLLER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INDIGO BUNTING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IWI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JABIRU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JAVA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KAGU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KAKAPO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KILLDEAR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KING VULTURE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KIWI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KOOKABURRA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LARK BUNTING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LAZULI BUNTING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LILAC ROLLER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LONG-EARED OWL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MAGPIE GOOSE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MALABAR HORNBILL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MALACHITE KINGFISHER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MALAGASY WHITE EYE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MALEO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MALLARD DUCK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MANDRIN DUCK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MANGROVE CUCKOO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MARABOU STORK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MASKED BOOBY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MASKED LAPWING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MIKADO 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MOURNING DOVE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MYNA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NICOBAR PIGEON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NOISY FRIARBIRD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CARDINAL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FLICKER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FULMAR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GANNET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GOSHAWK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JACANA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MOCKINGBIRD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PARULA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RED BISHOP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SHOVELER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OCELLATED TURKEY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OKINAWA RAIL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ORANGE BRESTED BUNTING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ORIENTAL BAY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OSPREY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OSTRICH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OVENBIRD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OYSTER CATCHER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PAINTED BUNTIG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PALILA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PARADISE TANAGER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PARAKETT  AKULET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PARUS MAJOR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PATAGONIAN SIERRA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PEACOCK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PELICAN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PEREGRINE FALCON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PHILIPPINE EAGLE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PINK ROBIN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POMARINE JAEGER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PUFFIN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FINCH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GALLINULE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MARTIN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SWAMPHEN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PYGMY KINGFISHER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QUETZAL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RAINBOW LORIKEET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RAZORBILL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BEARDED BEE EATER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BELLIED PITTA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BROWED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FACED CORMORANT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FACED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FODY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HEADED DUCK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HEADED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HONEY CREEPER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NAPED TROGON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TAILED HAWK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TAILED THRUSH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WINGED BLACKBIRD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WISKERED BULBUL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REGENT BOWERBIRD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RING-NECKED PHEASANT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ROADRUNNER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ROBIN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ROCK DOVE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ROSY FACED LOVEBIRD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ROUGH LEG BUZZARD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ROYAL FLYCATCHER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RUBY THROATED HUMMINGBIRD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RUDY KINGFISHER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RUFOUS KINGFISHER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RUFUOS MOTMOT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SAMATRAN THRUSH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SAND MARTIN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SANDHILL CRANE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SATYR TRAGOPAN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CROWNED FRUIT DOVE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IBIS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MACAW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TANAGER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SHOEBILL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SHORT BILLED DOWITCHER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SMITHS LONGSPUR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SNOWY EGRET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SNOWY OWL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SORA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SPANGLED COTINGA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SPLENDID WREN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SPOON BILED SANDPIPER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SPOONBILL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SPOTTED CATBIRD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SRI LANKA BLUE MAGPIE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STEAMER DUCK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STORK BILLED KINGFISHER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STRAWBERRY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STRIPED OWL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STRIPPED MANAKIN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STRIPPED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SUPERB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SWINHOES PHEASANT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TAIWAN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TAKAHE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TASMANIAN HEN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TEAL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TIT MOUSE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TOUCHAN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TOWNSENDS WARBLER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TREE SWALLOW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TROPICAL KINGBIRD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TRUMPTER SWAN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TURKEY VULTURE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TURQUOISE MOTMOT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UMBRELLA 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VARIED THRUSH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VENEZUELIAN TROUPIAL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VERMILION FLYCATHER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VICTORIA CROWNED PIGEON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VIOLET GREEN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VULTURINE GUINEAFOWL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WALL CREAPER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WATTLED CURASSOW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WHIMBREL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BROWED CRAKE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CHEEKED TURACO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NECKED RAVEN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TAILED TROPIC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THROATED BEE EATER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WILD TURKEY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WILSONS BIRD OF PARADISE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WOOD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BELLIED FLOWERPECKER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CACIQUE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HEADED BLACKBIRD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Roadmap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Image Augmentation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current dataset had no significant image augmentation.  </a:t>
            </a:r>
            <a:r>
              <a:rPr lang="en" sz="1600"/>
              <a:t>Flipping</a:t>
            </a:r>
            <a:r>
              <a:rPr lang="en" sz="1600"/>
              <a:t> the the images as well as rotating should improve accuracy and will be tested next.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will be better bound to reduce background noise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While testing the object detection model it was shown that some of the images were could be isolated better to the birds</a:t>
            </a:r>
            <a:endParaRPr sz="1600"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Adding More Data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Cornell’s Ornithology Labs released the NABirds dataset.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dataset contains 550 bird </a:t>
            </a:r>
            <a:r>
              <a:rPr lang="en" sz="1600"/>
              <a:t>species</a:t>
            </a:r>
            <a:r>
              <a:rPr lang="en" sz="1600"/>
              <a:t> for just north america but needs to be cleaned and </a:t>
            </a:r>
            <a:r>
              <a:rPr lang="en" sz="1600"/>
              <a:t>curated</a:t>
            </a:r>
            <a:r>
              <a:rPr lang="en" sz="1600"/>
              <a:t> to the current format.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Kaggle Bird Species dataset has also been increased to 400 bird species.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31850" y="2659300"/>
            <a:ext cx="867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The project can be found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https://github.com/tinman-chad/BirdBrain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I can be found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https://www.linkedin.com/in/chadkprofile/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You can contact the project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BirdBrain@cfk.me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