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media/image1.jpeg" ContentType="image/jpeg"/>
  <Override PartName="/ppt/media/image3.png" ContentType="image/png"/>
  <Override PartName="/ppt/media/image2.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US" sz="2700" spc="-1" strike="noStrike">
              <a:solidFill>
                <a:srgbClr val="ffffff"/>
              </a:solidFill>
              <a:latin typeface="Source Sans Pro Black"/>
            </a:endParaRPr>
          </a:p>
        </p:txBody>
      </p:sp>
      <p:sp>
        <p:nvSpPr>
          <p:cNvPr id="30" name="PlaceHolder 2"/>
          <p:cNvSpPr>
            <a:spLocks noGrp="1"/>
          </p:cNvSpPr>
          <p:nvPr>
            <p:ph type="body"/>
          </p:nvPr>
        </p:nvSpPr>
        <p:spPr>
          <a:xfrm>
            <a:off x="360000" y="1485000"/>
            <a:ext cx="9360000" cy="1802880"/>
          </a:xfrm>
          <a:prstGeom prst="rect">
            <a:avLst/>
          </a:prstGeom>
        </p:spPr>
        <p:txBody>
          <a:bodyPr lIns="0" rIns="0" tIns="0" bIns="0">
            <a:normAutofit/>
          </a:bodyPr>
          <a:p>
            <a:endParaRPr b="1" lang="en-US" sz="2400" spc="-1" strike="noStrike">
              <a:solidFill>
                <a:srgbClr val="2c3e50"/>
              </a:solidFill>
              <a:latin typeface="Source Sans Pro Semibold"/>
            </a:endParaRPr>
          </a:p>
        </p:txBody>
      </p:sp>
      <p:sp>
        <p:nvSpPr>
          <p:cNvPr id="31" name="PlaceHolder 3"/>
          <p:cNvSpPr>
            <a:spLocks noGrp="1"/>
          </p:cNvSpPr>
          <p:nvPr>
            <p:ph type="body"/>
          </p:nvPr>
        </p:nvSpPr>
        <p:spPr>
          <a:xfrm>
            <a:off x="360000" y="3459600"/>
            <a:ext cx="9360000" cy="1802880"/>
          </a:xfrm>
          <a:prstGeom prst="rect">
            <a:avLst/>
          </a:prstGeom>
        </p:spPr>
        <p:txBody>
          <a:bodyPr lIns="0" rIns="0" tIns="0" bIns="0">
            <a:normAutofit/>
          </a:bodyPr>
          <a:p>
            <a:endParaRPr b="1" lang="en-US" sz="2400" spc="-1" strike="noStrike">
              <a:solidFill>
                <a:srgbClr val="2c3e50"/>
              </a:solidFill>
              <a:latin typeface="Source Sans Pro Semibold"/>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US" sz="2700" spc="-1" strike="noStrike">
              <a:solidFill>
                <a:srgbClr val="ffffff"/>
              </a:solidFill>
              <a:latin typeface="Source Sans Pro Black"/>
            </a:endParaRPr>
          </a:p>
        </p:txBody>
      </p:sp>
      <p:sp>
        <p:nvSpPr>
          <p:cNvPr id="33" name="PlaceHolder 2"/>
          <p:cNvSpPr>
            <a:spLocks noGrp="1"/>
          </p:cNvSpPr>
          <p:nvPr>
            <p:ph type="body"/>
          </p:nvPr>
        </p:nvSpPr>
        <p:spPr>
          <a:xfrm>
            <a:off x="360000" y="1485000"/>
            <a:ext cx="4567320" cy="1802880"/>
          </a:xfrm>
          <a:prstGeom prst="rect">
            <a:avLst/>
          </a:prstGeom>
        </p:spPr>
        <p:txBody>
          <a:bodyPr lIns="0" rIns="0" tIns="0" bIns="0">
            <a:normAutofit/>
          </a:bodyPr>
          <a:p>
            <a:endParaRPr b="1" lang="en-US" sz="2400" spc="-1" strike="noStrike">
              <a:solidFill>
                <a:srgbClr val="2c3e50"/>
              </a:solidFill>
              <a:latin typeface="Source Sans Pro Semibold"/>
            </a:endParaRPr>
          </a:p>
        </p:txBody>
      </p:sp>
      <p:sp>
        <p:nvSpPr>
          <p:cNvPr id="34" name="PlaceHolder 3"/>
          <p:cNvSpPr>
            <a:spLocks noGrp="1"/>
          </p:cNvSpPr>
          <p:nvPr>
            <p:ph type="body"/>
          </p:nvPr>
        </p:nvSpPr>
        <p:spPr>
          <a:xfrm>
            <a:off x="5155920" y="1485000"/>
            <a:ext cx="4567320" cy="1802880"/>
          </a:xfrm>
          <a:prstGeom prst="rect">
            <a:avLst/>
          </a:prstGeom>
        </p:spPr>
        <p:txBody>
          <a:bodyPr lIns="0" rIns="0" tIns="0" bIns="0">
            <a:normAutofit/>
          </a:bodyPr>
          <a:p>
            <a:endParaRPr b="1" lang="en-US" sz="2400" spc="-1" strike="noStrike">
              <a:solidFill>
                <a:srgbClr val="2c3e50"/>
              </a:solidFill>
              <a:latin typeface="Source Sans Pro Semibold"/>
            </a:endParaRPr>
          </a:p>
        </p:txBody>
      </p:sp>
      <p:sp>
        <p:nvSpPr>
          <p:cNvPr id="35" name="PlaceHolder 4"/>
          <p:cNvSpPr>
            <a:spLocks noGrp="1"/>
          </p:cNvSpPr>
          <p:nvPr>
            <p:ph type="body"/>
          </p:nvPr>
        </p:nvSpPr>
        <p:spPr>
          <a:xfrm>
            <a:off x="360000" y="3459600"/>
            <a:ext cx="4567320" cy="1802880"/>
          </a:xfrm>
          <a:prstGeom prst="rect">
            <a:avLst/>
          </a:prstGeom>
        </p:spPr>
        <p:txBody>
          <a:bodyPr lIns="0" rIns="0" tIns="0" bIns="0">
            <a:normAutofit/>
          </a:bodyPr>
          <a:p>
            <a:endParaRPr b="1" lang="en-US" sz="2400" spc="-1" strike="noStrike">
              <a:solidFill>
                <a:srgbClr val="2c3e50"/>
              </a:solidFill>
              <a:latin typeface="Source Sans Pro Semibold"/>
            </a:endParaRPr>
          </a:p>
        </p:txBody>
      </p:sp>
      <p:sp>
        <p:nvSpPr>
          <p:cNvPr id="36" name="PlaceHolder 5"/>
          <p:cNvSpPr>
            <a:spLocks noGrp="1"/>
          </p:cNvSpPr>
          <p:nvPr>
            <p:ph type="body"/>
          </p:nvPr>
        </p:nvSpPr>
        <p:spPr>
          <a:xfrm>
            <a:off x="5155920" y="3459600"/>
            <a:ext cx="4567320" cy="1802880"/>
          </a:xfrm>
          <a:prstGeom prst="rect">
            <a:avLst/>
          </a:prstGeom>
        </p:spPr>
        <p:txBody>
          <a:bodyPr lIns="0" rIns="0" tIns="0" bIns="0">
            <a:normAutofit/>
          </a:bodyPr>
          <a:p>
            <a:endParaRPr b="1" lang="en-US" sz="2400" spc="-1" strike="noStrike">
              <a:solidFill>
                <a:srgbClr val="2c3e50"/>
              </a:solidFill>
              <a:latin typeface="Source Sans Pro Semibold"/>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US" sz="2700" spc="-1" strike="noStrike">
              <a:solidFill>
                <a:srgbClr val="ffffff"/>
              </a:solidFill>
              <a:latin typeface="Source Sans Pro Black"/>
            </a:endParaRPr>
          </a:p>
        </p:txBody>
      </p:sp>
      <p:sp>
        <p:nvSpPr>
          <p:cNvPr id="38" name="PlaceHolder 2"/>
          <p:cNvSpPr>
            <a:spLocks noGrp="1"/>
          </p:cNvSpPr>
          <p:nvPr>
            <p:ph type="body"/>
          </p:nvPr>
        </p:nvSpPr>
        <p:spPr>
          <a:xfrm>
            <a:off x="360000" y="1485000"/>
            <a:ext cx="3013560" cy="1802880"/>
          </a:xfrm>
          <a:prstGeom prst="rect">
            <a:avLst/>
          </a:prstGeom>
        </p:spPr>
        <p:txBody>
          <a:bodyPr lIns="0" rIns="0" tIns="0" bIns="0">
            <a:normAutofit/>
          </a:bodyPr>
          <a:p>
            <a:endParaRPr b="1" lang="en-US" sz="2400" spc="-1" strike="noStrike">
              <a:solidFill>
                <a:srgbClr val="2c3e50"/>
              </a:solidFill>
              <a:latin typeface="Source Sans Pro Semibold"/>
            </a:endParaRPr>
          </a:p>
        </p:txBody>
      </p:sp>
      <p:sp>
        <p:nvSpPr>
          <p:cNvPr id="39" name="PlaceHolder 3"/>
          <p:cNvSpPr>
            <a:spLocks noGrp="1"/>
          </p:cNvSpPr>
          <p:nvPr>
            <p:ph type="body"/>
          </p:nvPr>
        </p:nvSpPr>
        <p:spPr>
          <a:xfrm>
            <a:off x="3524760" y="1485000"/>
            <a:ext cx="3013560" cy="1802880"/>
          </a:xfrm>
          <a:prstGeom prst="rect">
            <a:avLst/>
          </a:prstGeom>
        </p:spPr>
        <p:txBody>
          <a:bodyPr lIns="0" rIns="0" tIns="0" bIns="0">
            <a:normAutofit/>
          </a:bodyPr>
          <a:p>
            <a:endParaRPr b="1" lang="en-US" sz="2400" spc="-1" strike="noStrike">
              <a:solidFill>
                <a:srgbClr val="2c3e50"/>
              </a:solidFill>
              <a:latin typeface="Source Sans Pro Semibold"/>
            </a:endParaRPr>
          </a:p>
        </p:txBody>
      </p:sp>
      <p:sp>
        <p:nvSpPr>
          <p:cNvPr id="40" name="PlaceHolder 4"/>
          <p:cNvSpPr>
            <a:spLocks noGrp="1"/>
          </p:cNvSpPr>
          <p:nvPr>
            <p:ph type="body"/>
          </p:nvPr>
        </p:nvSpPr>
        <p:spPr>
          <a:xfrm>
            <a:off x="6689160" y="1485000"/>
            <a:ext cx="3013560" cy="1802880"/>
          </a:xfrm>
          <a:prstGeom prst="rect">
            <a:avLst/>
          </a:prstGeom>
        </p:spPr>
        <p:txBody>
          <a:bodyPr lIns="0" rIns="0" tIns="0" bIns="0">
            <a:normAutofit/>
          </a:bodyPr>
          <a:p>
            <a:endParaRPr b="1" lang="en-US" sz="2400" spc="-1" strike="noStrike">
              <a:solidFill>
                <a:srgbClr val="2c3e50"/>
              </a:solidFill>
              <a:latin typeface="Source Sans Pro Semibold"/>
            </a:endParaRPr>
          </a:p>
        </p:txBody>
      </p:sp>
      <p:sp>
        <p:nvSpPr>
          <p:cNvPr id="41" name="PlaceHolder 5"/>
          <p:cNvSpPr>
            <a:spLocks noGrp="1"/>
          </p:cNvSpPr>
          <p:nvPr>
            <p:ph type="body"/>
          </p:nvPr>
        </p:nvSpPr>
        <p:spPr>
          <a:xfrm>
            <a:off x="360000" y="3459600"/>
            <a:ext cx="3013560" cy="1802880"/>
          </a:xfrm>
          <a:prstGeom prst="rect">
            <a:avLst/>
          </a:prstGeom>
        </p:spPr>
        <p:txBody>
          <a:bodyPr lIns="0" rIns="0" tIns="0" bIns="0">
            <a:normAutofit/>
          </a:bodyPr>
          <a:p>
            <a:endParaRPr b="1" lang="en-US" sz="2400" spc="-1" strike="noStrike">
              <a:solidFill>
                <a:srgbClr val="2c3e50"/>
              </a:solidFill>
              <a:latin typeface="Source Sans Pro Semibold"/>
            </a:endParaRPr>
          </a:p>
        </p:txBody>
      </p:sp>
      <p:sp>
        <p:nvSpPr>
          <p:cNvPr id="42" name="PlaceHolder 6"/>
          <p:cNvSpPr>
            <a:spLocks noGrp="1"/>
          </p:cNvSpPr>
          <p:nvPr>
            <p:ph type="body"/>
          </p:nvPr>
        </p:nvSpPr>
        <p:spPr>
          <a:xfrm>
            <a:off x="3524760" y="3459600"/>
            <a:ext cx="3013560" cy="1802880"/>
          </a:xfrm>
          <a:prstGeom prst="rect">
            <a:avLst/>
          </a:prstGeom>
        </p:spPr>
        <p:txBody>
          <a:bodyPr lIns="0" rIns="0" tIns="0" bIns="0">
            <a:normAutofit/>
          </a:bodyPr>
          <a:p>
            <a:endParaRPr b="1" lang="en-US" sz="2400" spc="-1" strike="noStrike">
              <a:solidFill>
                <a:srgbClr val="2c3e50"/>
              </a:solidFill>
              <a:latin typeface="Source Sans Pro Semibold"/>
            </a:endParaRPr>
          </a:p>
        </p:txBody>
      </p:sp>
      <p:sp>
        <p:nvSpPr>
          <p:cNvPr id="43" name="PlaceHolder 7"/>
          <p:cNvSpPr>
            <a:spLocks noGrp="1"/>
          </p:cNvSpPr>
          <p:nvPr>
            <p:ph type="body"/>
          </p:nvPr>
        </p:nvSpPr>
        <p:spPr>
          <a:xfrm>
            <a:off x="6689160" y="3459600"/>
            <a:ext cx="3013560" cy="1802880"/>
          </a:xfrm>
          <a:prstGeom prst="rect">
            <a:avLst/>
          </a:prstGeom>
        </p:spPr>
        <p:txBody>
          <a:bodyPr lIns="0" rIns="0" tIns="0" bIns="0">
            <a:normAutofit/>
          </a:bodyPr>
          <a:p>
            <a:endParaRPr b="1" lang="en-US" sz="2400" spc="-1" strike="noStrike">
              <a:solidFill>
                <a:srgbClr val="2c3e50"/>
              </a:solidFill>
              <a:latin typeface="Source Sans Pro Semibold"/>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US" sz="2700" spc="-1" strike="noStrike">
              <a:solidFill>
                <a:srgbClr val="ffffff"/>
              </a:solidFill>
              <a:latin typeface="Source Sans Pro Black"/>
            </a:endParaRPr>
          </a:p>
        </p:txBody>
      </p:sp>
      <p:sp>
        <p:nvSpPr>
          <p:cNvPr id="52" name="PlaceHolder 2"/>
          <p:cNvSpPr>
            <a:spLocks noGrp="1"/>
          </p:cNvSpPr>
          <p:nvPr>
            <p:ph type="subTitle"/>
          </p:nvPr>
        </p:nvSpPr>
        <p:spPr>
          <a:xfrm>
            <a:off x="360000" y="1485000"/>
            <a:ext cx="9360000" cy="3780000"/>
          </a:xfrm>
          <a:prstGeom prst="rect">
            <a:avLst/>
          </a:prstGeom>
        </p:spPr>
        <p:txBody>
          <a:bodyPr lIns="0" rIns="0" tIns="0" bIns="0" anchor="ctr">
            <a:noAutofit/>
          </a:bodyPr>
          <a:p>
            <a:pPr algn="ctr"/>
            <a:endParaRPr b="0" lang="en-US" sz="3200" spc="-1" strike="noStrike">
              <a:solidFill>
                <a:srgbClr val="2c3e50"/>
              </a:solidFill>
              <a:latin typeface="Source Sans Pro"/>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US" sz="2700" spc="-1" strike="noStrike">
              <a:solidFill>
                <a:srgbClr val="ffffff"/>
              </a:solidFill>
              <a:latin typeface="Source Sans Pro Black"/>
            </a:endParaRPr>
          </a:p>
        </p:txBody>
      </p:sp>
      <p:sp>
        <p:nvSpPr>
          <p:cNvPr id="54" name="PlaceHolder 2"/>
          <p:cNvSpPr>
            <a:spLocks noGrp="1"/>
          </p:cNvSpPr>
          <p:nvPr>
            <p:ph type="body"/>
          </p:nvPr>
        </p:nvSpPr>
        <p:spPr>
          <a:xfrm>
            <a:off x="360000" y="1485000"/>
            <a:ext cx="9360000" cy="3780000"/>
          </a:xfrm>
          <a:prstGeom prst="rect">
            <a:avLst/>
          </a:prstGeom>
        </p:spPr>
        <p:txBody>
          <a:bodyPr lIns="0" rIns="0" tIns="0" bIns="0">
            <a:normAutofit/>
          </a:bodyPr>
          <a:p>
            <a:endParaRPr b="1" lang="en-US" sz="2400" spc="-1" strike="noStrike">
              <a:solidFill>
                <a:srgbClr val="2c3e50"/>
              </a:solidFill>
              <a:latin typeface="Source Sans Pro Semibold"/>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US" sz="2700" spc="-1" strike="noStrike">
              <a:solidFill>
                <a:srgbClr val="ffffff"/>
              </a:solidFill>
              <a:latin typeface="Source Sans Pro Black"/>
            </a:endParaRPr>
          </a:p>
        </p:txBody>
      </p:sp>
      <p:sp>
        <p:nvSpPr>
          <p:cNvPr id="56" name="PlaceHolder 2"/>
          <p:cNvSpPr>
            <a:spLocks noGrp="1"/>
          </p:cNvSpPr>
          <p:nvPr>
            <p:ph type="body"/>
          </p:nvPr>
        </p:nvSpPr>
        <p:spPr>
          <a:xfrm>
            <a:off x="360000" y="1485000"/>
            <a:ext cx="4567320" cy="3780000"/>
          </a:xfrm>
          <a:prstGeom prst="rect">
            <a:avLst/>
          </a:prstGeom>
        </p:spPr>
        <p:txBody>
          <a:bodyPr lIns="0" rIns="0" tIns="0" bIns="0">
            <a:normAutofit/>
          </a:bodyPr>
          <a:p>
            <a:endParaRPr b="1" lang="en-US" sz="2400" spc="-1" strike="noStrike">
              <a:solidFill>
                <a:srgbClr val="2c3e50"/>
              </a:solidFill>
              <a:latin typeface="Source Sans Pro Semibold"/>
            </a:endParaRPr>
          </a:p>
        </p:txBody>
      </p:sp>
      <p:sp>
        <p:nvSpPr>
          <p:cNvPr id="57" name="PlaceHolder 3"/>
          <p:cNvSpPr>
            <a:spLocks noGrp="1"/>
          </p:cNvSpPr>
          <p:nvPr>
            <p:ph type="body"/>
          </p:nvPr>
        </p:nvSpPr>
        <p:spPr>
          <a:xfrm>
            <a:off x="5155920" y="1485000"/>
            <a:ext cx="4567320" cy="3780000"/>
          </a:xfrm>
          <a:prstGeom prst="rect">
            <a:avLst/>
          </a:prstGeom>
        </p:spPr>
        <p:txBody>
          <a:bodyPr lIns="0" rIns="0" tIns="0" bIns="0">
            <a:normAutofit/>
          </a:bodyPr>
          <a:p>
            <a:endParaRPr b="1" lang="en-US" sz="2400" spc="-1" strike="noStrike">
              <a:solidFill>
                <a:srgbClr val="2c3e50"/>
              </a:solidFill>
              <a:latin typeface="Source Sans Pro Semibold"/>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US" sz="2700" spc="-1" strike="noStrike">
              <a:solidFill>
                <a:srgbClr val="ffffff"/>
              </a:solidFill>
              <a:latin typeface="Source Sans Pro Blac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360000" y="225720"/>
            <a:ext cx="9360000" cy="3333960"/>
          </a:xfrm>
          <a:prstGeom prst="rect">
            <a:avLst/>
          </a:prstGeom>
        </p:spPr>
        <p:txBody>
          <a:bodyPr lIns="0" rIns="0" tIns="0" bIns="0" anchor="ctr">
            <a:noAutofit/>
          </a:bodyPr>
          <a:p>
            <a:pPr algn="ctr"/>
            <a:endParaRPr b="0" lang="en-US" sz="3200" spc="-1" strike="noStrike">
              <a:solidFill>
                <a:srgbClr val="2c3e50"/>
              </a:solidFill>
              <a:latin typeface="Source Sans Pro"/>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US" sz="2700" spc="-1" strike="noStrike">
              <a:solidFill>
                <a:srgbClr val="ffffff"/>
              </a:solidFill>
              <a:latin typeface="Source Sans Pro Black"/>
            </a:endParaRPr>
          </a:p>
        </p:txBody>
      </p:sp>
      <p:sp>
        <p:nvSpPr>
          <p:cNvPr id="61" name="PlaceHolder 2"/>
          <p:cNvSpPr>
            <a:spLocks noGrp="1"/>
          </p:cNvSpPr>
          <p:nvPr>
            <p:ph type="body"/>
          </p:nvPr>
        </p:nvSpPr>
        <p:spPr>
          <a:xfrm>
            <a:off x="360000" y="1485000"/>
            <a:ext cx="4567320" cy="1802880"/>
          </a:xfrm>
          <a:prstGeom prst="rect">
            <a:avLst/>
          </a:prstGeom>
        </p:spPr>
        <p:txBody>
          <a:bodyPr lIns="0" rIns="0" tIns="0" bIns="0">
            <a:normAutofit/>
          </a:bodyPr>
          <a:p>
            <a:endParaRPr b="1" lang="en-US" sz="2400" spc="-1" strike="noStrike">
              <a:solidFill>
                <a:srgbClr val="2c3e50"/>
              </a:solidFill>
              <a:latin typeface="Source Sans Pro Semibold"/>
            </a:endParaRPr>
          </a:p>
        </p:txBody>
      </p:sp>
      <p:sp>
        <p:nvSpPr>
          <p:cNvPr id="62" name="PlaceHolder 3"/>
          <p:cNvSpPr>
            <a:spLocks noGrp="1"/>
          </p:cNvSpPr>
          <p:nvPr>
            <p:ph type="body"/>
          </p:nvPr>
        </p:nvSpPr>
        <p:spPr>
          <a:xfrm>
            <a:off x="5155920" y="1485000"/>
            <a:ext cx="4567320" cy="3780000"/>
          </a:xfrm>
          <a:prstGeom prst="rect">
            <a:avLst/>
          </a:prstGeom>
        </p:spPr>
        <p:txBody>
          <a:bodyPr lIns="0" rIns="0" tIns="0" bIns="0">
            <a:normAutofit/>
          </a:bodyPr>
          <a:p>
            <a:endParaRPr b="1" lang="en-US" sz="2400" spc="-1" strike="noStrike">
              <a:solidFill>
                <a:srgbClr val="2c3e50"/>
              </a:solidFill>
              <a:latin typeface="Source Sans Pro Semibold"/>
            </a:endParaRPr>
          </a:p>
        </p:txBody>
      </p:sp>
      <p:sp>
        <p:nvSpPr>
          <p:cNvPr id="63" name="PlaceHolder 4"/>
          <p:cNvSpPr>
            <a:spLocks noGrp="1"/>
          </p:cNvSpPr>
          <p:nvPr>
            <p:ph type="body"/>
          </p:nvPr>
        </p:nvSpPr>
        <p:spPr>
          <a:xfrm>
            <a:off x="360000" y="3459600"/>
            <a:ext cx="4567320" cy="1802880"/>
          </a:xfrm>
          <a:prstGeom prst="rect">
            <a:avLst/>
          </a:prstGeom>
        </p:spPr>
        <p:txBody>
          <a:bodyPr lIns="0" rIns="0" tIns="0" bIns="0">
            <a:normAutofit/>
          </a:bodyPr>
          <a:p>
            <a:endParaRPr b="1" lang="en-US" sz="2400" spc="-1" strike="noStrike">
              <a:solidFill>
                <a:srgbClr val="2c3e50"/>
              </a:solidFill>
              <a:latin typeface="Source Sans Pro Semibold"/>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US" sz="2700" spc="-1" strike="noStrike">
              <a:solidFill>
                <a:srgbClr val="ffffff"/>
              </a:solidFill>
              <a:latin typeface="Source Sans Pro Black"/>
            </a:endParaRPr>
          </a:p>
        </p:txBody>
      </p:sp>
      <p:sp>
        <p:nvSpPr>
          <p:cNvPr id="9" name="PlaceHolder 2"/>
          <p:cNvSpPr>
            <a:spLocks noGrp="1"/>
          </p:cNvSpPr>
          <p:nvPr>
            <p:ph type="subTitle"/>
          </p:nvPr>
        </p:nvSpPr>
        <p:spPr>
          <a:xfrm>
            <a:off x="360000" y="1485000"/>
            <a:ext cx="9360000" cy="3780000"/>
          </a:xfrm>
          <a:prstGeom prst="rect">
            <a:avLst/>
          </a:prstGeom>
        </p:spPr>
        <p:txBody>
          <a:bodyPr lIns="0" rIns="0" tIns="0" bIns="0" anchor="ctr">
            <a:noAutofit/>
          </a:bodyPr>
          <a:p>
            <a:pPr algn="ctr"/>
            <a:endParaRPr b="0" lang="en-US" sz="3200" spc="-1" strike="noStrike">
              <a:solidFill>
                <a:srgbClr val="2c3e50"/>
              </a:solidFill>
              <a:latin typeface="Source Sans Pro"/>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US" sz="2700" spc="-1" strike="noStrike">
              <a:solidFill>
                <a:srgbClr val="ffffff"/>
              </a:solidFill>
              <a:latin typeface="Source Sans Pro Black"/>
            </a:endParaRPr>
          </a:p>
        </p:txBody>
      </p:sp>
      <p:sp>
        <p:nvSpPr>
          <p:cNvPr id="65" name="PlaceHolder 2"/>
          <p:cNvSpPr>
            <a:spLocks noGrp="1"/>
          </p:cNvSpPr>
          <p:nvPr>
            <p:ph type="body"/>
          </p:nvPr>
        </p:nvSpPr>
        <p:spPr>
          <a:xfrm>
            <a:off x="360000" y="1485000"/>
            <a:ext cx="4567320" cy="3780000"/>
          </a:xfrm>
          <a:prstGeom prst="rect">
            <a:avLst/>
          </a:prstGeom>
        </p:spPr>
        <p:txBody>
          <a:bodyPr lIns="0" rIns="0" tIns="0" bIns="0">
            <a:normAutofit/>
          </a:bodyPr>
          <a:p>
            <a:endParaRPr b="1" lang="en-US" sz="2400" spc="-1" strike="noStrike">
              <a:solidFill>
                <a:srgbClr val="2c3e50"/>
              </a:solidFill>
              <a:latin typeface="Source Sans Pro Semibold"/>
            </a:endParaRPr>
          </a:p>
        </p:txBody>
      </p:sp>
      <p:sp>
        <p:nvSpPr>
          <p:cNvPr id="66" name="PlaceHolder 3"/>
          <p:cNvSpPr>
            <a:spLocks noGrp="1"/>
          </p:cNvSpPr>
          <p:nvPr>
            <p:ph type="body"/>
          </p:nvPr>
        </p:nvSpPr>
        <p:spPr>
          <a:xfrm>
            <a:off x="5155920" y="1485000"/>
            <a:ext cx="4567320" cy="1802880"/>
          </a:xfrm>
          <a:prstGeom prst="rect">
            <a:avLst/>
          </a:prstGeom>
        </p:spPr>
        <p:txBody>
          <a:bodyPr lIns="0" rIns="0" tIns="0" bIns="0">
            <a:normAutofit/>
          </a:bodyPr>
          <a:p>
            <a:endParaRPr b="1" lang="en-US" sz="2400" spc="-1" strike="noStrike">
              <a:solidFill>
                <a:srgbClr val="2c3e50"/>
              </a:solidFill>
              <a:latin typeface="Source Sans Pro Semibold"/>
            </a:endParaRPr>
          </a:p>
        </p:txBody>
      </p:sp>
      <p:sp>
        <p:nvSpPr>
          <p:cNvPr id="67" name="PlaceHolder 4"/>
          <p:cNvSpPr>
            <a:spLocks noGrp="1"/>
          </p:cNvSpPr>
          <p:nvPr>
            <p:ph type="body"/>
          </p:nvPr>
        </p:nvSpPr>
        <p:spPr>
          <a:xfrm>
            <a:off x="5155920" y="3459600"/>
            <a:ext cx="4567320" cy="1802880"/>
          </a:xfrm>
          <a:prstGeom prst="rect">
            <a:avLst/>
          </a:prstGeom>
        </p:spPr>
        <p:txBody>
          <a:bodyPr lIns="0" rIns="0" tIns="0" bIns="0">
            <a:normAutofit/>
          </a:bodyPr>
          <a:p>
            <a:endParaRPr b="1" lang="en-US" sz="2400" spc="-1" strike="noStrike">
              <a:solidFill>
                <a:srgbClr val="2c3e50"/>
              </a:solidFill>
              <a:latin typeface="Source Sans Pro Semibold"/>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US" sz="2700" spc="-1" strike="noStrike">
              <a:solidFill>
                <a:srgbClr val="ffffff"/>
              </a:solidFill>
              <a:latin typeface="Source Sans Pro Black"/>
            </a:endParaRPr>
          </a:p>
        </p:txBody>
      </p:sp>
      <p:sp>
        <p:nvSpPr>
          <p:cNvPr id="69" name="PlaceHolder 2"/>
          <p:cNvSpPr>
            <a:spLocks noGrp="1"/>
          </p:cNvSpPr>
          <p:nvPr>
            <p:ph type="body"/>
          </p:nvPr>
        </p:nvSpPr>
        <p:spPr>
          <a:xfrm>
            <a:off x="360000" y="1485000"/>
            <a:ext cx="4567320" cy="1802880"/>
          </a:xfrm>
          <a:prstGeom prst="rect">
            <a:avLst/>
          </a:prstGeom>
        </p:spPr>
        <p:txBody>
          <a:bodyPr lIns="0" rIns="0" tIns="0" bIns="0">
            <a:normAutofit/>
          </a:bodyPr>
          <a:p>
            <a:endParaRPr b="1" lang="en-US" sz="2400" spc="-1" strike="noStrike">
              <a:solidFill>
                <a:srgbClr val="2c3e50"/>
              </a:solidFill>
              <a:latin typeface="Source Sans Pro Semibold"/>
            </a:endParaRPr>
          </a:p>
        </p:txBody>
      </p:sp>
      <p:sp>
        <p:nvSpPr>
          <p:cNvPr id="70" name="PlaceHolder 3"/>
          <p:cNvSpPr>
            <a:spLocks noGrp="1"/>
          </p:cNvSpPr>
          <p:nvPr>
            <p:ph type="body"/>
          </p:nvPr>
        </p:nvSpPr>
        <p:spPr>
          <a:xfrm>
            <a:off x="5155920" y="1485000"/>
            <a:ext cx="4567320" cy="1802880"/>
          </a:xfrm>
          <a:prstGeom prst="rect">
            <a:avLst/>
          </a:prstGeom>
        </p:spPr>
        <p:txBody>
          <a:bodyPr lIns="0" rIns="0" tIns="0" bIns="0">
            <a:normAutofit/>
          </a:bodyPr>
          <a:p>
            <a:endParaRPr b="1" lang="en-US" sz="2400" spc="-1" strike="noStrike">
              <a:solidFill>
                <a:srgbClr val="2c3e50"/>
              </a:solidFill>
              <a:latin typeface="Source Sans Pro Semibold"/>
            </a:endParaRPr>
          </a:p>
        </p:txBody>
      </p:sp>
      <p:sp>
        <p:nvSpPr>
          <p:cNvPr id="71" name="PlaceHolder 4"/>
          <p:cNvSpPr>
            <a:spLocks noGrp="1"/>
          </p:cNvSpPr>
          <p:nvPr>
            <p:ph type="body"/>
          </p:nvPr>
        </p:nvSpPr>
        <p:spPr>
          <a:xfrm>
            <a:off x="360000" y="3459600"/>
            <a:ext cx="9360000" cy="1802880"/>
          </a:xfrm>
          <a:prstGeom prst="rect">
            <a:avLst/>
          </a:prstGeom>
        </p:spPr>
        <p:txBody>
          <a:bodyPr lIns="0" rIns="0" tIns="0" bIns="0">
            <a:normAutofit/>
          </a:bodyPr>
          <a:p>
            <a:endParaRPr b="1" lang="en-US" sz="2400" spc="-1" strike="noStrike">
              <a:solidFill>
                <a:srgbClr val="2c3e50"/>
              </a:solidFill>
              <a:latin typeface="Source Sans Pro Semibold"/>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US" sz="2700" spc="-1" strike="noStrike">
              <a:solidFill>
                <a:srgbClr val="ffffff"/>
              </a:solidFill>
              <a:latin typeface="Source Sans Pro Black"/>
            </a:endParaRPr>
          </a:p>
        </p:txBody>
      </p:sp>
      <p:sp>
        <p:nvSpPr>
          <p:cNvPr id="73" name="PlaceHolder 2"/>
          <p:cNvSpPr>
            <a:spLocks noGrp="1"/>
          </p:cNvSpPr>
          <p:nvPr>
            <p:ph type="body"/>
          </p:nvPr>
        </p:nvSpPr>
        <p:spPr>
          <a:xfrm>
            <a:off x="360000" y="1485000"/>
            <a:ext cx="9360000" cy="1802880"/>
          </a:xfrm>
          <a:prstGeom prst="rect">
            <a:avLst/>
          </a:prstGeom>
        </p:spPr>
        <p:txBody>
          <a:bodyPr lIns="0" rIns="0" tIns="0" bIns="0">
            <a:normAutofit/>
          </a:bodyPr>
          <a:p>
            <a:endParaRPr b="1" lang="en-US" sz="2400" spc="-1" strike="noStrike">
              <a:solidFill>
                <a:srgbClr val="2c3e50"/>
              </a:solidFill>
              <a:latin typeface="Source Sans Pro Semibold"/>
            </a:endParaRPr>
          </a:p>
        </p:txBody>
      </p:sp>
      <p:sp>
        <p:nvSpPr>
          <p:cNvPr id="74" name="PlaceHolder 3"/>
          <p:cNvSpPr>
            <a:spLocks noGrp="1"/>
          </p:cNvSpPr>
          <p:nvPr>
            <p:ph type="body"/>
          </p:nvPr>
        </p:nvSpPr>
        <p:spPr>
          <a:xfrm>
            <a:off x="360000" y="3459600"/>
            <a:ext cx="9360000" cy="1802880"/>
          </a:xfrm>
          <a:prstGeom prst="rect">
            <a:avLst/>
          </a:prstGeom>
        </p:spPr>
        <p:txBody>
          <a:bodyPr lIns="0" rIns="0" tIns="0" bIns="0">
            <a:normAutofit/>
          </a:bodyPr>
          <a:p>
            <a:endParaRPr b="1" lang="en-US" sz="2400" spc="-1" strike="noStrike">
              <a:solidFill>
                <a:srgbClr val="2c3e50"/>
              </a:solidFill>
              <a:latin typeface="Source Sans Pro Semibold"/>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US" sz="2700" spc="-1" strike="noStrike">
              <a:solidFill>
                <a:srgbClr val="ffffff"/>
              </a:solidFill>
              <a:latin typeface="Source Sans Pro Black"/>
            </a:endParaRPr>
          </a:p>
        </p:txBody>
      </p:sp>
      <p:sp>
        <p:nvSpPr>
          <p:cNvPr id="76" name="PlaceHolder 2"/>
          <p:cNvSpPr>
            <a:spLocks noGrp="1"/>
          </p:cNvSpPr>
          <p:nvPr>
            <p:ph type="body"/>
          </p:nvPr>
        </p:nvSpPr>
        <p:spPr>
          <a:xfrm>
            <a:off x="360000" y="1485000"/>
            <a:ext cx="4567320" cy="1802880"/>
          </a:xfrm>
          <a:prstGeom prst="rect">
            <a:avLst/>
          </a:prstGeom>
        </p:spPr>
        <p:txBody>
          <a:bodyPr lIns="0" rIns="0" tIns="0" bIns="0">
            <a:normAutofit/>
          </a:bodyPr>
          <a:p>
            <a:endParaRPr b="1" lang="en-US" sz="2400" spc="-1" strike="noStrike">
              <a:solidFill>
                <a:srgbClr val="2c3e50"/>
              </a:solidFill>
              <a:latin typeface="Source Sans Pro Semibold"/>
            </a:endParaRPr>
          </a:p>
        </p:txBody>
      </p:sp>
      <p:sp>
        <p:nvSpPr>
          <p:cNvPr id="77" name="PlaceHolder 3"/>
          <p:cNvSpPr>
            <a:spLocks noGrp="1"/>
          </p:cNvSpPr>
          <p:nvPr>
            <p:ph type="body"/>
          </p:nvPr>
        </p:nvSpPr>
        <p:spPr>
          <a:xfrm>
            <a:off x="5155920" y="1485000"/>
            <a:ext cx="4567320" cy="1802880"/>
          </a:xfrm>
          <a:prstGeom prst="rect">
            <a:avLst/>
          </a:prstGeom>
        </p:spPr>
        <p:txBody>
          <a:bodyPr lIns="0" rIns="0" tIns="0" bIns="0">
            <a:normAutofit/>
          </a:bodyPr>
          <a:p>
            <a:endParaRPr b="1" lang="en-US" sz="2400" spc="-1" strike="noStrike">
              <a:solidFill>
                <a:srgbClr val="2c3e50"/>
              </a:solidFill>
              <a:latin typeface="Source Sans Pro Semibold"/>
            </a:endParaRPr>
          </a:p>
        </p:txBody>
      </p:sp>
      <p:sp>
        <p:nvSpPr>
          <p:cNvPr id="78" name="PlaceHolder 4"/>
          <p:cNvSpPr>
            <a:spLocks noGrp="1"/>
          </p:cNvSpPr>
          <p:nvPr>
            <p:ph type="body"/>
          </p:nvPr>
        </p:nvSpPr>
        <p:spPr>
          <a:xfrm>
            <a:off x="360000" y="3459600"/>
            <a:ext cx="4567320" cy="1802880"/>
          </a:xfrm>
          <a:prstGeom prst="rect">
            <a:avLst/>
          </a:prstGeom>
        </p:spPr>
        <p:txBody>
          <a:bodyPr lIns="0" rIns="0" tIns="0" bIns="0">
            <a:normAutofit/>
          </a:bodyPr>
          <a:p>
            <a:endParaRPr b="1" lang="en-US" sz="2400" spc="-1" strike="noStrike">
              <a:solidFill>
                <a:srgbClr val="2c3e50"/>
              </a:solidFill>
              <a:latin typeface="Source Sans Pro Semibold"/>
            </a:endParaRPr>
          </a:p>
        </p:txBody>
      </p:sp>
      <p:sp>
        <p:nvSpPr>
          <p:cNvPr id="79" name="PlaceHolder 5"/>
          <p:cNvSpPr>
            <a:spLocks noGrp="1"/>
          </p:cNvSpPr>
          <p:nvPr>
            <p:ph type="body"/>
          </p:nvPr>
        </p:nvSpPr>
        <p:spPr>
          <a:xfrm>
            <a:off x="5155920" y="3459600"/>
            <a:ext cx="4567320" cy="1802880"/>
          </a:xfrm>
          <a:prstGeom prst="rect">
            <a:avLst/>
          </a:prstGeom>
        </p:spPr>
        <p:txBody>
          <a:bodyPr lIns="0" rIns="0" tIns="0" bIns="0">
            <a:normAutofit/>
          </a:bodyPr>
          <a:p>
            <a:endParaRPr b="1" lang="en-US" sz="2400" spc="-1" strike="noStrike">
              <a:solidFill>
                <a:srgbClr val="2c3e50"/>
              </a:solidFill>
              <a:latin typeface="Source Sans Pro Semibold"/>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US" sz="2700" spc="-1" strike="noStrike">
              <a:solidFill>
                <a:srgbClr val="ffffff"/>
              </a:solidFill>
              <a:latin typeface="Source Sans Pro Black"/>
            </a:endParaRPr>
          </a:p>
        </p:txBody>
      </p:sp>
      <p:sp>
        <p:nvSpPr>
          <p:cNvPr id="81" name="PlaceHolder 2"/>
          <p:cNvSpPr>
            <a:spLocks noGrp="1"/>
          </p:cNvSpPr>
          <p:nvPr>
            <p:ph type="body"/>
          </p:nvPr>
        </p:nvSpPr>
        <p:spPr>
          <a:xfrm>
            <a:off x="360000" y="1485000"/>
            <a:ext cx="3013560" cy="1802880"/>
          </a:xfrm>
          <a:prstGeom prst="rect">
            <a:avLst/>
          </a:prstGeom>
        </p:spPr>
        <p:txBody>
          <a:bodyPr lIns="0" rIns="0" tIns="0" bIns="0">
            <a:normAutofit/>
          </a:bodyPr>
          <a:p>
            <a:endParaRPr b="1" lang="en-US" sz="2400" spc="-1" strike="noStrike">
              <a:solidFill>
                <a:srgbClr val="2c3e50"/>
              </a:solidFill>
              <a:latin typeface="Source Sans Pro Semibold"/>
            </a:endParaRPr>
          </a:p>
        </p:txBody>
      </p:sp>
      <p:sp>
        <p:nvSpPr>
          <p:cNvPr id="82" name="PlaceHolder 3"/>
          <p:cNvSpPr>
            <a:spLocks noGrp="1"/>
          </p:cNvSpPr>
          <p:nvPr>
            <p:ph type="body"/>
          </p:nvPr>
        </p:nvSpPr>
        <p:spPr>
          <a:xfrm>
            <a:off x="3524760" y="1485000"/>
            <a:ext cx="3013560" cy="1802880"/>
          </a:xfrm>
          <a:prstGeom prst="rect">
            <a:avLst/>
          </a:prstGeom>
        </p:spPr>
        <p:txBody>
          <a:bodyPr lIns="0" rIns="0" tIns="0" bIns="0">
            <a:normAutofit/>
          </a:bodyPr>
          <a:p>
            <a:endParaRPr b="1" lang="en-US" sz="2400" spc="-1" strike="noStrike">
              <a:solidFill>
                <a:srgbClr val="2c3e50"/>
              </a:solidFill>
              <a:latin typeface="Source Sans Pro Semibold"/>
            </a:endParaRPr>
          </a:p>
        </p:txBody>
      </p:sp>
      <p:sp>
        <p:nvSpPr>
          <p:cNvPr id="83" name="PlaceHolder 4"/>
          <p:cNvSpPr>
            <a:spLocks noGrp="1"/>
          </p:cNvSpPr>
          <p:nvPr>
            <p:ph type="body"/>
          </p:nvPr>
        </p:nvSpPr>
        <p:spPr>
          <a:xfrm>
            <a:off x="6689160" y="1485000"/>
            <a:ext cx="3013560" cy="1802880"/>
          </a:xfrm>
          <a:prstGeom prst="rect">
            <a:avLst/>
          </a:prstGeom>
        </p:spPr>
        <p:txBody>
          <a:bodyPr lIns="0" rIns="0" tIns="0" bIns="0">
            <a:normAutofit/>
          </a:bodyPr>
          <a:p>
            <a:endParaRPr b="1" lang="en-US" sz="2400" spc="-1" strike="noStrike">
              <a:solidFill>
                <a:srgbClr val="2c3e50"/>
              </a:solidFill>
              <a:latin typeface="Source Sans Pro Semibold"/>
            </a:endParaRPr>
          </a:p>
        </p:txBody>
      </p:sp>
      <p:sp>
        <p:nvSpPr>
          <p:cNvPr id="84" name="PlaceHolder 5"/>
          <p:cNvSpPr>
            <a:spLocks noGrp="1"/>
          </p:cNvSpPr>
          <p:nvPr>
            <p:ph type="body"/>
          </p:nvPr>
        </p:nvSpPr>
        <p:spPr>
          <a:xfrm>
            <a:off x="360000" y="3459600"/>
            <a:ext cx="3013560" cy="1802880"/>
          </a:xfrm>
          <a:prstGeom prst="rect">
            <a:avLst/>
          </a:prstGeom>
        </p:spPr>
        <p:txBody>
          <a:bodyPr lIns="0" rIns="0" tIns="0" bIns="0">
            <a:normAutofit/>
          </a:bodyPr>
          <a:p>
            <a:endParaRPr b="1" lang="en-US" sz="2400" spc="-1" strike="noStrike">
              <a:solidFill>
                <a:srgbClr val="2c3e50"/>
              </a:solidFill>
              <a:latin typeface="Source Sans Pro Semibold"/>
            </a:endParaRPr>
          </a:p>
        </p:txBody>
      </p:sp>
      <p:sp>
        <p:nvSpPr>
          <p:cNvPr id="85" name="PlaceHolder 6"/>
          <p:cNvSpPr>
            <a:spLocks noGrp="1"/>
          </p:cNvSpPr>
          <p:nvPr>
            <p:ph type="body"/>
          </p:nvPr>
        </p:nvSpPr>
        <p:spPr>
          <a:xfrm>
            <a:off x="3524760" y="3459600"/>
            <a:ext cx="3013560" cy="1802880"/>
          </a:xfrm>
          <a:prstGeom prst="rect">
            <a:avLst/>
          </a:prstGeom>
        </p:spPr>
        <p:txBody>
          <a:bodyPr lIns="0" rIns="0" tIns="0" bIns="0">
            <a:normAutofit/>
          </a:bodyPr>
          <a:p>
            <a:endParaRPr b="1" lang="en-US" sz="2400" spc="-1" strike="noStrike">
              <a:solidFill>
                <a:srgbClr val="2c3e50"/>
              </a:solidFill>
              <a:latin typeface="Source Sans Pro Semibold"/>
            </a:endParaRPr>
          </a:p>
        </p:txBody>
      </p:sp>
      <p:sp>
        <p:nvSpPr>
          <p:cNvPr id="86" name="PlaceHolder 7"/>
          <p:cNvSpPr>
            <a:spLocks noGrp="1"/>
          </p:cNvSpPr>
          <p:nvPr>
            <p:ph type="body"/>
          </p:nvPr>
        </p:nvSpPr>
        <p:spPr>
          <a:xfrm>
            <a:off x="6689160" y="3459600"/>
            <a:ext cx="3013560" cy="1802880"/>
          </a:xfrm>
          <a:prstGeom prst="rect">
            <a:avLst/>
          </a:prstGeom>
        </p:spPr>
        <p:txBody>
          <a:bodyPr lIns="0" rIns="0" tIns="0" bIns="0">
            <a:normAutofit/>
          </a:bodyPr>
          <a:p>
            <a:endParaRPr b="1" lang="en-US" sz="2400" spc="-1" strike="noStrike">
              <a:solidFill>
                <a:srgbClr val="2c3e50"/>
              </a:solidFill>
              <a:latin typeface="Source Sans Pro Semibold"/>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US" sz="2700" spc="-1" strike="noStrike">
              <a:solidFill>
                <a:srgbClr val="ffffff"/>
              </a:solidFill>
              <a:latin typeface="Source Sans Pro Black"/>
            </a:endParaRPr>
          </a:p>
        </p:txBody>
      </p:sp>
      <p:sp>
        <p:nvSpPr>
          <p:cNvPr id="95" name="PlaceHolder 2"/>
          <p:cNvSpPr>
            <a:spLocks noGrp="1"/>
          </p:cNvSpPr>
          <p:nvPr>
            <p:ph type="subTitle"/>
          </p:nvPr>
        </p:nvSpPr>
        <p:spPr>
          <a:xfrm>
            <a:off x="360000" y="1485000"/>
            <a:ext cx="9360000" cy="3780000"/>
          </a:xfrm>
          <a:prstGeom prst="rect">
            <a:avLst/>
          </a:prstGeom>
        </p:spPr>
        <p:txBody>
          <a:bodyPr lIns="0" rIns="0" tIns="0" bIns="0" anchor="ctr">
            <a:noAutofit/>
          </a:bodyPr>
          <a:p>
            <a:pPr algn="ctr"/>
            <a:endParaRPr b="0" lang="en-US" sz="3200" spc="-1" strike="noStrike">
              <a:solidFill>
                <a:srgbClr val="2c3e50"/>
              </a:solidFill>
              <a:latin typeface="Source Sans Pro"/>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US" sz="2700" spc="-1" strike="noStrike">
              <a:solidFill>
                <a:srgbClr val="ffffff"/>
              </a:solidFill>
              <a:latin typeface="Source Sans Pro Black"/>
            </a:endParaRPr>
          </a:p>
        </p:txBody>
      </p:sp>
      <p:sp>
        <p:nvSpPr>
          <p:cNvPr id="97" name="PlaceHolder 2"/>
          <p:cNvSpPr>
            <a:spLocks noGrp="1"/>
          </p:cNvSpPr>
          <p:nvPr>
            <p:ph type="body"/>
          </p:nvPr>
        </p:nvSpPr>
        <p:spPr>
          <a:xfrm>
            <a:off x="360000" y="1485000"/>
            <a:ext cx="9360000" cy="3780000"/>
          </a:xfrm>
          <a:prstGeom prst="rect">
            <a:avLst/>
          </a:prstGeom>
        </p:spPr>
        <p:txBody>
          <a:bodyPr lIns="0" rIns="0" tIns="0" bIns="0">
            <a:normAutofit/>
          </a:bodyPr>
          <a:p>
            <a:endParaRPr b="1" lang="en-US" sz="2400" spc="-1" strike="noStrike">
              <a:solidFill>
                <a:srgbClr val="2c3e50"/>
              </a:solidFill>
              <a:latin typeface="Source Sans Pro Semibold"/>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US" sz="2700" spc="-1" strike="noStrike">
              <a:solidFill>
                <a:srgbClr val="ffffff"/>
              </a:solidFill>
              <a:latin typeface="Source Sans Pro Black"/>
            </a:endParaRPr>
          </a:p>
        </p:txBody>
      </p:sp>
      <p:sp>
        <p:nvSpPr>
          <p:cNvPr id="99" name="PlaceHolder 2"/>
          <p:cNvSpPr>
            <a:spLocks noGrp="1"/>
          </p:cNvSpPr>
          <p:nvPr>
            <p:ph type="body"/>
          </p:nvPr>
        </p:nvSpPr>
        <p:spPr>
          <a:xfrm>
            <a:off x="360000" y="1485000"/>
            <a:ext cx="4567320" cy="3780000"/>
          </a:xfrm>
          <a:prstGeom prst="rect">
            <a:avLst/>
          </a:prstGeom>
        </p:spPr>
        <p:txBody>
          <a:bodyPr lIns="0" rIns="0" tIns="0" bIns="0">
            <a:normAutofit/>
          </a:bodyPr>
          <a:p>
            <a:endParaRPr b="1" lang="en-US" sz="2400" spc="-1" strike="noStrike">
              <a:solidFill>
                <a:srgbClr val="2c3e50"/>
              </a:solidFill>
              <a:latin typeface="Source Sans Pro Semibold"/>
            </a:endParaRPr>
          </a:p>
        </p:txBody>
      </p:sp>
      <p:sp>
        <p:nvSpPr>
          <p:cNvPr id="100" name="PlaceHolder 3"/>
          <p:cNvSpPr>
            <a:spLocks noGrp="1"/>
          </p:cNvSpPr>
          <p:nvPr>
            <p:ph type="body"/>
          </p:nvPr>
        </p:nvSpPr>
        <p:spPr>
          <a:xfrm>
            <a:off x="5155920" y="1485000"/>
            <a:ext cx="4567320" cy="3780000"/>
          </a:xfrm>
          <a:prstGeom prst="rect">
            <a:avLst/>
          </a:prstGeom>
        </p:spPr>
        <p:txBody>
          <a:bodyPr lIns="0" rIns="0" tIns="0" bIns="0">
            <a:normAutofit/>
          </a:bodyPr>
          <a:p>
            <a:endParaRPr b="1" lang="en-US" sz="2400" spc="-1" strike="noStrike">
              <a:solidFill>
                <a:srgbClr val="2c3e50"/>
              </a:solidFill>
              <a:latin typeface="Source Sans Pro Semibold"/>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US" sz="2700" spc="-1" strike="noStrike">
              <a:solidFill>
                <a:srgbClr val="ffffff"/>
              </a:solidFill>
              <a:latin typeface="Source Sans Pro Black"/>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US" sz="2700" spc="-1" strike="noStrike">
              <a:solidFill>
                <a:srgbClr val="ffffff"/>
              </a:solidFill>
              <a:latin typeface="Source Sans Pro Black"/>
            </a:endParaRPr>
          </a:p>
        </p:txBody>
      </p:sp>
      <p:sp>
        <p:nvSpPr>
          <p:cNvPr id="11" name="PlaceHolder 2"/>
          <p:cNvSpPr>
            <a:spLocks noGrp="1"/>
          </p:cNvSpPr>
          <p:nvPr>
            <p:ph type="body"/>
          </p:nvPr>
        </p:nvSpPr>
        <p:spPr>
          <a:xfrm>
            <a:off x="360000" y="1485000"/>
            <a:ext cx="9360000" cy="3780000"/>
          </a:xfrm>
          <a:prstGeom prst="rect">
            <a:avLst/>
          </a:prstGeom>
        </p:spPr>
        <p:txBody>
          <a:bodyPr lIns="0" rIns="0" tIns="0" bIns="0">
            <a:normAutofit/>
          </a:bodyPr>
          <a:p>
            <a:endParaRPr b="1" lang="en-US" sz="2400" spc="-1" strike="noStrike">
              <a:solidFill>
                <a:srgbClr val="2c3e50"/>
              </a:solidFill>
              <a:latin typeface="Source Sans Pro Semibold"/>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360000" y="225720"/>
            <a:ext cx="9360000" cy="3333960"/>
          </a:xfrm>
          <a:prstGeom prst="rect">
            <a:avLst/>
          </a:prstGeom>
        </p:spPr>
        <p:txBody>
          <a:bodyPr lIns="0" rIns="0" tIns="0" bIns="0" anchor="ctr">
            <a:noAutofit/>
          </a:bodyPr>
          <a:p>
            <a:pPr algn="ctr"/>
            <a:endParaRPr b="0" lang="en-US" sz="3200" spc="-1" strike="noStrike">
              <a:solidFill>
                <a:srgbClr val="2c3e50"/>
              </a:solidFill>
              <a:latin typeface="Source Sans Pro"/>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US" sz="2700" spc="-1" strike="noStrike">
              <a:solidFill>
                <a:srgbClr val="ffffff"/>
              </a:solidFill>
              <a:latin typeface="Source Sans Pro Black"/>
            </a:endParaRPr>
          </a:p>
        </p:txBody>
      </p:sp>
      <p:sp>
        <p:nvSpPr>
          <p:cNvPr id="104" name="PlaceHolder 2"/>
          <p:cNvSpPr>
            <a:spLocks noGrp="1"/>
          </p:cNvSpPr>
          <p:nvPr>
            <p:ph type="body"/>
          </p:nvPr>
        </p:nvSpPr>
        <p:spPr>
          <a:xfrm>
            <a:off x="360000" y="1485000"/>
            <a:ext cx="4567320" cy="1802880"/>
          </a:xfrm>
          <a:prstGeom prst="rect">
            <a:avLst/>
          </a:prstGeom>
        </p:spPr>
        <p:txBody>
          <a:bodyPr lIns="0" rIns="0" tIns="0" bIns="0">
            <a:normAutofit/>
          </a:bodyPr>
          <a:p>
            <a:endParaRPr b="1" lang="en-US" sz="2400" spc="-1" strike="noStrike">
              <a:solidFill>
                <a:srgbClr val="2c3e50"/>
              </a:solidFill>
              <a:latin typeface="Source Sans Pro Semibold"/>
            </a:endParaRPr>
          </a:p>
        </p:txBody>
      </p:sp>
      <p:sp>
        <p:nvSpPr>
          <p:cNvPr id="105" name="PlaceHolder 3"/>
          <p:cNvSpPr>
            <a:spLocks noGrp="1"/>
          </p:cNvSpPr>
          <p:nvPr>
            <p:ph type="body"/>
          </p:nvPr>
        </p:nvSpPr>
        <p:spPr>
          <a:xfrm>
            <a:off x="5155920" y="1485000"/>
            <a:ext cx="4567320" cy="3780000"/>
          </a:xfrm>
          <a:prstGeom prst="rect">
            <a:avLst/>
          </a:prstGeom>
        </p:spPr>
        <p:txBody>
          <a:bodyPr lIns="0" rIns="0" tIns="0" bIns="0">
            <a:normAutofit/>
          </a:bodyPr>
          <a:p>
            <a:endParaRPr b="1" lang="en-US" sz="2400" spc="-1" strike="noStrike">
              <a:solidFill>
                <a:srgbClr val="2c3e50"/>
              </a:solidFill>
              <a:latin typeface="Source Sans Pro Semibold"/>
            </a:endParaRPr>
          </a:p>
        </p:txBody>
      </p:sp>
      <p:sp>
        <p:nvSpPr>
          <p:cNvPr id="106" name="PlaceHolder 4"/>
          <p:cNvSpPr>
            <a:spLocks noGrp="1"/>
          </p:cNvSpPr>
          <p:nvPr>
            <p:ph type="body"/>
          </p:nvPr>
        </p:nvSpPr>
        <p:spPr>
          <a:xfrm>
            <a:off x="360000" y="3459600"/>
            <a:ext cx="4567320" cy="1802880"/>
          </a:xfrm>
          <a:prstGeom prst="rect">
            <a:avLst/>
          </a:prstGeom>
        </p:spPr>
        <p:txBody>
          <a:bodyPr lIns="0" rIns="0" tIns="0" bIns="0">
            <a:normAutofit/>
          </a:bodyPr>
          <a:p>
            <a:endParaRPr b="1" lang="en-US" sz="2400" spc="-1" strike="noStrike">
              <a:solidFill>
                <a:srgbClr val="2c3e50"/>
              </a:solidFill>
              <a:latin typeface="Source Sans Pro Semibold"/>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US" sz="2700" spc="-1" strike="noStrike">
              <a:solidFill>
                <a:srgbClr val="ffffff"/>
              </a:solidFill>
              <a:latin typeface="Source Sans Pro Black"/>
            </a:endParaRPr>
          </a:p>
        </p:txBody>
      </p:sp>
      <p:sp>
        <p:nvSpPr>
          <p:cNvPr id="108" name="PlaceHolder 2"/>
          <p:cNvSpPr>
            <a:spLocks noGrp="1"/>
          </p:cNvSpPr>
          <p:nvPr>
            <p:ph type="body"/>
          </p:nvPr>
        </p:nvSpPr>
        <p:spPr>
          <a:xfrm>
            <a:off x="360000" y="1485000"/>
            <a:ext cx="4567320" cy="3780000"/>
          </a:xfrm>
          <a:prstGeom prst="rect">
            <a:avLst/>
          </a:prstGeom>
        </p:spPr>
        <p:txBody>
          <a:bodyPr lIns="0" rIns="0" tIns="0" bIns="0">
            <a:normAutofit/>
          </a:bodyPr>
          <a:p>
            <a:endParaRPr b="1" lang="en-US" sz="2400" spc="-1" strike="noStrike">
              <a:solidFill>
                <a:srgbClr val="2c3e50"/>
              </a:solidFill>
              <a:latin typeface="Source Sans Pro Semibold"/>
            </a:endParaRPr>
          </a:p>
        </p:txBody>
      </p:sp>
      <p:sp>
        <p:nvSpPr>
          <p:cNvPr id="109" name="PlaceHolder 3"/>
          <p:cNvSpPr>
            <a:spLocks noGrp="1"/>
          </p:cNvSpPr>
          <p:nvPr>
            <p:ph type="body"/>
          </p:nvPr>
        </p:nvSpPr>
        <p:spPr>
          <a:xfrm>
            <a:off x="5155920" y="1485000"/>
            <a:ext cx="4567320" cy="1802880"/>
          </a:xfrm>
          <a:prstGeom prst="rect">
            <a:avLst/>
          </a:prstGeom>
        </p:spPr>
        <p:txBody>
          <a:bodyPr lIns="0" rIns="0" tIns="0" bIns="0">
            <a:normAutofit/>
          </a:bodyPr>
          <a:p>
            <a:endParaRPr b="1" lang="en-US" sz="2400" spc="-1" strike="noStrike">
              <a:solidFill>
                <a:srgbClr val="2c3e50"/>
              </a:solidFill>
              <a:latin typeface="Source Sans Pro Semibold"/>
            </a:endParaRPr>
          </a:p>
        </p:txBody>
      </p:sp>
      <p:sp>
        <p:nvSpPr>
          <p:cNvPr id="110" name="PlaceHolder 4"/>
          <p:cNvSpPr>
            <a:spLocks noGrp="1"/>
          </p:cNvSpPr>
          <p:nvPr>
            <p:ph type="body"/>
          </p:nvPr>
        </p:nvSpPr>
        <p:spPr>
          <a:xfrm>
            <a:off x="5155920" y="3459600"/>
            <a:ext cx="4567320" cy="1802880"/>
          </a:xfrm>
          <a:prstGeom prst="rect">
            <a:avLst/>
          </a:prstGeom>
        </p:spPr>
        <p:txBody>
          <a:bodyPr lIns="0" rIns="0" tIns="0" bIns="0">
            <a:normAutofit/>
          </a:bodyPr>
          <a:p>
            <a:endParaRPr b="1" lang="en-US" sz="2400" spc="-1" strike="noStrike">
              <a:solidFill>
                <a:srgbClr val="2c3e50"/>
              </a:solidFill>
              <a:latin typeface="Source Sans Pro Semibold"/>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US" sz="2700" spc="-1" strike="noStrike">
              <a:solidFill>
                <a:srgbClr val="ffffff"/>
              </a:solidFill>
              <a:latin typeface="Source Sans Pro Black"/>
            </a:endParaRPr>
          </a:p>
        </p:txBody>
      </p:sp>
      <p:sp>
        <p:nvSpPr>
          <p:cNvPr id="112" name="PlaceHolder 2"/>
          <p:cNvSpPr>
            <a:spLocks noGrp="1"/>
          </p:cNvSpPr>
          <p:nvPr>
            <p:ph type="body"/>
          </p:nvPr>
        </p:nvSpPr>
        <p:spPr>
          <a:xfrm>
            <a:off x="360000" y="1485000"/>
            <a:ext cx="4567320" cy="1802880"/>
          </a:xfrm>
          <a:prstGeom prst="rect">
            <a:avLst/>
          </a:prstGeom>
        </p:spPr>
        <p:txBody>
          <a:bodyPr lIns="0" rIns="0" tIns="0" bIns="0">
            <a:normAutofit/>
          </a:bodyPr>
          <a:p>
            <a:endParaRPr b="1" lang="en-US" sz="2400" spc="-1" strike="noStrike">
              <a:solidFill>
                <a:srgbClr val="2c3e50"/>
              </a:solidFill>
              <a:latin typeface="Source Sans Pro Semibold"/>
            </a:endParaRPr>
          </a:p>
        </p:txBody>
      </p:sp>
      <p:sp>
        <p:nvSpPr>
          <p:cNvPr id="113" name="PlaceHolder 3"/>
          <p:cNvSpPr>
            <a:spLocks noGrp="1"/>
          </p:cNvSpPr>
          <p:nvPr>
            <p:ph type="body"/>
          </p:nvPr>
        </p:nvSpPr>
        <p:spPr>
          <a:xfrm>
            <a:off x="5155920" y="1485000"/>
            <a:ext cx="4567320" cy="1802880"/>
          </a:xfrm>
          <a:prstGeom prst="rect">
            <a:avLst/>
          </a:prstGeom>
        </p:spPr>
        <p:txBody>
          <a:bodyPr lIns="0" rIns="0" tIns="0" bIns="0">
            <a:normAutofit/>
          </a:bodyPr>
          <a:p>
            <a:endParaRPr b="1" lang="en-US" sz="2400" spc="-1" strike="noStrike">
              <a:solidFill>
                <a:srgbClr val="2c3e50"/>
              </a:solidFill>
              <a:latin typeface="Source Sans Pro Semibold"/>
            </a:endParaRPr>
          </a:p>
        </p:txBody>
      </p:sp>
      <p:sp>
        <p:nvSpPr>
          <p:cNvPr id="114" name="PlaceHolder 4"/>
          <p:cNvSpPr>
            <a:spLocks noGrp="1"/>
          </p:cNvSpPr>
          <p:nvPr>
            <p:ph type="body"/>
          </p:nvPr>
        </p:nvSpPr>
        <p:spPr>
          <a:xfrm>
            <a:off x="360000" y="3459600"/>
            <a:ext cx="9360000" cy="1802880"/>
          </a:xfrm>
          <a:prstGeom prst="rect">
            <a:avLst/>
          </a:prstGeom>
        </p:spPr>
        <p:txBody>
          <a:bodyPr lIns="0" rIns="0" tIns="0" bIns="0">
            <a:normAutofit/>
          </a:bodyPr>
          <a:p>
            <a:endParaRPr b="1" lang="en-US" sz="2400" spc="-1" strike="noStrike">
              <a:solidFill>
                <a:srgbClr val="2c3e50"/>
              </a:solidFill>
              <a:latin typeface="Source Sans Pro Semibold"/>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US" sz="2700" spc="-1" strike="noStrike">
              <a:solidFill>
                <a:srgbClr val="ffffff"/>
              </a:solidFill>
              <a:latin typeface="Source Sans Pro Black"/>
            </a:endParaRPr>
          </a:p>
        </p:txBody>
      </p:sp>
      <p:sp>
        <p:nvSpPr>
          <p:cNvPr id="116" name="PlaceHolder 2"/>
          <p:cNvSpPr>
            <a:spLocks noGrp="1"/>
          </p:cNvSpPr>
          <p:nvPr>
            <p:ph type="body"/>
          </p:nvPr>
        </p:nvSpPr>
        <p:spPr>
          <a:xfrm>
            <a:off x="360000" y="1485000"/>
            <a:ext cx="9360000" cy="1802880"/>
          </a:xfrm>
          <a:prstGeom prst="rect">
            <a:avLst/>
          </a:prstGeom>
        </p:spPr>
        <p:txBody>
          <a:bodyPr lIns="0" rIns="0" tIns="0" bIns="0">
            <a:normAutofit/>
          </a:bodyPr>
          <a:p>
            <a:endParaRPr b="1" lang="en-US" sz="2400" spc="-1" strike="noStrike">
              <a:solidFill>
                <a:srgbClr val="2c3e50"/>
              </a:solidFill>
              <a:latin typeface="Source Sans Pro Semibold"/>
            </a:endParaRPr>
          </a:p>
        </p:txBody>
      </p:sp>
      <p:sp>
        <p:nvSpPr>
          <p:cNvPr id="117" name="PlaceHolder 3"/>
          <p:cNvSpPr>
            <a:spLocks noGrp="1"/>
          </p:cNvSpPr>
          <p:nvPr>
            <p:ph type="body"/>
          </p:nvPr>
        </p:nvSpPr>
        <p:spPr>
          <a:xfrm>
            <a:off x="360000" y="3459600"/>
            <a:ext cx="9360000" cy="1802880"/>
          </a:xfrm>
          <a:prstGeom prst="rect">
            <a:avLst/>
          </a:prstGeom>
        </p:spPr>
        <p:txBody>
          <a:bodyPr lIns="0" rIns="0" tIns="0" bIns="0">
            <a:normAutofit/>
          </a:bodyPr>
          <a:p>
            <a:endParaRPr b="1" lang="en-US" sz="2400" spc="-1" strike="noStrike">
              <a:solidFill>
                <a:srgbClr val="2c3e50"/>
              </a:solidFill>
              <a:latin typeface="Source Sans Pro Semibold"/>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US" sz="2700" spc="-1" strike="noStrike">
              <a:solidFill>
                <a:srgbClr val="ffffff"/>
              </a:solidFill>
              <a:latin typeface="Source Sans Pro Black"/>
            </a:endParaRPr>
          </a:p>
        </p:txBody>
      </p:sp>
      <p:sp>
        <p:nvSpPr>
          <p:cNvPr id="119" name="PlaceHolder 2"/>
          <p:cNvSpPr>
            <a:spLocks noGrp="1"/>
          </p:cNvSpPr>
          <p:nvPr>
            <p:ph type="body"/>
          </p:nvPr>
        </p:nvSpPr>
        <p:spPr>
          <a:xfrm>
            <a:off x="360000" y="1485000"/>
            <a:ext cx="4567320" cy="1802880"/>
          </a:xfrm>
          <a:prstGeom prst="rect">
            <a:avLst/>
          </a:prstGeom>
        </p:spPr>
        <p:txBody>
          <a:bodyPr lIns="0" rIns="0" tIns="0" bIns="0">
            <a:normAutofit/>
          </a:bodyPr>
          <a:p>
            <a:endParaRPr b="1" lang="en-US" sz="2400" spc="-1" strike="noStrike">
              <a:solidFill>
                <a:srgbClr val="2c3e50"/>
              </a:solidFill>
              <a:latin typeface="Source Sans Pro Semibold"/>
            </a:endParaRPr>
          </a:p>
        </p:txBody>
      </p:sp>
      <p:sp>
        <p:nvSpPr>
          <p:cNvPr id="120" name="PlaceHolder 3"/>
          <p:cNvSpPr>
            <a:spLocks noGrp="1"/>
          </p:cNvSpPr>
          <p:nvPr>
            <p:ph type="body"/>
          </p:nvPr>
        </p:nvSpPr>
        <p:spPr>
          <a:xfrm>
            <a:off x="5155920" y="1485000"/>
            <a:ext cx="4567320" cy="1802880"/>
          </a:xfrm>
          <a:prstGeom prst="rect">
            <a:avLst/>
          </a:prstGeom>
        </p:spPr>
        <p:txBody>
          <a:bodyPr lIns="0" rIns="0" tIns="0" bIns="0">
            <a:normAutofit/>
          </a:bodyPr>
          <a:p>
            <a:endParaRPr b="1" lang="en-US" sz="2400" spc="-1" strike="noStrike">
              <a:solidFill>
                <a:srgbClr val="2c3e50"/>
              </a:solidFill>
              <a:latin typeface="Source Sans Pro Semibold"/>
            </a:endParaRPr>
          </a:p>
        </p:txBody>
      </p:sp>
      <p:sp>
        <p:nvSpPr>
          <p:cNvPr id="121" name="PlaceHolder 4"/>
          <p:cNvSpPr>
            <a:spLocks noGrp="1"/>
          </p:cNvSpPr>
          <p:nvPr>
            <p:ph type="body"/>
          </p:nvPr>
        </p:nvSpPr>
        <p:spPr>
          <a:xfrm>
            <a:off x="360000" y="3459600"/>
            <a:ext cx="4567320" cy="1802880"/>
          </a:xfrm>
          <a:prstGeom prst="rect">
            <a:avLst/>
          </a:prstGeom>
        </p:spPr>
        <p:txBody>
          <a:bodyPr lIns="0" rIns="0" tIns="0" bIns="0">
            <a:normAutofit/>
          </a:bodyPr>
          <a:p>
            <a:endParaRPr b="1" lang="en-US" sz="2400" spc="-1" strike="noStrike">
              <a:solidFill>
                <a:srgbClr val="2c3e50"/>
              </a:solidFill>
              <a:latin typeface="Source Sans Pro Semibold"/>
            </a:endParaRPr>
          </a:p>
        </p:txBody>
      </p:sp>
      <p:sp>
        <p:nvSpPr>
          <p:cNvPr id="122" name="PlaceHolder 5"/>
          <p:cNvSpPr>
            <a:spLocks noGrp="1"/>
          </p:cNvSpPr>
          <p:nvPr>
            <p:ph type="body"/>
          </p:nvPr>
        </p:nvSpPr>
        <p:spPr>
          <a:xfrm>
            <a:off x="5155920" y="3459600"/>
            <a:ext cx="4567320" cy="1802880"/>
          </a:xfrm>
          <a:prstGeom prst="rect">
            <a:avLst/>
          </a:prstGeom>
        </p:spPr>
        <p:txBody>
          <a:bodyPr lIns="0" rIns="0" tIns="0" bIns="0">
            <a:normAutofit/>
          </a:bodyPr>
          <a:p>
            <a:endParaRPr b="1" lang="en-US" sz="2400" spc="-1" strike="noStrike">
              <a:solidFill>
                <a:srgbClr val="2c3e50"/>
              </a:solidFill>
              <a:latin typeface="Source Sans Pro Semibold"/>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US" sz="2700" spc="-1" strike="noStrike">
              <a:solidFill>
                <a:srgbClr val="ffffff"/>
              </a:solidFill>
              <a:latin typeface="Source Sans Pro Black"/>
            </a:endParaRPr>
          </a:p>
        </p:txBody>
      </p:sp>
      <p:sp>
        <p:nvSpPr>
          <p:cNvPr id="124" name="PlaceHolder 2"/>
          <p:cNvSpPr>
            <a:spLocks noGrp="1"/>
          </p:cNvSpPr>
          <p:nvPr>
            <p:ph type="body"/>
          </p:nvPr>
        </p:nvSpPr>
        <p:spPr>
          <a:xfrm>
            <a:off x="360000" y="1485000"/>
            <a:ext cx="3013560" cy="1802880"/>
          </a:xfrm>
          <a:prstGeom prst="rect">
            <a:avLst/>
          </a:prstGeom>
        </p:spPr>
        <p:txBody>
          <a:bodyPr lIns="0" rIns="0" tIns="0" bIns="0">
            <a:normAutofit/>
          </a:bodyPr>
          <a:p>
            <a:endParaRPr b="1" lang="en-US" sz="2400" spc="-1" strike="noStrike">
              <a:solidFill>
                <a:srgbClr val="2c3e50"/>
              </a:solidFill>
              <a:latin typeface="Source Sans Pro Semibold"/>
            </a:endParaRPr>
          </a:p>
        </p:txBody>
      </p:sp>
      <p:sp>
        <p:nvSpPr>
          <p:cNvPr id="125" name="PlaceHolder 3"/>
          <p:cNvSpPr>
            <a:spLocks noGrp="1"/>
          </p:cNvSpPr>
          <p:nvPr>
            <p:ph type="body"/>
          </p:nvPr>
        </p:nvSpPr>
        <p:spPr>
          <a:xfrm>
            <a:off x="3524760" y="1485000"/>
            <a:ext cx="3013560" cy="1802880"/>
          </a:xfrm>
          <a:prstGeom prst="rect">
            <a:avLst/>
          </a:prstGeom>
        </p:spPr>
        <p:txBody>
          <a:bodyPr lIns="0" rIns="0" tIns="0" bIns="0">
            <a:normAutofit/>
          </a:bodyPr>
          <a:p>
            <a:endParaRPr b="1" lang="en-US" sz="2400" spc="-1" strike="noStrike">
              <a:solidFill>
                <a:srgbClr val="2c3e50"/>
              </a:solidFill>
              <a:latin typeface="Source Sans Pro Semibold"/>
            </a:endParaRPr>
          </a:p>
        </p:txBody>
      </p:sp>
      <p:sp>
        <p:nvSpPr>
          <p:cNvPr id="126" name="PlaceHolder 4"/>
          <p:cNvSpPr>
            <a:spLocks noGrp="1"/>
          </p:cNvSpPr>
          <p:nvPr>
            <p:ph type="body"/>
          </p:nvPr>
        </p:nvSpPr>
        <p:spPr>
          <a:xfrm>
            <a:off x="6689160" y="1485000"/>
            <a:ext cx="3013560" cy="1802880"/>
          </a:xfrm>
          <a:prstGeom prst="rect">
            <a:avLst/>
          </a:prstGeom>
        </p:spPr>
        <p:txBody>
          <a:bodyPr lIns="0" rIns="0" tIns="0" bIns="0">
            <a:normAutofit/>
          </a:bodyPr>
          <a:p>
            <a:endParaRPr b="1" lang="en-US" sz="2400" spc="-1" strike="noStrike">
              <a:solidFill>
                <a:srgbClr val="2c3e50"/>
              </a:solidFill>
              <a:latin typeface="Source Sans Pro Semibold"/>
            </a:endParaRPr>
          </a:p>
        </p:txBody>
      </p:sp>
      <p:sp>
        <p:nvSpPr>
          <p:cNvPr id="127" name="PlaceHolder 5"/>
          <p:cNvSpPr>
            <a:spLocks noGrp="1"/>
          </p:cNvSpPr>
          <p:nvPr>
            <p:ph type="body"/>
          </p:nvPr>
        </p:nvSpPr>
        <p:spPr>
          <a:xfrm>
            <a:off x="360000" y="3459600"/>
            <a:ext cx="3013560" cy="1802880"/>
          </a:xfrm>
          <a:prstGeom prst="rect">
            <a:avLst/>
          </a:prstGeom>
        </p:spPr>
        <p:txBody>
          <a:bodyPr lIns="0" rIns="0" tIns="0" bIns="0">
            <a:normAutofit/>
          </a:bodyPr>
          <a:p>
            <a:endParaRPr b="1" lang="en-US" sz="2400" spc="-1" strike="noStrike">
              <a:solidFill>
                <a:srgbClr val="2c3e50"/>
              </a:solidFill>
              <a:latin typeface="Source Sans Pro Semibold"/>
            </a:endParaRPr>
          </a:p>
        </p:txBody>
      </p:sp>
      <p:sp>
        <p:nvSpPr>
          <p:cNvPr id="128" name="PlaceHolder 6"/>
          <p:cNvSpPr>
            <a:spLocks noGrp="1"/>
          </p:cNvSpPr>
          <p:nvPr>
            <p:ph type="body"/>
          </p:nvPr>
        </p:nvSpPr>
        <p:spPr>
          <a:xfrm>
            <a:off x="3524760" y="3459600"/>
            <a:ext cx="3013560" cy="1802880"/>
          </a:xfrm>
          <a:prstGeom prst="rect">
            <a:avLst/>
          </a:prstGeom>
        </p:spPr>
        <p:txBody>
          <a:bodyPr lIns="0" rIns="0" tIns="0" bIns="0">
            <a:normAutofit/>
          </a:bodyPr>
          <a:p>
            <a:endParaRPr b="1" lang="en-US" sz="2400" spc="-1" strike="noStrike">
              <a:solidFill>
                <a:srgbClr val="2c3e50"/>
              </a:solidFill>
              <a:latin typeface="Source Sans Pro Semibold"/>
            </a:endParaRPr>
          </a:p>
        </p:txBody>
      </p:sp>
      <p:sp>
        <p:nvSpPr>
          <p:cNvPr id="129" name="PlaceHolder 7"/>
          <p:cNvSpPr>
            <a:spLocks noGrp="1"/>
          </p:cNvSpPr>
          <p:nvPr>
            <p:ph type="body"/>
          </p:nvPr>
        </p:nvSpPr>
        <p:spPr>
          <a:xfrm>
            <a:off x="6689160" y="3459600"/>
            <a:ext cx="3013560" cy="1802880"/>
          </a:xfrm>
          <a:prstGeom prst="rect">
            <a:avLst/>
          </a:prstGeom>
        </p:spPr>
        <p:txBody>
          <a:bodyPr lIns="0" rIns="0" tIns="0" bIns="0">
            <a:normAutofit/>
          </a:bodyPr>
          <a:p>
            <a:endParaRPr b="1" lang="en-US" sz="2400" spc="-1" strike="noStrike">
              <a:solidFill>
                <a:srgbClr val="2c3e50"/>
              </a:solidFill>
              <a:latin typeface="Source Sans Pro Semibold"/>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US" sz="2700" spc="-1" strike="noStrike">
              <a:solidFill>
                <a:srgbClr val="ffffff"/>
              </a:solidFill>
              <a:latin typeface="Source Sans Pro Black"/>
            </a:endParaRPr>
          </a:p>
        </p:txBody>
      </p:sp>
      <p:sp>
        <p:nvSpPr>
          <p:cNvPr id="13" name="PlaceHolder 2"/>
          <p:cNvSpPr>
            <a:spLocks noGrp="1"/>
          </p:cNvSpPr>
          <p:nvPr>
            <p:ph type="body"/>
          </p:nvPr>
        </p:nvSpPr>
        <p:spPr>
          <a:xfrm>
            <a:off x="360000" y="1485000"/>
            <a:ext cx="4567320" cy="3780000"/>
          </a:xfrm>
          <a:prstGeom prst="rect">
            <a:avLst/>
          </a:prstGeom>
        </p:spPr>
        <p:txBody>
          <a:bodyPr lIns="0" rIns="0" tIns="0" bIns="0">
            <a:normAutofit/>
          </a:bodyPr>
          <a:p>
            <a:endParaRPr b="1" lang="en-US" sz="2400" spc="-1" strike="noStrike">
              <a:solidFill>
                <a:srgbClr val="2c3e50"/>
              </a:solidFill>
              <a:latin typeface="Source Sans Pro Semibold"/>
            </a:endParaRPr>
          </a:p>
        </p:txBody>
      </p:sp>
      <p:sp>
        <p:nvSpPr>
          <p:cNvPr id="14" name="PlaceHolder 3"/>
          <p:cNvSpPr>
            <a:spLocks noGrp="1"/>
          </p:cNvSpPr>
          <p:nvPr>
            <p:ph type="body"/>
          </p:nvPr>
        </p:nvSpPr>
        <p:spPr>
          <a:xfrm>
            <a:off x="5155920" y="1485000"/>
            <a:ext cx="4567320" cy="3780000"/>
          </a:xfrm>
          <a:prstGeom prst="rect">
            <a:avLst/>
          </a:prstGeom>
        </p:spPr>
        <p:txBody>
          <a:bodyPr lIns="0" rIns="0" tIns="0" bIns="0">
            <a:normAutofit/>
          </a:bodyPr>
          <a:p>
            <a:endParaRPr b="1" lang="en-US" sz="2400" spc="-1" strike="noStrike">
              <a:solidFill>
                <a:srgbClr val="2c3e50"/>
              </a:solidFill>
              <a:latin typeface="Source Sans Pro Semibold"/>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US" sz="2700" spc="-1" strike="noStrike">
              <a:solidFill>
                <a:srgbClr val="ffffff"/>
              </a:solidFill>
              <a:latin typeface="Source Sans Pro Blac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360000" y="225720"/>
            <a:ext cx="9360000" cy="3333960"/>
          </a:xfrm>
          <a:prstGeom prst="rect">
            <a:avLst/>
          </a:prstGeom>
        </p:spPr>
        <p:txBody>
          <a:bodyPr lIns="0" rIns="0" tIns="0" bIns="0" anchor="ctr">
            <a:noAutofit/>
          </a:bodyPr>
          <a:p>
            <a:pPr algn="ctr"/>
            <a:endParaRPr b="0" lang="en-US" sz="3200" spc="-1" strike="noStrike">
              <a:solidFill>
                <a:srgbClr val="2c3e50"/>
              </a:solidFill>
              <a:latin typeface="Source Sans Pro"/>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US" sz="2700" spc="-1" strike="noStrike">
              <a:solidFill>
                <a:srgbClr val="ffffff"/>
              </a:solidFill>
              <a:latin typeface="Source Sans Pro Black"/>
            </a:endParaRPr>
          </a:p>
        </p:txBody>
      </p:sp>
      <p:sp>
        <p:nvSpPr>
          <p:cNvPr id="18" name="PlaceHolder 2"/>
          <p:cNvSpPr>
            <a:spLocks noGrp="1"/>
          </p:cNvSpPr>
          <p:nvPr>
            <p:ph type="body"/>
          </p:nvPr>
        </p:nvSpPr>
        <p:spPr>
          <a:xfrm>
            <a:off x="360000" y="1485000"/>
            <a:ext cx="4567320" cy="1802880"/>
          </a:xfrm>
          <a:prstGeom prst="rect">
            <a:avLst/>
          </a:prstGeom>
        </p:spPr>
        <p:txBody>
          <a:bodyPr lIns="0" rIns="0" tIns="0" bIns="0">
            <a:normAutofit/>
          </a:bodyPr>
          <a:p>
            <a:endParaRPr b="1" lang="en-US" sz="2400" spc="-1" strike="noStrike">
              <a:solidFill>
                <a:srgbClr val="2c3e50"/>
              </a:solidFill>
              <a:latin typeface="Source Sans Pro Semibold"/>
            </a:endParaRPr>
          </a:p>
        </p:txBody>
      </p:sp>
      <p:sp>
        <p:nvSpPr>
          <p:cNvPr id="19" name="PlaceHolder 3"/>
          <p:cNvSpPr>
            <a:spLocks noGrp="1"/>
          </p:cNvSpPr>
          <p:nvPr>
            <p:ph type="body"/>
          </p:nvPr>
        </p:nvSpPr>
        <p:spPr>
          <a:xfrm>
            <a:off x="5155920" y="1485000"/>
            <a:ext cx="4567320" cy="3780000"/>
          </a:xfrm>
          <a:prstGeom prst="rect">
            <a:avLst/>
          </a:prstGeom>
        </p:spPr>
        <p:txBody>
          <a:bodyPr lIns="0" rIns="0" tIns="0" bIns="0">
            <a:normAutofit/>
          </a:bodyPr>
          <a:p>
            <a:endParaRPr b="1" lang="en-US" sz="2400" spc="-1" strike="noStrike">
              <a:solidFill>
                <a:srgbClr val="2c3e50"/>
              </a:solidFill>
              <a:latin typeface="Source Sans Pro Semibold"/>
            </a:endParaRPr>
          </a:p>
        </p:txBody>
      </p:sp>
      <p:sp>
        <p:nvSpPr>
          <p:cNvPr id="20" name="PlaceHolder 4"/>
          <p:cNvSpPr>
            <a:spLocks noGrp="1"/>
          </p:cNvSpPr>
          <p:nvPr>
            <p:ph type="body"/>
          </p:nvPr>
        </p:nvSpPr>
        <p:spPr>
          <a:xfrm>
            <a:off x="360000" y="3459600"/>
            <a:ext cx="4567320" cy="1802880"/>
          </a:xfrm>
          <a:prstGeom prst="rect">
            <a:avLst/>
          </a:prstGeom>
        </p:spPr>
        <p:txBody>
          <a:bodyPr lIns="0" rIns="0" tIns="0" bIns="0">
            <a:normAutofit/>
          </a:bodyPr>
          <a:p>
            <a:endParaRPr b="1" lang="en-US" sz="2400" spc="-1" strike="noStrike">
              <a:solidFill>
                <a:srgbClr val="2c3e50"/>
              </a:solidFill>
              <a:latin typeface="Source Sans Pro Semibold"/>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US" sz="2700" spc="-1" strike="noStrike">
              <a:solidFill>
                <a:srgbClr val="ffffff"/>
              </a:solidFill>
              <a:latin typeface="Source Sans Pro Black"/>
            </a:endParaRPr>
          </a:p>
        </p:txBody>
      </p:sp>
      <p:sp>
        <p:nvSpPr>
          <p:cNvPr id="22" name="PlaceHolder 2"/>
          <p:cNvSpPr>
            <a:spLocks noGrp="1"/>
          </p:cNvSpPr>
          <p:nvPr>
            <p:ph type="body"/>
          </p:nvPr>
        </p:nvSpPr>
        <p:spPr>
          <a:xfrm>
            <a:off x="360000" y="1485000"/>
            <a:ext cx="4567320" cy="3780000"/>
          </a:xfrm>
          <a:prstGeom prst="rect">
            <a:avLst/>
          </a:prstGeom>
        </p:spPr>
        <p:txBody>
          <a:bodyPr lIns="0" rIns="0" tIns="0" bIns="0">
            <a:normAutofit/>
          </a:bodyPr>
          <a:p>
            <a:endParaRPr b="1" lang="en-US" sz="2400" spc="-1" strike="noStrike">
              <a:solidFill>
                <a:srgbClr val="2c3e50"/>
              </a:solidFill>
              <a:latin typeface="Source Sans Pro Semibold"/>
            </a:endParaRPr>
          </a:p>
        </p:txBody>
      </p:sp>
      <p:sp>
        <p:nvSpPr>
          <p:cNvPr id="23" name="PlaceHolder 3"/>
          <p:cNvSpPr>
            <a:spLocks noGrp="1"/>
          </p:cNvSpPr>
          <p:nvPr>
            <p:ph type="body"/>
          </p:nvPr>
        </p:nvSpPr>
        <p:spPr>
          <a:xfrm>
            <a:off x="5155920" y="1485000"/>
            <a:ext cx="4567320" cy="1802880"/>
          </a:xfrm>
          <a:prstGeom prst="rect">
            <a:avLst/>
          </a:prstGeom>
        </p:spPr>
        <p:txBody>
          <a:bodyPr lIns="0" rIns="0" tIns="0" bIns="0">
            <a:normAutofit/>
          </a:bodyPr>
          <a:p>
            <a:endParaRPr b="1" lang="en-US" sz="2400" spc="-1" strike="noStrike">
              <a:solidFill>
                <a:srgbClr val="2c3e50"/>
              </a:solidFill>
              <a:latin typeface="Source Sans Pro Semibold"/>
            </a:endParaRPr>
          </a:p>
        </p:txBody>
      </p:sp>
      <p:sp>
        <p:nvSpPr>
          <p:cNvPr id="24" name="PlaceHolder 4"/>
          <p:cNvSpPr>
            <a:spLocks noGrp="1"/>
          </p:cNvSpPr>
          <p:nvPr>
            <p:ph type="body"/>
          </p:nvPr>
        </p:nvSpPr>
        <p:spPr>
          <a:xfrm>
            <a:off x="5155920" y="3459600"/>
            <a:ext cx="4567320" cy="1802880"/>
          </a:xfrm>
          <a:prstGeom prst="rect">
            <a:avLst/>
          </a:prstGeom>
        </p:spPr>
        <p:txBody>
          <a:bodyPr lIns="0" rIns="0" tIns="0" bIns="0">
            <a:normAutofit/>
          </a:bodyPr>
          <a:p>
            <a:endParaRPr b="1" lang="en-US" sz="2400" spc="-1" strike="noStrike">
              <a:solidFill>
                <a:srgbClr val="2c3e50"/>
              </a:solidFill>
              <a:latin typeface="Source Sans Pro Semibold"/>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360000" y="225720"/>
            <a:ext cx="9360000" cy="718920"/>
          </a:xfrm>
          <a:prstGeom prst="rect">
            <a:avLst/>
          </a:prstGeom>
        </p:spPr>
        <p:txBody>
          <a:bodyPr lIns="0" rIns="0" tIns="0" bIns="0" anchor="ctr">
            <a:noAutofit/>
          </a:bodyPr>
          <a:p>
            <a:endParaRPr b="1" lang="en-US" sz="2700" spc="-1" strike="noStrike">
              <a:solidFill>
                <a:srgbClr val="ffffff"/>
              </a:solidFill>
              <a:latin typeface="Source Sans Pro Black"/>
            </a:endParaRPr>
          </a:p>
        </p:txBody>
      </p:sp>
      <p:sp>
        <p:nvSpPr>
          <p:cNvPr id="26" name="PlaceHolder 2"/>
          <p:cNvSpPr>
            <a:spLocks noGrp="1"/>
          </p:cNvSpPr>
          <p:nvPr>
            <p:ph type="body"/>
          </p:nvPr>
        </p:nvSpPr>
        <p:spPr>
          <a:xfrm>
            <a:off x="360000" y="1485000"/>
            <a:ext cx="4567320" cy="1802880"/>
          </a:xfrm>
          <a:prstGeom prst="rect">
            <a:avLst/>
          </a:prstGeom>
        </p:spPr>
        <p:txBody>
          <a:bodyPr lIns="0" rIns="0" tIns="0" bIns="0">
            <a:normAutofit/>
          </a:bodyPr>
          <a:p>
            <a:endParaRPr b="1" lang="en-US" sz="2400" spc="-1" strike="noStrike">
              <a:solidFill>
                <a:srgbClr val="2c3e50"/>
              </a:solidFill>
              <a:latin typeface="Source Sans Pro Semibold"/>
            </a:endParaRPr>
          </a:p>
        </p:txBody>
      </p:sp>
      <p:sp>
        <p:nvSpPr>
          <p:cNvPr id="27" name="PlaceHolder 3"/>
          <p:cNvSpPr>
            <a:spLocks noGrp="1"/>
          </p:cNvSpPr>
          <p:nvPr>
            <p:ph type="body"/>
          </p:nvPr>
        </p:nvSpPr>
        <p:spPr>
          <a:xfrm>
            <a:off x="5155920" y="1485000"/>
            <a:ext cx="4567320" cy="1802880"/>
          </a:xfrm>
          <a:prstGeom prst="rect">
            <a:avLst/>
          </a:prstGeom>
        </p:spPr>
        <p:txBody>
          <a:bodyPr lIns="0" rIns="0" tIns="0" bIns="0">
            <a:normAutofit/>
          </a:bodyPr>
          <a:p>
            <a:endParaRPr b="1" lang="en-US" sz="2400" spc="-1" strike="noStrike">
              <a:solidFill>
                <a:srgbClr val="2c3e50"/>
              </a:solidFill>
              <a:latin typeface="Source Sans Pro Semibold"/>
            </a:endParaRPr>
          </a:p>
        </p:txBody>
      </p:sp>
      <p:sp>
        <p:nvSpPr>
          <p:cNvPr id="28" name="PlaceHolder 4"/>
          <p:cNvSpPr>
            <a:spLocks noGrp="1"/>
          </p:cNvSpPr>
          <p:nvPr>
            <p:ph type="body"/>
          </p:nvPr>
        </p:nvSpPr>
        <p:spPr>
          <a:xfrm>
            <a:off x="360000" y="3459600"/>
            <a:ext cx="9360000" cy="1802880"/>
          </a:xfrm>
          <a:prstGeom prst="rect">
            <a:avLst/>
          </a:prstGeom>
        </p:spPr>
        <p:txBody>
          <a:bodyPr lIns="0" rIns="0" tIns="0" bIns="0">
            <a:normAutofit/>
          </a:bodyPr>
          <a:p>
            <a:endParaRPr b="1" lang="en-US" sz="2400" spc="-1" strike="noStrike">
              <a:solidFill>
                <a:srgbClr val="2c3e50"/>
              </a:solidFill>
              <a:latin typeface="Source Sans Pro Semibold"/>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5400000"/>
            <a:ext cx="10080000" cy="270000"/>
          </a:xfrm>
          <a:prstGeom prst="rect">
            <a:avLst/>
          </a:prstGeom>
          <a:solidFill>
            <a:srgbClr val="2c3e50"/>
          </a:solidFill>
          <a:ln w="10800">
            <a:noFill/>
          </a:ln>
        </p:spPr>
        <p:style>
          <a:lnRef idx="0"/>
          <a:fillRef idx="0"/>
          <a:effectRef idx="0"/>
          <a:fontRef idx="minor"/>
        </p:style>
      </p:sp>
      <p:sp>
        <p:nvSpPr>
          <p:cNvPr id="1" name=""/>
          <p:cNvSpPr/>
          <p:nvPr/>
        </p:nvSpPr>
        <p:spPr>
          <a:xfrm>
            <a:off x="0" y="0"/>
            <a:ext cx="10080000" cy="1215000"/>
          </a:xfrm>
          <a:prstGeom prst="rect">
            <a:avLst/>
          </a:prstGeom>
          <a:solidFill>
            <a:srgbClr val="2c3e50"/>
          </a:solidFill>
          <a:ln w="10800">
            <a:noFill/>
          </a:ln>
        </p:spPr>
        <p:style>
          <a:lnRef idx="0"/>
          <a:fillRef idx="0"/>
          <a:effectRef idx="0"/>
          <a:fontRef idx="minor"/>
        </p:style>
      </p:sp>
      <p:sp>
        <p:nvSpPr>
          <p:cNvPr id="2" name="PlaceHolder 1"/>
          <p:cNvSpPr>
            <a:spLocks noGrp="1"/>
          </p:cNvSpPr>
          <p:nvPr>
            <p:ph type="title"/>
          </p:nvPr>
        </p:nvSpPr>
        <p:spPr>
          <a:xfrm>
            <a:off x="360000" y="225720"/>
            <a:ext cx="9360000" cy="718920"/>
          </a:xfrm>
          <a:prstGeom prst="rect">
            <a:avLst/>
          </a:prstGeom>
        </p:spPr>
        <p:txBody>
          <a:bodyPr lIns="0" rIns="0" tIns="0" bIns="0" anchor="ctr">
            <a:noAutofit/>
          </a:bodyPr>
          <a:p>
            <a:r>
              <a:rPr b="1" lang="en-US" sz="2700" spc="-1" strike="noStrike">
                <a:solidFill>
                  <a:srgbClr val="ffffff"/>
                </a:solidFill>
                <a:latin typeface="Source Sans Pro Black"/>
              </a:rPr>
              <a:t>Click to edit the title text format</a:t>
            </a:r>
            <a:endParaRPr b="1" lang="en-US" sz="2700" spc="-1" strike="noStrike">
              <a:solidFill>
                <a:srgbClr val="ffffff"/>
              </a:solidFill>
              <a:latin typeface="Source Sans Pro Black"/>
            </a:endParaRPr>
          </a:p>
        </p:txBody>
      </p:sp>
      <p:sp>
        <p:nvSpPr>
          <p:cNvPr id="3" name="PlaceHolder 2"/>
          <p:cNvSpPr>
            <a:spLocks noGrp="1"/>
          </p:cNvSpPr>
          <p:nvPr>
            <p:ph type="body"/>
          </p:nvPr>
        </p:nvSpPr>
        <p:spPr>
          <a:xfrm>
            <a:off x="360000" y="1485000"/>
            <a:ext cx="9360000" cy="3780000"/>
          </a:xfrm>
          <a:prstGeom prst="rect">
            <a:avLst/>
          </a:prstGeom>
        </p:spPr>
        <p:txBody>
          <a:bodyPr lIns="0" rIns="0" tIns="0" bIns="0">
            <a:normAutofit/>
          </a:bodyPr>
          <a:p>
            <a:pPr marL="432000" indent="-324000">
              <a:spcAft>
                <a:spcPts val="1057"/>
              </a:spcAft>
              <a:buClr>
                <a:srgbClr val="2c3e50"/>
              </a:buClr>
              <a:buSzPct val="45000"/>
              <a:buFont typeface="Wingdings" charset="2"/>
              <a:buChar char=""/>
            </a:pPr>
            <a:r>
              <a:rPr b="1" lang="en-US" sz="2400" spc="-1" strike="noStrike">
                <a:solidFill>
                  <a:srgbClr val="2c3e50"/>
                </a:solidFill>
                <a:latin typeface="Source Sans Pro Semibold"/>
              </a:rPr>
              <a:t>Click to edit the outline text format</a:t>
            </a:r>
            <a:endParaRPr b="1" lang="en-US" sz="2400" spc="-1" strike="noStrike">
              <a:solidFill>
                <a:srgbClr val="2c3e50"/>
              </a:solidFill>
              <a:latin typeface="Source Sans Pro Semibold"/>
            </a:endParaRPr>
          </a:p>
          <a:p>
            <a:pPr lvl="1" marL="864000" indent="-324000">
              <a:spcAft>
                <a:spcPts val="850"/>
              </a:spcAft>
              <a:buClr>
                <a:srgbClr val="2c3e50"/>
              </a:buClr>
              <a:buSzPct val="75000"/>
              <a:buFont typeface="Symbol" charset="2"/>
              <a:buChar char=""/>
            </a:pPr>
            <a:r>
              <a:rPr b="0" lang="en-US" sz="2100" spc="-1" strike="noStrike">
                <a:solidFill>
                  <a:srgbClr val="2c3e50"/>
                </a:solidFill>
                <a:latin typeface="Source Sans Pro"/>
              </a:rPr>
              <a:t>Second Outline Level</a:t>
            </a:r>
            <a:endParaRPr b="0" lang="en-US" sz="2100" spc="-1" strike="noStrike">
              <a:solidFill>
                <a:srgbClr val="2c3e50"/>
              </a:solidFill>
              <a:latin typeface="Source Sans Pro"/>
            </a:endParaRPr>
          </a:p>
          <a:p>
            <a:pPr lvl="2" marL="1296000" indent="-288000">
              <a:spcAft>
                <a:spcPts val="635"/>
              </a:spcAft>
              <a:buClr>
                <a:srgbClr val="2c3e50"/>
              </a:buClr>
              <a:buSzPct val="45000"/>
              <a:buFont typeface="Wingdings" charset="2"/>
              <a:buChar char=""/>
            </a:pPr>
            <a:r>
              <a:rPr b="0" lang="en-US" sz="1800" spc="-1" strike="noStrike">
                <a:solidFill>
                  <a:srgbClr val="2c3e50"/>
                </a:solidFill>
                <a:latin typeface="Source Sans Pro"/>
              </a:rPr>
              <a:t>Third Outline Level</a:t>
            </a:r>
            <a:endParaRPr b="0" lang="en-US" sz="1800" spc="-1" strike="noStrike">
              <a:solidFill>
                <a:srgbClr val="2c3e50"/>
              </a:solidFill>
              <a:latin typeface="Source Sans Pro"/>
            </a:endParaRPr>
          </a:p>
          <a:p>
            <a:pPr lvl="3" marL="1728000" indent="-216000">
              <a:spcAft>
                <a:spcPts val="425"/>
              </a:spcAft>
              <a:buClr>
                <a:srgbClr val="2c3e50"/>
              </a:buClr>
              <a:buSzPct val="75000"/>
              <a:buFont typeface="Symbol" charset="2"/>
              <a:buChar char=""/>
            </a:pPr>
            <a:r>
              <a:rPr b="0" lang="en-US" sz="1500" spc="-1" strike="noStrike">
                <a:solidFill>
                  <a:srgbClr val="2c3e50"/>
                </a:solidFill>
                <a:latin typeface="Source Sans Pro"/>
              </a:rPr>
              <a:t>Fourth Outline Level</a:t>
            </a:r>
            <a:endParaRPr b="0" lang="en-US" sz="1500" spc="-1" strike="noStrike">
              <a:solidFill>
                <a:srgbClr val="2c3e50"/>
              </a:solidFill>
              <a:latin typeface="Source Sans Pro"/>
            </a:endParaRPr>
          </a:p>
          <a:p>
            <a:pPr lvl="4" marL="2160000" indent="-216000">
              <a:spcAft>
                <a:spcPts val="213"/>
              </a:spcAft>
              <a:buClr>
                <a:srgbClr val="2c3e50"/>
              </a:buClr>
              <a:buSzPct val="45000"/>
              <a:buFont typeface="Wingdings" charset="2"/>
              <a:buChar char=""/>
            </a:pPr>
            <a:r>
              <a:rPr b="0" lang="en-US" sz="1500" spc="-1" strike="noStrike">
                <a:solidFill>
                  <a:srgbClr val="2c3e50"/>
                </a:solidFill>
                <a:latin typeface="Source Sans Pro"/>
              </a:rPr>
              <a:t>Fifth Outline Level</a:t>
            </a:r>
            <a:endParaRPr b="0" lang="en-US" sz="1500" spc="-1" strike="noStrike">
              <a:solidFill>
                <a:srgbClr val="2c3e50"/>
              </a:solidFill>
              <a:latin typeface="Source Sans Pro"/>
            </a:endParaRPr>
          </a:p>
          <a:p>
            <a:pPr lvl="5" marL="2592000" indent="-216000">
              <a:spcAft>
                <a:spcPts val="213"/>
              </a:spcAft>
              <a:buClr>
                <a:srgbClr val="2c3e50"/>
              </a:buClr>
              <a:buSzPct val="45000"/>
              <a:buFont typeface="Wingdings" charset="2"/>
              <a:buChar char=""/>
            </a:pPr>
            <a:r>
              <a:rPr b="0" lang="en-US" sz="1500" spc="-1" strike="noStrike">
                <a:solidFill>
                  <a:srgbClr val="2c3e50"/>
                </a:solidFill>
                <a:latin typeface="Source Sans Pro"/>
              </a:rPr>
              <a:t>Sixth Outline Level</a:t>
            </a:r>
            <a:endParaRPr b="0" lang="en-US" sz="1500" spc="-1" strike="noStrike">
              <a:solidFill>
                <a:srgbClr val="2c3e50"/>
              </a:solidFill>
              <a:latin typeface="Source Sans Pro"/>
            </a:endParaRPr>
          </a:p>
          <a:p>
            <a:pPr lvl="6" marL="3024000" indent="-216000">
              <a:spcAft>
                <a:spcPts val="213"/>
              </a:spcAft>
              <a:buClr>
                <a:srgbClr val="2c3e50"/>
              </a:buClr>
              <a:buSzPct val="45000"/>
              <a:buFont typeface="Wingdings" charset="2"/>
              <a:buChar char=""/>
            </a:pPr>
            <a:r>
              <a:rPr b="0" lang="en-US" sz="1500" spc="-1" strike="noStrike">
                <a:solidFill>
                  <a:srgbClr val="2c3e50"/>
                </a:solidFill>
                <a:latin typeface="Source Sans Pro"/>
              </a:rPr>
              <a:t>Seventh Outline Level</a:t>
            </a:r>
            <a:endParaRPr b="0" lang="en-US" sz="1500" spc="-1" strike="noStrike">
              <a:solidFill>
                <a:srgbClr val="2c3e50"/>
              </a:solidFill>
              <a:latin typeface="Source Sans Pro"/>
            </a:endParaRPr>
          </a:p>
        </p:txBody>
      </p:sp>
      <p:sp>
        <p:nvSpPr>
          <p:cNvPr id="4" name="PlaceHolder 3"/>
          <p:cNvSpPr>
            <a:spLocks noGrp="1"/>
          </p:cNvSpPr>
          <p:nvPr>
            <p:ph type="dt"/>
          </p:nvPr>
        </p:nvSpPr>
        <p:spPr>
          <a:xfrm>
            <a:off x="360000" y="5400000"/>
            <a:ext cx="2880000" cy="270000"/>
          </a:xfrm>
          <a:prstGeom prst="rect">
            <a:avLst/>
          </a:prstGeom>
        </p:spPr>
        <p:txBody>
          <a:bodyPr lIns="0" rIns="0" tIns="0" bIns="0">
            <a:noAutofit/>
          </a:bodyPr>
          <a:p>
            <a:r>
              <a:rPr b="1" lang="en-US" sz="1800" spc="-1" strike="noStrike">
                <a:solidFill>
                  <a:srgbClr val="ffffff"/>
                </a:solidFill>
                <a:latin typeface="Source Sans Pro Black"/>
              </a:rPr>
              <a:t>&lt;date/time&gt;</a:t>
            </a:r>
            <a:endParaRPr b="1" lang="en-US" sz="1800" spc="-1" strike="noStrike">
              <a:solidFill>
                <a:srgbClr val="ffffff"/>
              </a:solidFill>
              <a:latin typeface="Source Sans Pro Black"/>
            </a:endParaRPr>
          </a:p>
        </p:txBody>
      </p:sp>
      <p:sp>
        <p:nvSpPr>
          <p:cNvPr id="5" name="PlaceHolder 4"/>
          <p:cNvSpPr>
            <a:spLocks noGrp="1"/>
          </p:cNvSpPr>
          <p:nvPr>
            <p:ph type="ftr"/>
          </p:nvPr>
        </p:nvSpPr>
        <p:spPr>
          <a:xfrm>
            <a:off x="3420000" y="5400000"/>
            <a:ext cx="3240000" cy="270000"/>
          </a:xfrm>
          <a:prstGeom prst="rect">
            <a:avLst/>
          </a:prstGeom>
        </p:spPr>
        <p:txBody>
          <a:bodyPr lIns="0" rIns="0" tIns="0" bIns="0">
            <a:noAutofit/>
          </a:bodyPr>
          <a:p>
            <a:pPr algn="ctr"/>
            <a:r>
              <a:rPr b="1" lang="en-US" sz="1800" spc="-1" strike="noStrike">
                <a:solidFill>
                  <a:srgbClr val="ffffff"/>
                </a:solidFill>
                <a:latin typeface="Source Sans Pro Black"/>
              </a:rPr>
              <a:t>&lt;footer&gt;</a:t>
            </a:r>
            <a:endParaRPr b="1" lang="en-US" sz="1800" spc="-1" strike="noStrike">
              <a:solidFill>
                <a:srgbClr val="ffffff"/>
              </a:solidFill>
              <a:latin typeface="Source Sans Pro Black"/>
            </a:endParaRPr>
          </a:p>
        </p:txBody>
      </p:sp>
      <p:sp>
        <p:nvSpPr>
          <p:cNvPr id="6" name=""/>
          <p:cNvSpPr/>
          <p:nvPr/>
        </p:nvSpPr>
        <p:spPr>
          <a:xfrm>
            <a:off x="9315000" y="5175000"/>
            <a:ext cx="450000" cy="450000"/>
          </a:xfrm>
          <a:prstGeom prst="ellipse">
            <a:avLst/>
          </a:prstGeom>
          <a:solidFill>
            <a:srgbClr val="1abc9c"/>
          </a:solidFill>
          <a:ln w="10800">
            <a:solidFill>
              <a:srgbClr val="1abc9c"/>
            </a:solidFill>
            <a:round/>
          </a:ln>
        </p:spPr>
        <p:style>
          <a:lnRef idx="0"/>
          <a:fillRef idx="0"/>
          <a:effectRef idx="0"/>
          <a:fontRef idx="minor"/>
        </p:style>
      </p:sp>
      <p:sp>
        <p:nvSpPr>
          <p:cNvPr id="7" name=""/>
          <p:cNvSpPr txBox="1"/>
          <p:nvPr/>
        </p:nvSpPr>
        <p:spPr>
          <a:xfrm>
            <a:off x="9180000" y="5130000"/>
            <a:ext cx="720000" cy="540000"/>
          </a:xfrm>
          <a:prstGeom prst="rect">
            <a:avLst/>
          </a:prstGeom>
          <a:noFill/>
          <a:ln w="72000">
            <a:noFill/>
          </a:ln>
        </p:spPr>
        <p:txBody>
          <a:bodyPr lIns="0" rIns="0" tIns="0" bIns="0" anchor="ctr">
            <a:noAutofit/>
          </a:bodyPr>
          <a:p>
            <a:pPr algn="ctr"/>
            <a:fld id="{B2C01126-5B5F-45A8-9EA6-4F857ED85D29}" type="slidenum">
              <a:rPr b="1" lang="en-US" sz="1800" spc="-1" strike="noStrike">
                <a:solidFill>
                  <a:srgbClr val="ffffff"/>
                </a:solidFill>
                <a:latin typeface="Source Sans Pro Black"/>
              </a:rPr>
              <a:t>&lt;number&gt;</a:t>
            </a:fld>
            <a:endParaRPr b="1" lang="en-US" sz="1800" spc="-1" strike="noStrike">
              <a:solidFill>
                <a:srgbClr val="ffffff"/>
              </a:solidFill>
              <a:latin typeface="Source Sans Pro Blac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
          <p:cNvSpPr/>
          <p:nvPr/>
        </p:nvSpPr>
        <p:spPr>
          <a:xfrm>
            <a:off x="0" y="0"/>
            <a:ext cx="10080000" cy="5670000"/>
          </a:xfrm>
          <a:prstGeom prst="rect">
            <a:avLst/>
          </a:prstGeom>
          <a:solidFill>
            <a:srgbClr val="2c3e50"/>
          </a:solidFill>
          <a:ln w="10800">
            <a:noFill/>
          </a:ln>
        </p:spPr>
        <p:style>
          <a:lnRef idx="0"/>
          <a:fillRef idx="0"/>
          <a:effectRef idx="0"/>
          <a:fontRef idx="minor"/>
        </p:style>
      </p:sp>
      <p:sp>
        <p:nvSpPr>
          <p:cNvPr id="45" name=""/>
          <p:cNvSpPr/>
          <p:nvPr/>
        </p:nvSpPr>
        <p:spPr>
          <a:xfrm>
            <a:off x="0" y="0"/>
            <a:ext cx="10080000" cy="3780000"/>
          </a:xfrm>
          <a:prstGeom prst="rect">
            <a:avLst/>
          </a:prstGeom>
          <a:solidFill>
            <a:srgbClr val="1abc9c"/>
          </a:solidFill>
          <a:ln w="10800">
            <a:solidFill>
              <a:srgbClr val="1abc9c"/>
            </a:solidFill>
            <a:round/>
          </a:ln>
        </p:spPr>
        <p:style>
          <a:lnRef idx="0"/>
          <a:fillRef idx="0"/>
          <a:effectRef idx="0"/>
          <a:fontRef idx="minor"/>
        </p:style>
      </p:sp>
      <p:sp>
        <p:nvSpPr>
          <p:cNvPr id="46" name="PlaceHolder 1"/>
          <p:cNvSpPr>
            <a:spLocks noGrp="1"/>
          </p:cNvSpPr>
          <p:nvPr>
            <p:ph type="title"/>
          </p:nvPr>
        </p:nvSpPr>
        <p:spPr>
          <a:xfrm>
            <a:off x="360000" y="2835000"/>
            <a:ext cx="9360000" cy="718920"/>
          </a:xfrm>
          <a:prstGeom prst="rect">
            <a:avLst/>
          </a:prstGeom>
        </p:spPr>
        <p:txBody>
          <a:bodyPr lIns="0" rIns="0" tIns="0" bIns="0" anchor="ctr" anchorCtr="1">
            <a:noAutofit/>
          </a:bodyPr>
          <a:p>
            <a:pPr algn="ctr"/>
            <a:r>
              <a:rPr b="1" lang="en-US" sz="2700" spc="-1" strike="noStrike">
                <a:solidFill>
                  <a:srgbClr val="ffffff"/>
                </a:solidFill>
                <a:latin typeface="Source Sans Pro Black"/>
              </a:rPr>
              <a:t>Click to edit the title text format</a:t>
            </a:r>
            <a:endParaRPr b="1" lang="en-US" sz="2700" spc="-1" strike="noStrike">
              <a:solidFill>
                <a:srgbClr val="ffffff"/>
              </a:solidFill>
              <a:latin typeface="Source Sans Pro Black"/>
            </a:endParaRPr>
          </a:p>
        </p:txBody>
      </p:sp>
      <p:sp>
        <p:nvSpPr>
          <p:cNvPr id="47" name="PlaceHolder 2"/>
          <p:cNvSpPr>
            <a:spLocks noGrp="1"/>
          </p:cNvSpPr>
          <p:nvPr>
            <p:ph type="body"/>
          </p:nvPr>
        </p:nvSpPr>
        <p:spPr>
          <a:xfrm>
            <a:off x="360000" y="3915000"/>
            <a:ext cx="9360000" cy="1485000"/>
          </a:xfrm>
          <a:prstGeom prst="rect">
            <a:avLst/>
          </a:prstGeom>
        </p:spPr>
        <p:txBody>
          <a:bodyPr lIns="0" rIns="0" tIns="0" bIns="0">
            <a:normAutofit fontScale="61000"/>
          </a:bodyPr>
          <a:p>
            <a:pPr marL="432000" indent="-324000">
              <a:spcAft>
                <a:spcPts val="655"/>
              </a:spcAft>
            </a:pPr>
            <a:r>
              <a:rPr b="0" lang="en-US" sz="1500" spc="-1" strike="noStrike">
                <a:solidFill>
                  <a:srgbClr val="ffffff"/>
                </a:solidFill>
                <a:latin typeface="Source Sans Pro"/>
              </a:rPr>
              <a:t>Click to edit the outline text format</a:t>
            </a:r>
            <a:endParaRPr b="0" lang="en-US" sz="1500" spc="-1" strike="noStrike">
              <a:solidFill>
                <a:srgbClr val="ffffff"/>
              </a:solidFill>
              <a:latin typeface="Source Sans Pro"/>
            </a:endParaRPr>
          </a:p>
          <a:p>
            <a:pPr lvl="1" marL="864000" indent="-324000">
              <a:spcAft>
                <a:spcPts val="850"/>
              </a:spcAft>
            </a:pPr>
            <a:r>
              <a:rPr b="0" lang="en-US" sz="1500" spc="-1" strike="noStrike">
                <a:solidFill>
                  <a:srgbClr val="ffffff"/>
                </a:solidFill>
                <a:latin typeface="Source Sans Pro"/>
              </a:rPr>
              <a:t>Second Outline Level</a:t>
            </a:r>
            <a:endParaRPr b="0" lang="en-US" sz="1500" spc="-1" strike="noStrike">
              <a:solidFill>
                <a:srgbClr val="ffffff"/>
              </a:solidFill>
              <a:latin typeface="Source Sans Pro"/>
            </a:endParaRPr>
          </a:p>
          <a:p>
            <a:pPr lvl="2" marL="1296000" indent="-288000">
              <a:spcAft>
                <a:spcPts val="635"/>
              </a:spcAft>
            </a:pPr>
            <a:r>
              <a:rPr b="0" lang="en-US" sz="1500" spc="-1" strike="noStrike">
                <a:solidFill>
                  <a:srgbClr val="ffffff"/>
                </a:solidFill>
                <a:latin typeface="Source Sans Pro"/>
              </a:rPr>
              <a:t>Third Outline Level</a:t>
            </a:r>
            <a:endParaRPr b="0" lang="en-US" sz="1500" spc="-1" strike="noStrike">
              <a:solidFill>
                <a:srgbClr val="ffffff"/>
              </a:solidFill>
              <a:latin typeface="Source Sans Pro"/>
            </a:endParaRPr>
          </a:p>
          <a:p>
            <a:pPr lvl="3" marL="1728000" indent="-216000">
              <a:spcAft>
                <a:spcPts val="425"/>
              </a:spcAft>
            </a:pPr>
            <a:r>
              <a:rPr b="0" lang="en-US" sz="1500" spc="-1" strike="noStrike">
                <a:solidFill>
                  <a:srgbClr val="ffffff"/>
                </a:solidFill>
                <a:latin typeface="Source Sans Pro"/>
              </a:rPr>
              <a:t>Fourth Outline Level</a:t>
            </a:r>
            <a:endParaRPr b="0" lang="en-US" sz="1500" spc="-1" strike="noStrike">
              <a:solidFill>
                <a:srgbClr val="ffffff"/>
              </a:solidFill>
              <a:latin typeface="Source Sans Pro"/>
            </a:endParaRPr>
          </a:p>
          <a:p>
            <a:pPr lvl="4" marL="2160000" indent="-216000">
              <a:spcAft>
                <a:spcPts val="213"/>
              </a:spcAft>
            </a:pPr>
            <a:r>
              <a:rPr b="0" lang="en-US" sz="1500" spc="-1" strike="noStrike">
                <a:solidFill>
                  <a:srgbClr val="ffffff"/>
                </a:solidFill>
                <a:latin typeface="Source Sans Pro"/>
              </a:rPr>
              <a:t>Fifth Outline Level</a:t>
            </a:r>
            <a:endParaRPr b="0" lang="en-US" sz="1500" spc="-1" strike="noStrike">
              <a:solidFill>
                <a:srgbClr val="ffffff"/>
              </a:solidFill>
              <a:latin typeface="Source Sans Pro"/>
            </a:endParaRPr>
          </a:p>
          <a:p>
            <a:pPr lvl="5" marL="2592000" indent="-216000">
              <a:spcAft>
                <a:spcPts val="213"/>
              </a:spcAft>
            </a:pPr>
            <a:r>
              <a:rPr b="0" lang="en-US" sz="1500" spc="-1" strike="noStrike">
                <a:solidFill>
                  <a:srgbClr val="ffffff"/>
                </a:solidFill>
                <a:latin typeface="Source Sans Pro"/>
              </a:rPr>
              <a:t>Sixth Outline Level</a:t>
            </a:r>
            <a:endParaRPr b="0" lang="en-US" sz="1500" spc="-1" strike="noStrike">
              <a:solidFill>
                <a:srgbClr val="ffffff"/>
              </a:solidFill>
              <a:latin typeface="Source Sans Pro"/>
            </a:endParaRPr>
          </a:p>
          <a:p>
            <a:pPr lvl="6" marL="3024000" indent="-216000">
              <a:spcAft>
                <a:spcPts val="213"/>
              </a:spcAft>
            </a:pPr>
            <a:r>
              <a:rPr b="0" lang="en-US" sz="1500" spc="-1" strike="noStrike">
                <a:solidFill>
                  <a:srgbClr val="ffffff"/>
                </a:solidFill>
                <a:latin typeface="Source Sans Pro"/>
              </a:rPr>
              <a:t>Seventh Outline Level</a:t>
            </a:r>
            <a:endParaRPr b="0" lang="en-US" sz="1500" spc="-1" strike="noStrike">
              <a:solidFill>
                <a:srgbClr val="ffffff"/>
              </a:solidFill>
              <a:latin typeface="Source Sans Pro"/>
            </a:endParaRPr>
          </a:p>
        </p:txBody>
      </p:sp>
      <p:sp>
        <p:nvSpPr>
          <p:cNvPr id="48" name="PlaceHolder 3"/>
          <p:cNvSpPr>
            <a:spLocks noGrp="1"/>
          </p:cNvSpPr>
          <p:nvPr>
            <p:ph type="dt"/>
          </p:nvPr>
        </p:nvSpPr>
        <p:spPr>
          <a:xfrm>
            <a:off x="360000" y="5400000"/>
            <a:ext cx="2880000" cy="270000"/>
          </a:xfrm>
          <a:prstGeom prst="rect">
            <a:avLst/>
          </a:prstGeom>
        </p:spPr>
        <p:txBody>
          <a:bodyPr lIns="0" rIns="0" tIns="0" bIns="0">
            <a:noAutofit/>
          </a:bodyPr>
          <a:p>
            <a:r>
              <a:rPr b="1" lang="en-US" sz="1800" spc="-1" strike="noStrike">
                <a:solidFill>
                  <a:srgbClr val="ffffff"/>
                </a:solidFill>
                <a:latin typeface="Source Sans Pro Black"/>
              </a:rPr>
              <a:t>&lt;date/time&gt;</a:t>
            </a:r>
            <a:endParaRPr b="1" lang="en-US" sz="1800" spc="-1" strike="noStrike">
              <a:solidFill>
                <a:srgbClr val="ffffff"/>
              </a:solidFill>
              <a:latin typeface="Source Sans Pro Black"/>
            </a:endParaRPr>
          </a:p>
        </p:txBody>
      </p:sp>
      <p:sp>
        <p:nvSpPr>
          <p:cNvPr id="49" name="PlaceHolder 4"/>
          <p:cNvSpPr>
            <a:spLocks noGrp="1"/>
          </p:cNvSpPr>
          <p:nvPr>
            <p:ph type="ftr"/>
          </p:nvPr>
        </p:nvSpPr>
        <p:spPr>
          <a:xfrm>
            <a:off x="3420000" y="5400000"/>
            <a:ext cx="3240000" cy="270000"/>
          </a:xfrm>
          <a:prstGeom prst="rect">
            <a:avLst/>
          </a:prstGeom>
        </p:spPr>
        <p:txBody>
          <a:bodyPr lIns="0" rIns="0" tIns="0" bIns="0">
            <a:noAutofit/>
          </a:bodyPr>
          <a:p>
            <a:pPr algn="ctr"/>
            <a:r>
              <a:rPr b="1" lang="en-US" sz="1800" spc="-1" strike="noStrike">
                <a:solidFill>
                  <a:srgbClr val="ffffff"/>
                </a:solidFill>
                <a:latin typeface="Source Sans Pro Black"/>
              </a:rPr>
              <a:t>&lt;footer&gt;</a:t>
            </a:r>
            <a:endParaRPr b="1" lang="en-US" sz="1800" spc="-1" strike="noStrike">
              <a:solidFill>
                <a:srgbClr val="ffffff"/>
              </a:solidFill>
              <a:latin typeface="Source Sans Pro Black"/>
            </a:endParaRPr>
          </a:p>
        </p:txBody>
      </p:sp>
      <p:sp>
        <p:nvSpPr>
          <p:cNvPr id="50" name="PlaceHolder 5"/>
          <p:cNvSpPr>
            <a:spLocks noGrp="1"/>
          </p:cNvSpPr>
          <p:nvPr>
            <p:ph type="sldNum"/>
          </p:nvPr>
        </p:nvSpPr>
        <p:spPr>
          <a:xfrm>
            <a:off x="9180000" y="5130000"/>
            <a:ext cx="720000" cy="540000"/>
          </a:xfrm>
          <a:prstGeom prst="rect">
            <a:avLst/>
          </a:prstGeom>
        </p:spPr>
        <p:txBody>
          <a:bodyPr lIns="0" rIns="0" tIns="0" bIns="0" anchor="ctr">
            <a:noAutofit/>
          </a:bodyPr>
          <a:p>
            <a:pPr algn="ctr"/>
            <a:fld id="{A7D6374F-E313-4871-921B-F6BB8D9F08DD}" type="slidenum">
              <a:rPr b="1" lang="en-US" sz="1800" spc="-1" strike="noStrike">
                <a:solidFill>
                  <a:srgbClr val="ffffff"/>
                </a:solidFill>
                <a:latin typeface="Source Sans Pro Black"/>
              </a:rPr>
              <a:t>&lt;number&gt;</a:t>
            </a:fld>
            <a:endParaRPr b="1" lang="en-US" sz="1800" spc="-1" strike="noStrike">
              <a:solidFill>
                <a:srgbClr val="ffffff"/>
              </a:solidFill>
              <a:latin typeface="Source Sans Pro Black"/>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
          <p:cNvSpPr/>
          <p:nvPr/>
        </p:nvSpPr>
        <p:spPr>
          <a:xfrm>
            <a:off x="0" y="0"/>
            <a:ext cx="10080000" cy="5670000"/>
          </a:xfrm>
          <a:prstGeom prst="rect">
            <a:avLst/>
          </a:prstGeom>
          <a:solidFill>
            <a:srgbClr val="2c3e50"/>
          </a:solidFill>
          <a:ln w="10800">
            <a:noFill/>
          </a:ln>
        </p:spPr>
        <p:style>
          <a:lnRef idx="0"/>
          <a:fillRef idx="0"/>
          <a:effectRef idx="0"/>
          <a:fontRef idx="minor"/>
        </p:style>
      </p:sp>
      <p:sp>
        <p:nvSpPr>
          <p:cNvPr id="88" name=""/>
          <p:cNvSpPr/>
          <p:nvPr/>
        </p:nvSpPr>
        <p:spPr>
          <a:xfrm>
            <a:off x="2520000" y="1350000"/>
            <a:ext cx="5040000" cy="189000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sp>
      <p:sp>
        <p:nvSpPr>
          <p:cNvPr id="89" name="PlaceHolder 1"/>
          <p:cNvSpPr>
            <a:spLocks noGrp="1"/>
          </p:cNvSpPr>
          <p:nvPr>
            <p:ph type="title"/>
          </p:nvPr>
        </p:nvSpPr>
        <p:spPr>
          <a:xfrm>
            <a:off x="2700000" y="1485000"/>
            <a:ext cx="4680000" cy="1620000"/>
          </a:xfrm>
          <a:prstGeom prst="rect">
            <a:avLst/>
          </a:prstGeom>
        </p:spPr>
        <p:txBody>
          <a:bodyPr lIns="0" rIns="0" tIns="0" bIns="0" anchor="ctr" anchorCtr="1">
            <a:noAutofit/>
          </a:bodyPr>
          <a:p>
            <a:pPr algn="ctr"/>
            <a:r>
              <a:rPr b="1" lang="en-US" sz="2700" spc="-1" strike="noStrike">
                <a:solidFill>
                  <a:srgbClr val="2c3e50"/>
                </a:solidFill>
                <a:latin typeface="Source Sans Pro Black"/>
              </a:rPr>
              <a:t>Click to edit the title text format</a:t>
            </a:r>
            <a:endParaRPr b="1" lang="en-US" sz="2700" spc="-1" strike="noStrike">
              <a:solidFill>
                <a:srgbClr val="2c3e50"/>
              </a:solidFill>
              <a:latin typeface="Source Sans Pro Black"/>
            </a:endParaRPr>
          </a:p>
        </p:txBody>
      </p:sp>
      <p:sp>
        <p:nvSpPr>
          <p:cNvPr id="90" name="PlaceHolder 2"/>
          <p:cNvSpPr>
            <a:spLocks noGrp="1"/>
          </p:cNvSpPr>
          <p:nvPr>
            <p:ph type="body"/>
          </p:nvPr>
        </p:nvSpPr>
        <p:spPr>
          <a:xfrm>
            <a:off x="3420000" y="3240000"/>
            <a:ext cx="6300000" cy="1620000"/>
          </a:xfrm>
          <a:prstGeom prst="rect">
            <a:avLst/>
          </a:prstGeom>
        </p:spPr>
        <p:txBody>
          <a:bodyPr lIns="0" rIns="0" tIns="0" bIns="0">
            <a:normAutofit fontScale="69000"/>
          </a:bodyPr>
          <a:p>
            <a:pPr marL="432000" indent="-324000">
              <a:spcAft>
                <a:spcPts val="655"/>
              </a:spcAft>
            </a:pPr>
            <a:r>
              <a:rPr b="0" lang="en-US" sz="1500" spc="-1" strike="noStrike">
                <a:solidFill>
                  <a:srgbClr val="ffffff"/>
                </a:solidFill>
                <a:latin typeface="Source Sans Pro"/>
              </a:rPr>
              <a:t>Click to edit the outline text format</a:t>
            </a:r>
            <a:endParaRPr b="0" lang="en-US" sz="1500" spc="-1" strike="noStrike">
              <a:solidFill>
                <a:srgbClr val="ffffff"/>
              </a:solidFill>
              <a:latin typeface="Source Sans Pro"/>
            </a:endParaRPr>
          </a:p>
          <a:p>
            <a:pPr lvl="1" marL="864000" indent="-324000">
              <a:spcAft>
                <a:spcPts val="850"/>
              </a:spcAft>
            </a:pPr>
            <a:r>
              <a:rPr b="0" lang="en-US" sz="1500" spc="-1" strike="noStrike">
                <a:solidFill>
                  <a:srgbClr val="ffffff"/>
                </a:solidFill>
                <a:latin typeface="Source Sans Pro"/>
              </a:rPr>
              <a:t>Second Outline Level</a:t>
            </a:r>
            <a:endParaRPr b="0" lang="en-US" sz="1500" spc="-1" strike="noStrike">
              <a:solidFill>
                <a:srgbClr val="ffffff"/>
              </a:solidFill>
              <a:latin typeface="Source Sans Pro"/>
            </a:endParaRPr>
          </a:p>
          <a:p>
            <a:pPr lvl="2" marL="1296000" indent="-288000">
              <a:spcAft>
                <a:spcPts val="635"/>
              </a:spcAft>
            </a:pPr>
            <a:r>
              <a:rPr b="0" lang="en-US" sz="1500" spc="-1" strike="noStrike">
                <a:solidFill>
                  <a:srgbClr val="ffffff"/>
                </a:solidFill>
                <a:latin typeface="Source Sans Pro"/>
              </a:rPr>
              <a:t>Third Outline Level</a:t>
            </a:r>
            <a:endParaRPr b="0" lang="en-US" sz="1500" spc="-1" strike="noStrike">
              <a:solidFill>
                <a:srgbClr val="ffffff"/>
              </a:solidFill>
              <a:latin typeface="Source Sans Pro"/>
            </a:endParaRPr>
          </a:p>
          <a:p>
            <a:pPr lvl="3" marL="1728000" indent="-216000">
              <a:spcAft>
                <a:spcPts val="425"/>
              </a:spcAft>
            </a:pPr>
            <a:r>
              <a:rPr b="0" lang="en-US" sz="1500" spc="-1" strike="noStrike">
                <a:solidFill>
                  <a:srgbClr val="ffffff"/>
                </a:solidFill>
                <a:latin typeface="Source Sans Pro"/>
              </a:rPr>
              <a:t>Fourth Outline Level</a:t>
            </a:r>
            <a:endParaRPr b="0" lang="en-US" sz="1500" spc="-1" strike="noStrike">
              <a:solidFill>
                <a:srgbClr val="ffffff"/>
              </a:solidFill>
              <a:latin typeface="Source Sans Pro"/>
            </a:endParaRPr>
          </a:p>
          <a:p>
            <a:pPr lvl="4" marL="2160000" indent="-216000">
              <a:spcAft>
                <a:spcPts val="213"/>
              </a:spcAft>
            </a:pPr>
            <a:r>
              <a:rPr b="0" lang="en-US" sz="1500" spc="-1" strike="noStrike">
                <a:solidFill>
                  <a:srgbClr val="ffffff"/>
                </a:solidFill>
                <a:latin typeface="Source Sans Pro"/>
              </a:rPr>
              <a:t>Fifth Outline Level</a:t>
            </a:r>
            <a:endParaRPr b="0" lang="en-US" sz="1500" spc="-1" strike="noStrike">
              <a:solidFill>
                <a:srgbClr val="ffffff"/>
              </a:solidFill>
              <a:latin typeface="Source Sans Pro"/>
            </a:endParaRPr>
          </a:p>
          <a:p>
            <a:pPr lvl="5" marL="2592000" indent="-216000">
              <a:spcAft>
                <a:spcPts val="213"/>
              </a:spcAft>
            </a:pPr>
            <a:r>
              <a:rPr b="0" lang="en-US" sz="1500" spc="-1" strike="noStrike">
                <a:solidFill>
                  <a:srgbClr val="ffffff"/>
                </a:solidFill>
                <a:latin typeface="Source Sans Pro"/>
              </a:rPr>
              <a:t>Sixth Outline Level</a:t>
            </a:r>
            <a:endParaRPr b="0" lang="en-US" sz="1500" spc="-1" strike="noStrike">
              <a:solidFill>
                <a:srgbClr val="ffffff"/>
              </a:solidFill>
              <a:latin typeface="Source Sans Pro"/>
            </a:endParaRPr>
          </a:p>
          <a:p>
            <a:pPr lvl="6" marL="3024000" indent="-216000">
              <a:spcAft>
                <a:spcPts val="213"/>
              </a:spcAft>
            </a:pPr>
            <a:r>
              <a:rPr b="0" lang="en-US" sz="1500" spc="-1" strike="noStrike">
                <a:solidFill>
                  <a:srgbClr val="ffffff"/>
                </a:solidFill>
                <a:latin typeface="Source Sans Pro"/>
              </a:rPr>
              <a:t>Seventh Outline Level</a:t>
            </a:r>
            <a:endParaRPr b="0" lang="en-US" sz="1500" spc="-1" strike="noStrike">
              <a:solidFill>
                <a:srgbClr val="ffffff"/>
              </a:solidFill>
              <a:latin typeface="Source Sans Pro"/>
            </a:endParaRPr>
          </a:p>
        </p:txBody>
      </p:sp>
      <p:sp>
        <p:nvSpPr>
          <p:cNvPr id="91" name="PlaceHolder 3"/>
          <p:cNvSpPr>
            <a:spLocks noGrp="1"/>
          </p:cNvSpPr>
          <p:nvPr>
            <p:ph type="dt"/>
          </p:nvPr>
        </p:nvSpPr>
        <p:spPr>
          <a:xfrm>
            <a:off x="360000" y="5400000"/>
            <a:ext cx="2880000" cy="270000"/>
          </a:xfrm>
          <a:prstGeom prst="rect">
            <a:avLst/>
          </a:prstGeom>
        </p:spPr>
        <p:txBody>
          <a:bodyPr lIns="0" rIns="0" tIns="0" bIns="0">
            <a:noAutofit/>
          </a:bodyPr>
          <a:p>
            <a:r>
              <a:rPr b="1" lang="en-US" sz="1800" spc="-1" strike="noStrike">
                <a:solidFill>
                  <a:srgbClr val="ffffff"/>
                </a:solidFill>
                <a:latin typeface="Source Sans Pro Black"/>
              </a:rPr>
              <a:t>&lt;date/time&gt;</a:t>
            </a:r>
            <a:endParaRPr b="1" lang="en-US" sz="1800" spc="-1" strike="noStrike">
              <a:solidFill>
                <a:srgbClr val="ffffff"/>
              </a:solidFill>
              <a:latin typeface="Source Sans Pro Black"/>
            </a:endParaRPr>
          </a:p>
        </p:txBody>
      </p:sp>
      <p:sp>
        <p:nvSpPr>
          <p:cNvPr id="92" name="PlaceHolder 4"/>
          <p:cNvSpPr>
            <a:spLocks noGrp="1"/>
          </p:cNvSpPr>
          <p:nvPr>
            <p:ph type="ftr"/>
          </p:nvPr>
        </p:nvSpPr>
        <p:spPr>
          <a:xfrm>
            <a:off x="3420000" y="5400000"/>
            <a:ext cx="3240000" cy="270000"/>
          </a:xfrm>
          <a:prstGeom prst="rect">
            <a:avLst/>
          </a:prstGeom>
        </p:spPr>
        <p:txBody>
          <a:bodyPr lIns="0" rIns="0" tIns="0" bIns="0">
            <a:noAutofit/>
          </a:bodyPr>
          <a:p>
            <a:pPr algn="ctr"/>
            <a:r>
              <a:rPr b="1" lang="en-US" sz="1800" spc="-1" strike="noStrike">
                <a:solidFill>
                  <a:srgbClr val="ffffff"/>
                </a:solidFill>
                <a:latin typeface="Source Sans Pro Black"/>
              </a:rPr>
              <a:t>&lt;footer&gt;</a:t>
            </a:r>
            <a:endParaRPr b="1" lang="en-US" sz="1800" spc="-1" strike="noStrike">
              <a:solidFill>
                <a:srgbClr val="ffffff"/>
              </a:solidFill>
              <a:latin typeface="Source Sans Pro Black"/>
            </a:endParaRPr>
          </a:p>
        </p:txBody>
      </p:sp>
      <p:sp>
        <p:nvSpPr>
          <p:cNvPr id="93" name="PlaceHolder 5"/>
          <p:cNvSpPr>
            <a:spLocks noGrp="1"/>
          </p:cNvSpPr>
          <p:nvPr>
            <p:ph type="sldNum"/>
          </p:nvPr>
        </p:nvSpPr>
        <p:spPr>
          <a:xfrm>
            <a:off x="9180000" y="5130000"/>
            <a:ext cx="720000" cy="540000"/>
          </a:xfrm>
          <a:prstGeom prst="rect">
            <a:avLst/>
          </a:prstGeom>
        </p:spPr>
        <p:txBody>
          <a:bodyPr lIns="0" rIns="0" tIns="0" bIns="0" anchor="ctr">
            <a:noAutofit/>
          </a:bodyPr>
          <a:p>
            <a:pPr algn="ctr"/>
            <a:fld id="{BBC3E94A-70B4-421C-98BB-743D867117F3}" type="slidenum">
              <a:rPr b="1" lang="en-US" sz="1800" spc="-1" strike="noStrike">
                <a:solidFill>
                  <a:srgbClr val="ffffff"/>
                </a:solidFill>
                <a:latin typeface="Source Sans Pro Black"/>
              </a:rPr>
              <a:t>&lt;number&gt;</a:t>
            </a:fld>
            <a:endParaRPr b="1" lang="en-US" sz="1800" spc="-1" strike="noStrike">
              <a:solidFill>
                <a:srgbClr val="ffffff"/>
              </a:solidFill>
              <a:latin typeface="Source Sans Pro Black"/>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30" name=""/>
          <p:cNvSpPr txBox="1"/>
          <p:nvPr/>
        </p:nvSpPr>
        <p:spPr>
          <a:xfrm>
            <a:off x="360000" y="2835000"/>
            <a:ext cx="9360000" cy="718920"/>
          </a:xfrm>
          <a:prstGeom prst="rect">
            <a:avLst/>
          </a:prstGeom>
          <a:noFill/>
          <a:ln w="0">
            <a:noFill/>
          </a:ln>
        </p:spPr>
        <p:txBody>
          <a:bodyPr lIns="0" rIns="0" tIns="0" bIns="0" anchor="ctr" anchorCtr="1">
            <a:noAutofit/>
          </a:bodyPr>
          <a:p>
            <a:pPr algn="ctr"/>
            <a:r>
              <a:rPr b="1" lang="en-US" sz="2700" spc="-1" strike="noStrike">
                <a:solidFill>
                  <a:srgbClr val="ffffff"/>
                </a:solidFill>
                <a:latin typeface="Source Sans Pro Black"/>
              </a:rPr>
              <a:t>Guided Capstone Project Presentation</a:t>
            </a:r>
            <a:endParaRPr b="1" lang="en-US" sz="2700" spc="-1" strike="noStrike">
              <a:solidFill>
                <a:srgbClr val="ffffff"/>
              </a:solidFill>
              <a:latin typeface="Source Sans Pro Black"/>
            </a:endParaRPr>
          </a:p>
        </p:txBody>
      </p:sp>
      <p:sp>
        <p:nvSpPr>
          <p:cNvPr id="131" name=""/>
          <p:cNvSpPr txBox="1"/>
          <p:nvPr/>
        </p:nvSpPr>
        <p:spPr>
          <a:xfrm>
            <a:off x="360000" y="3915000"/>
            <a:ext cx="9360000" cy="1485000"/>
          </a:xfrm>
          <a:prstGeom prst="rect">
            <a:avLst/>
          </a:prstGeom>
          <a:noFill/>
          <a:ln w="0">
            <a:noFill/>
          </a:ln>
        </p:spPr>
        <p:txBody>
          <a:bodyPr lIns="0" rIns="0" tIns="0" bIns="0" anchor="ctr">
            <a:noAutofit/>
          </a:bodyPr>
          <a:p>
            <a:pPr algn="ctr"/>
            <a:r>
              <a:rPr b="0" lang="en-US" sz="2200" spc="-1" strike="noStrike">
                <a:solidFill>
                  <a:srgbClr val="ffffff"/>
                </a:solidFill>
                <a:latin typeface="Source Sans Pro"/>
              </a:rPr>
              <a:t>Can Big Mountain Resort sustain a lift ticket price increase to offset the operational cost increase of $1.5M for the new lift during the upcoming winter sports season?</a:t>
            </a:r>
            <a:endParaRPr b="0" lang="en-US" sz="2200" spc="-1" strike="noStrike">
              <a:solidFill>
                <a:srgbClr val="ffffff"/>
              </a:solidFill>
              <a:latin typeface="Source Sans Pro"/>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
          <p:cNvSpPr txBox="1"/>
          <p:nvPr/>
        </p:nvSpPr>
        <p:spPr>
          <a:xfrm>
            <a:off x="360000" y="225720"/>
            <a:ext cx="9360000" cy="718920"/>
          </a:xfrm>
          <a:prstGeom prst="rect">
            <a:avLst/>
          </a:prstGeom>
          <a:noFill/>
          <a:ln w="0">
            <a:noFill/>
          </a:ln>
        </p:spPr>
        <p:txBody>
          <a:bodyPr lIns="0" rIns="0" tIns="0" bIns="0" anchor="ctr">
            <a:noAutofit/>
          </a:bodyPr>
          <a:p>
            <a:r>
              <a:rPr b="1" lang="en-US" sz="2700" spc="-1" strike="noStrike">
                <a:solidFill>
                  <a:srgbClr val="ffffff"/>
                </a:solidFill>
                <a:latin typeface="Source Sans Pro Black"/>
              </a:rPr>
              <a:t>The Big Mountain Resort Pricing Question</a:t>
            </a:r>
            <a:endParaRPr b="1" lang="en-US" sz="2700" spc="-1" strike="noStrike">
              <a:solidFill>
                <a:srgbClr val="ffffff"/>
              </a:solidFill>
              <a:latin typeface="Source Sans Pro Black"/>
            </a:endParaRPr>
          </a:p>
        </p:txBody>
      </p:sp>
      <p:sp>
        <p:nvSpPr>
          <p:cNvPr id="133" name=""/>
          <p:cNvSpPr txBox="1"/>
          <p:nvPr/>
        </p:nvSpPr>
        <p:spPr>
          <a:xfrm>
            <a:off x="366120" y="1485000"/>
            <a:ext cx="9360000" cy="3780000"/>
          </a:xfrm>
          <a:prstGeom prst="rect">
            <a:avLst/>
          </a:prstGeom>
          <a:noFill/>
          <a:ln w="0">
            <a:noFill/>
          </a:ln>
        </p:spPr>
        <p:txBody>
          <a:bodyPr lIns="0" rIns="0" tIns="0" bIns="0">
            <a:normAutofit/>
          </a:bodyPr>
          <a:p>
            <a:pPr marL="432000" indent="-324000">
              <a:spcAft>
                <a:spcPts val="1057"/>
              </a:spcAft>
              <a:buClr>
                <a:srgbClr val="2c3e50"/>
              </a:buClr>
              <a:buSzPct val="45000"/>
              <a:buFont typeface="Wingdings" charset="2"/>
              <a:buChar char=""/>
            </a:pPr>
            <a:r>
              <a:rPr b="1" lang="en-US" sz="2400" spc="-1" strike="noStrike">
                <a:solidFill>
                  <a:srgbClr val="2c3e50"/>
                </a:solidFill>
                <a:latin typeface="Source Sans Pro Semibold"/>
              </a:rPr>
              <a:t>With the addition of a new lift, there is an increase in the operational costs of $1.5 for the upcoming ski season.  How will the resort be able to cover the additional amount?</a:t>
            </a:r>
            <a:endParaRPr b="1" lang="en-US" sz="2400" spc="-1" strike="noStrike">
              <a:solidFill>
                <a:srgbClr val="2c3e50"/>
              </a:solidFill>
              <a:latin typeface="Source Sans Pro Semibold"/>
            </a:endParaRPr>
          </a:p>
          <a:p>
            <a:pPr marL="432000" indent="-324000">
              <a:spcAft>
                <a:spcPts val="1057"/>
              </a:spcAft>
              <a:buClr>
                <a:srgbClr val="2c3e50"/>
              </a:buClr>
              <a:buSzPct val="45000"/>
              <a:buFont typeface="Wingdings" charset="2"/>
              <a:buChar char=""/>
            </a:pPr>
            <a:r>
              <a:rPr b="1" lang="en-US" sz="2400" spc="-1" strike="noStrike">
                <a:solidFill>
                  <a:srgbClr val="2c3e50"/>
                </a:solidFill>
                <a:latin typeface="Source Sans Pro Semibold"/>
              </a:rPr>
              <a:t>The current ticket pricing model is based upon the market average plus a premium offset for the quality level of the resort.  This may not be the optimal model as it is hard to quantify the quality level or comparable features between all the the resorts in the market.</a:t>
            </a:r>
            <a:endParaRPr b="1" lang="en-US" sz="2400" spc="-1" strike="noStrike">
              <a:solidFill>
                <a:srgbClr val="2c3e50"/>
              </a:solidFill>
              <a:latin typeface="Source Sans Pro Semibold"/>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
          <p:cNvSpPr txBox="1"/>
          <p:nvPr/>
        </p:nvSpPr>
        <p:spPr>
          <a:xfrm>
            <a:off x="360000" y="225720"/>
            <a:ext cx="9360000" cy="718920"/>
          </a:xfrm>
          <a:prstGeom prst="rect">
            <a:avLst/>
          </a:prstGeom>
          <a:noFill/>
          <a:ln w="0">
            <a:noFill/>
          </a:ln>
        </p:spPr>
        <p:txBody>
          <a:bodyPr lIns="0" rIns="0" tIns="0" bIns="0" anchor="ctr">
            <a:noAutofit/>
          </a:bodyPr>
          <a:p>
            <a:r>
              <a:rPr b="1" lang="en-US" sz="2700" spc="-1" strike="noStrike">
                <a:solidFill>
                  <a:srgbClr val="ffffff"/>
                </a:solidFill>
                <a:latin typeface="Source Sans Pro Black"/>
              </a:rPr>
              <a:t>Big Mountain Resort Pricing Recommendations</a:t>
            </a:r>
            <a:br/>
            <a:endParaRPr b="1" lang="en-US" sz="2700" spc="-1" strike="noStrike">
              <a:solidFill>
                <a:srgbClr val="ffffff"/>
              </a:solidFill>
              <a:latin typeface="Source Sans Pro Black"/>
            </a:endParaRPr>
          </a:p>
        </p:txBody>
      </p:sp>
      <p:sp>
        <p:nvSpPr>
          <p:cNvPr id="135" name=""/>
          <p:cNvSpPr txBox="1"/>
          <p:nvPr/>
        </p:nvSpPr>
        <p:spPr>
          <a:xfrm>
            <a:off x="360000" y="1485000"/>
            <a:ext cx="9360000" cy="3780000"/>
          </a:xfrm>
          <a:prstGeom prst="rect">
            <a:avLst/>
          </a:prstGeom>
          <a:noFill/>
          <a:ln w="0">
            <a:noFill/>
          </a:ln>
        </p:spPr>
        <p:txBody>
          <a:bodyPr lIns="0" rIns="0" tIns="0" bIns="0">
            <a:normAutofit/>
          </a:bodyPr>
          <a:p>
            <a:pPr marL="432000" indent="-324000">
              <a:spcAft>
                <a:spcPts val="1057"/>
              </a:spcAft>
              <a:buClr>
                <a:srgbClr val="2c3e50"/>
              </a:buClr>
              <a:buSzPct val="45000"/>
              <a:buFont typeface="Wingdings" charset="2"/>
              <a:buChar char=""/>
            </a:pPr>
            <a:r>
              <a:rPr b="1" lang="en-US" sz="2400" spc="-1" strike="noStrike">
                <a:solidFill>
                  <a:srgbClr val="2c3e50"/>
                </a:solidFill>
                <a:latin typeface="Source Sans Pro Semibold"/>
              </a:rPr>
              <a:t>The key features identified by the data show that, yes Big Mountain Resort can increase its price to stay competitive within the market and cover the operational cost of the added lift.</a:t>
            </a:r>
            <a:endParaRPr b="1" lang="en-US" sz="2400" spc="-1" strike="noStrike">
              <a:solidFill>
                <a:srgbClr val="2c3e50"/>
              </a:solidFill>
              <a:latin typeface="Source Sans Pro Semibold"/>
            </a:endParaRPr>
          </a:p>
          <a:p>
            <a:pPr marL="432000" indent="-324000">
              <a:spcAft>
                <a:spcPts val="1057"/>
              </a:spcAft>
              <a:buClr>
                <a:srgbClr val="2c3e50"/>
              </a:buClr>
              <a:buSzPct val="45000"/>
              <a:buFont typeface="Wingdings" charset="2"/>
              <a:buChar char=""/>
            </a:pPr>
            <a:r>
              <a:rPr b="1" lang="en-US" sz="2400" spc="-1" strike="noStrike">
                <a:solidFill>
                  <a:srgbClr val="2c3e50"/>
                </a:solidFill>
                <a:latin typeface="Source Sans Pro Semibold"/>
              </a:rPr>
              <a:t>The median sustainable price point for lift tickets with features matching Big Mountain Resort is $95.87 within a range of $85.48 to $106.26</a:t>
            </a:r>
            <a:endParaRPr b="1" lang="en-US" sz="2400" spc="-1" strike="noStrike">
              <a:solidFill>
                <a:srgbClr val="2c3e50"/>
              </a:solidFill>
              <a:latin typeface="Source Sans Pro Semibold"/>
            </a:endParaRPr>
          </a:p>
          <a:p>
            <a:pPr marL="432000" indent="-324000">
              <a:spcAft>
                <a:spcPts val="1057"/>
              </a:spcAft>
              <a:buClr>
                <a:srgbClr val="2c3e50"/>
              </a:buClr>
              <a:buSzPct val="45000"/>
              <a:buFont typeface="Wingdings" charset="2"/>
              <a:buChar char=""/>
            </a:pPr>
            <a:r>
              <a:rPr b="1" lang="en-US" sz="2400" spc="-1" strike="noStrike">
                <a:solidFill>
                  <a:srgbClr val="2c3e50"/>
                </a:solidFill>
                <a:latin typeface="Source Sans Pro Semibold"/>
              </a:rPr>
              <a:t>The Vertical Drop, number of Lifts, highlighting the number of Fast Quads and number of Runs are the strongest indicators of Ticket Price valuation in the market.</a:t>
            </a:r>
            <a:endParaRPr b="1" lang="en-US" sz="2400" spc="-1" strike="noStrike">
              <a:solidFill>
                <a:srgbClr val="2c3e50"/>
              </a:solidFill>
              <a:latin typeface="Source Sans Pro Semibold"/>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
          <p:cNvSpPr txBox="1"/>
          <p:nvPr/>
        </p:nvSpPr>
        <p:spPr>
          <a:xfrm>
            <a:off x="360000" y="225720"/>
            <a:ext cx="9360000" cy="718920"/>
          </a:xfrm>
          <a:prstGeom prst="rect">
            <a:avLst/>
          </a:prstGeom>
          <a:noFill/>
          <a:ln w="0">
            <a:noFill/>
          </a:ln>
        </p:spPr>
        <p:txBody>
          <a:bodyPr lIns="0" rIns="0" tIns="0" bIns="0" anchor="ctr">
            <a:noAutofit/>
          </a:bodyPr>
          <a:p>
            <a:r>
              <a:rPr b="1" lang="en-US" sz="2700" spc="-1" strike="noStrike">
                <a:solidFill>
                  <a:srgbClr val="ffffff"/>
                </a:solidFill>
                <a:latin typeface="Source Sans Pro Black"/>
              </a:rPr>
              <a:t>Baseline Pricing Model</a:t>
            </a:r>
            <a:endParaRPr b="1" lang="en-US" sz="2700" spc="-1" strike="noStrike">
              <a:solidFill>
                <a:srgbClr val="ffffff"/>
              </a:solidFill>
              <a:latin typeface="Source Sans Pro Black"/>
            </a:endParaRPr>
          </a:p>
        </p:txBody>
      </p:sp>
      <p:sp>
        <p:nvSpPr>
          <p:cNvPr id="137" name=""/>
          <p:cNvSpPr txBox="1"/>
          <p:nvPr/>
        </p:nvSpPr>
        <p:spPr>
          <a:xfrm>
            <a:off x="360000" y="1485000"/>
            <a:ext cx="9360000" cy="3780000"/>
          </a:xfrm>
          <a:prstGeom prst="rect">
            <a:avLst/>
          </a:prstGeom>
          <a:noFill/>
          <a:ln w="0">
            <a:noFill/>
          </a:ln>
        </p:spPr>
        <p:txBody>
          <a:bodyPr lIns="0" rIns="0" tIns="0" bIns="0">
            <a:normAutofit/>
          </a:bodyPr>
          <a:p>
            <a:pPr marL="432000" indent="-324000">
              <a:spcAft>
                <a:spcPts val="1057"/>
              </a:spcAft>
              <a:buClr>
                <a:srgbClr val="2c3e50"/>
              </a:buClr>
              <a:buSzPct val="45000"/>
              <a:buFont typeface="Wingdings" charset="2"/>
              <a:buChar char=""/>
            </a:pPr>
            <a:r>
              <a:rPr b="1" lang="en-US" sz="2400" spc="-1" strike="noStrike">
                <a:solidFill>
                  <a:srgbClr val="2c3e50"/>
                </a:solidFill>
                <a:latin typeface="Source Sans Pro Semibold"/>
              </a:rPr>
              <a:t>Current average price of $81.00</a:t>
            </a:r>
            <a:endParaRPr b="1" lang="en-US" sz="2400" spc="-1" strike="noStrike">
              <a:solidFill>
                <a:srgbClr val="2c3e50"/>
              </a:solidFill>
              <a:latin typeface="Source Sans Pro Semibold"/>
            </a:endParaRPr>
          </a:p>
        </p:txBody>
      </p:sp>
      <p:pic>
        <p:nvPicPr>
          <p:cNvPr id="138" name="" descr=""/>
          <p:cNvPicPr/>
          <p:nvPr/>
        </p:nvPicPr>
        <p:blipFill>
          <a:blip r:embed="rId1"/>
          <a:stretch/>
        </p:blipFill>
        <p:spPr>
          <a:xfrm>
            <a:off x="908280" y="2007000"/>
            <a:ext cx="2749320" cy="2336400"/>
          </a:xfrm>
          <a:prstGeom prst="rect">
            <a:avLst/>
          </a:prstGeom>
          <a:ln w="1080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
          <p:cNvSpPr txBox="1"/>
          <p:nvPr/>
        </p:nvSpPr>
        <p:spPr>
          <a:xfrm>
            <a:off x="360000" y="225720"/>
            <a:ext cx="9360000" cy="718920"/>
          </a:xfrm>
          <a:prstGeom prst="rect">
            <a:avLst/>
          </a:prstGeom>
          <a:noFill/>
          <a:ln w="0">
            <a:noFill/>
          </a:ln>
        </p:spPr>
        <p:txBody>
          <a:bodyPr lIns="0" rIns="0" tIns="0" bIns="0" anchor="ctr">
            <a:noAutofit/>
          </a:bodyPr>
          <a:p>
            <a:r>
              <a:rPr b="1" lang="en-US" sz="2700" spc="-1" strike="noStrike">
                <a:solidFill>
                  <a:srgbClr val="ffffff"/>
                </a:solidFill>
                <a:latin typeface="Source Sans Pro Black"/>
              </a:rPr>
              <a:t>Big Mountain Resort Key Feature Positioning</a:t>
            </a:r>
            <a:endParaRPr b="1" lang="en-US" sz="2700" spc="-1" strike="noStrike">
              <a:solidFill>
                <a:srgbClr val="ffffff"/>
              </a:solidFill>
              <a:latin typeface="Source Sans Pro Black"/>
            </a:endParaRPr>
          </a:p>
        </p:txBody>
      </p:sp>
      <p:sp>
        <p:nvSpPr>
          <p:cNvPr id="140" name=""/>
          <p:cNvSpPr txBox="1"/>
          <p:nvPr/>
        </p:nvSpPr>
        <p:spPr>
          <a:xfrm>
            <a:off x="360000" y="1485000"/>
            <a:ext cx="9360000" cy="3780000"/>
          </a:xfrm>
          <a:prstGeom prst="rect">
            <a:avLst/>
          </a:prstGeom>
          <a:noFill/>
          <a:ln w="0">
            <a:noFill/>
          </a:ln>
        </p:spPr>
        <p:txBody>
          <a:bodyPr lIns="0" rIns="0" tIns="0" bIns="0">
            <a:normAutofit/>
          </a:bodyPr>
          <a:p>
            <a:pPr marL="432000" indent="-324000">
              <a:spcAft>
                <a:spcPts val="1057"/>
              </a:spcAft>
              <a:buClr>
                <a:srgbClr val="2c3e50"/>
              </a:buClr>
              <a:buSzPct val="45000"/>
              <a:buFont typeface="Wingdings" charset="2"/>
              <a:buChar char=""/>
            </a:pPr>
            <a:r>
              <a:rPr b="1" lang="en-US" sz="2400" spc="-1" strike="noStrike">
                <a:solidFill>
                  <a:srgbClr val="2c3e50"/>
                </a:solidFill>
                <a:latin typeface="Source Sans Pro Semibold"/>
              </a:rPr>
              <a:t>The resort is positioned at the higher end of the key pricing features (Vertical Drop, Total Lifts, Fast Quads and Total Runs)</a:t>
            </a:r>
            <a:endParaRPr b="1" lang="en-US" sz="2400" spc="-1" strike="noStrike">
              <a:solidFill>
                <a:srgbClr val="2c3e50"/>
              </a:solidFill>
              <a:latin typeface="Source Sans Pro Semibold"/>
            </a:endParaRPr>
          </a:p>
        </p:txBody>
      </p:sp>
      <p:pic>
        <p:nvPicPr>
          <p:cNvPr id="141" name="" descr=""/>
          <p:cNvPicPr/>
          <p:nvPr/>
        </p:nvPicPr>
        <p:blipFill>
          <a:blip r:embed="rId1"/>
          <a:stretch/>
        </p:blipFill>
        <p:spPr>
          <a:xfrm>
            <a:off x="457200" y="2470680"/>
            <a:ext cx="2234880" cy="2329920"/>
          </a:xfrm>
          <a:prstGeom prst="rect">
            <a:avLst/>
          </a:prstGeom>
          <a:ln w="10800">
            <a:noFill/>
          </a:ln>
        </p:spPr>
      </p:pic>
      <p:pic>
        <p:nvPicPr>
          <p:cNvPr id="142" name="" descr=""/>
          <p:cNvPicPr/>
          <p:nvPr/>
        </p:nvPicPr>
        <p:blipFill>
          <a:blip r:embed="rId2"/>
          <a:stretch/>
        </p:blipFill>
        <p:spPr>
          <a:xfrm>
            <a:off x="2743200" y="2470680"/>
            <a:ext cx="2234880" cy="2329920"/>
          </a:xfrm>
          <a:prstGeom prst="rect">
            <a:avLst/>
          </a:prstGeom>
          <a:ln w="10800">
            <a:noFill/>
          </a:ln>
        </p:spPr>
      </p:pic>
      <p:pic>
        <p:nvPicPr>
          <p:cNvPr id="143" name="" descr=""/>
          <p:cNvPicPr/>
          <p:nvPr/>
        </p:nvPicPr>
        <p:blipFill>
          <a:blip r:embed="rId3"/>
          <a:stretch/>
        </p:blipFill>
        <p:spPr>
          <a:xfrm>
            <a:off x="5029200" y="2464200"/>
            <a:ext cx="2234880" cy="2336400"/>
          </a:xfrm>
          <a:prstGeom prst="rect">
            <a:avLst/>
          </a:prstGeom>
          <a:ln w="10800">
            <a:noFill/>
          </a:ln>
        </p:spPr>
      </p:pic>
      <p:pic>
        <p:nvPicPr>
          <p:cNvPr id="144" name="" descr=""/>
          <p:cNvPicPr/>
          <p:nvPr/>
        </p:nvPicPr>
        <p:blipFill>
          <a:blip r:embed="rId4"/>
          <a:stretch/>
        </p:blipFill>
        <p:spPr>
          <a:xfrm>
            <a:off x="7366320" y="2464200"/>
            <a:ext cx="2234880" cy="2336400"/>
          </a:xfrm>
          <a:prstGeom prst="rect">
            <a:avLst/>
          </a:prstGeom>
          <a:ln w="1080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
          <p:cNvSpPr txBox="1"/>
          <p:nvPr/>
        </p:nvSpPr>
        <p:spPr>
          <a:xfrm>
            <a:off x="360000" y="225720"/>
            <a:ext cx="9360000" cy="718920"/>
          </a:xfrm>
          <a:prstGeom prst="rect">
            <a:avLst/>
          </a:prstGeom>
          <a:noFill/>
          <a:ln w="0">
            <a:noFill/>
          </a:ln>
        </p:spPr>
        <p:txBody>
          <a:bodyPr lIns="0" rIns="0" tIns="0" bIns="0" anchor="ctr">
            <a:noAutofit/>
          </a:bodyPr>
          <a:p>
            <a:r>
              <a:rPr b="1" lang="en-US" sz="2700" spc="-1" strike="noStrike">
                <a:solidFill>
                  <a:srgbClr val="ffffff"/>
                </a:solidFill>
                <a:latin typeface="Source Sans Pro Black"/>
              </a:rPr>
              <a:t>Secondary Pricing Features</a:t>
            </a:r>
            <a:endParaRPr b="1" lang="en-US" sz="2700" spc="-1" strike="noStrike">
              <a:solidFill>
                <a:srgbClr val="ffffff"/>
              </a:solidFill>
              <a:latin typeface="Source Sans Pro Black"/>
            </a:endParaRPr>
          </a:p>
        </p:txBody>
      </p:sp>
      <p:sp>
        <p:nvSpPr>
          <p:cNvPr id="146" name=""/>
          <p:cNvSpPr txBox="1"/>
          <p:nvPr/>
        </p:nvSpPr>
        <p:spPr>
          <a:xfrm>
            <a:off x="360000" y="1485000"/>
            <a:ext cx="9360000" cy="3780000"/>
          </a:xfrm>
          <a:prstGeom prst="rect">
            <a:avLst/>
          </a:prstGeom>
          <a:noFill/>
          <a:ln w="0">
            <a:noFill/>
          </a:ln>
        </p:spPr>
        <p:txBody>
          <a:bodyPr lIns="0" rIns="0" tIns="0" bIns="0">
            <a:normAutofit/>
          </a:bodyPr>
          <a:p>
            <a:pPr marL="432000" indent="-324000">
              <a:spcAft>
                <a:spcPts val="1057"/>
              </a:spcAft>
              <a:buClr>
                <a:srgbClr val="2c3e50"/>
              </a:buClr>
              <a:buSzPct val="45000"/>
              <a:buFont typeface="Wingdings" charset="2"/>
              <a:buChar char=""/>
            </a:pPr>
            <a:r>
              <a:rPr b="1" lang="en-US" sz="2400" spc="-1" strike="noStrike">
                <a:solidFill>
                  <a:srgbClr val="2c3e50"/>
                </a:solidFill>
                <a:latin typeface="Source Sans Pro Semibold"/>
              </a:rPr>
              <a:t>Secondary Pricing features have a very small influence on total ticket pricing valuation, while worth note for marketing purposes.</a:t>
            </a:r>
            <a:endParaRPr b="1" lang="en-US" sz="2400" spc="-1" strike="noStrike">
              <a:solidFill>
                <a:srgbClr val="2c3e50"/>
              </a:solidFill>
              <a:latin typeface="Source Sans Pro Semibold"/>
            </a:endParaRPr>
          </a:p>
        </p:txBody>
      </p:sp>
      <p:pic>
        <p:nvPicPr>
          <p:cNvPr id="147" name="" descr=""/>
          <p:cNvPicPr/>
          <p:nvPr/>
        </p:nvPicPr>
        <p:blipFill>
          <a:blip r:embed="rId1"/>
          <a:stretch/>
        </p:blipFill>
        <p:spPr>
          <a:xfrm>
            <a:off x="457200" y="2470680"/>
            <a:ext cx="2501640" cy="2329920"/>
          </a:xfrm>
          <a:prstGeom prst="rect">
            <a:avLst/>
          </a:prstGeom>
          <a:ln w="10800">
            <a:noFill/>
          </a:ln>
        </p:spPr>
      </p:pic>
      <p:pic>
        <p:nvPicPr>
          <p:cNvPr id="148" name="" descr=""/>
          <p:cNvPicPr/>
          <p:nvPr/>
        </p:nvPicPr>
        <p:blipFill>
          <a:blip r:embed="rId2"/>
          <a:stretch/>
        </p:blipFill>
        <p:spPr>
          <a:xfrm>
            <a:off x="2971800" y="2470680"/>
            <a:ext cx="2387160" cy="2329920"/>
          </a:xfrm>
          <a:prstGeom prst="rect">
            <a:avLst/>
          </a:prstGeom>
          <a:ln w="10800">
            <a:noFill/>
          </a:ln>
        </p:spPr>
      </p:pic>
      <p:pic>
        <p:nvPicPr>
          <p:cNvPr id="149" name="" descr=""/>
          <p:cNvPicPr/>
          <p:nvPr/>
        </p:nvPicPr>
        <p:blipFill>
          <a:blip r:embed="rId3"/>
          <a:stretch/>
        </p:blipFill>
        <p:spPr>
          <a:xfrm>
            <a:off x="5308920" y="2470680"/>
            <a:ext cx="2234880" cy="2329920"/>
          </a:xfrm>
          <a:prstGeom prst="rect">
            <a:avLst/>
          </a:prstGeom>
          <a:ln w="10800">
            <a:noFill/>
          </a:ln>
        </p:spPr>
      </p:pic>
      <p:pic>
        <p:nvPicPr>
          <p:cNvPr id="150" name="" descr=""/>
          <p:cNvPicPr/>
          <p:nvPr/>
        </p:nvPicPr>
        <p:blipFill>
          <a:blip r:embed="rId4"/>
          <a:stretch/>
        </p:blipFill>
        <p:spPr>
          <a:xfrm>
            <a:off x="7525080" y="2470680"/>
            <a:ext cx="2533320" cy="2329920"/>
          </a:xfrm>
          <a:prstGeom prst="rect">
            <a:avLst/>
          </a:prstGeom>
          <a:ln w="1080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
          <p:cNvSpPr txBox="1"/>
          <p:nvPr/>
        </p:nvSpPr>
        <p:spPr>
          <a:xfrm>
            <a:off x="360000" y="225720"/>
            <a:ext cx="9360000" cy="718920"/>
          </a:xfrm>
          <a:prstGeom prst="rect">
            <a:avLst/>
          </a:prstGeom>
          <a:noFill/>
          <a:ln w="0">
            <a:noFill/>
          </a:ln>
        </p:spPr>
        <p:txBody>
          <a:bodyPr lIns="0" rIns="0" tIns="0" bIns="0" anchor="ctr">
            <a:noAutofit/>
          </a:bodyPr>
          <a:p>
            <a:r>
              <a:rPr b="1" lang="en-US" sz="2700" spc="-1" strike="noStrike">
                <a:solidFill>
                  <a:srgbClr val="ffffff"/>
                </a:solidFill>
                <a:latin typeface="Source Sans Pro Black"/>
              </a:rPr>
              <a:t>Big Resort Potential Scenarios</a:t>
            </a:r>
            <a:endParaRPr b="1" lang="en-US" sz="2700" spc="-1" strike="noStrike">
              <a:solidFill>
                <a:srgbClr val="ffffff"/>
              </a:solidFill>
              <a:latin typeface="Source Sans Pro Black"/>
            </a:endParaRPr>
          </a:p>
        </p:txBody>
      </p:sp>
      <p:sp>
        <p:nvSpPr>
          <p:cNvPr id="152" name=""/>
          <p:cNvSpPr txBox="1"/>
          <p:nvPr/>
        </p:nvSpPr>
        <p:spPr>
          <a:xfrm>
            <a:off x="360000" y="1485000"/>
            <a:ext cx="4669200" cy="3780000"/>
          </a:xfrm>
          <a:prstGeom prst="rect">
            <a:avLst/>
          </a:prstGeom>
          <a:noFill/>
          <a:ln w="0">
            <a:noFill/>
          </a:ln>
        </p:spPr>
        <p:txBody>
          <a:bodyPr lIns="0" rIns="0" tIns="0" bIns="0">
            <a:normAutofit/>
          </a:bodyPr>
          <a:p>
            <a:pPr marL="432000" indent="-324000">
              <a:spcAft>
                <a:spcPts val="1057"/>
              </a:spcAft>
              <a:buClr>
                <a:srgbClr val="2c3e50"/>
              </a:buClr>
              <a:buSzPct val="45000"/>
              <a:buFont typeface="Wingdings" charset="2"/>
              <a:buChar char=""/>
            </a:pPr>
            <a:r>
              <a:rPr b="1" lang="en-US" sz="2400" spc="-1" strike="noStrike">
                <a:solidFill>
                  <a:srgbClr val="2c3e50"/>
                </a:solidFill>
                <a:latin typeface="Source Sans Pro Semibold"/>
              </a:rPr>
              <a:t>Closing Runs to reduce costs</a:t>
            </a:r>
            <a:endParaRPr b="1" lang="en-US" sz="2400" spc="-1" strike="noStrike">
              <a:solidFill>
                <a:srgbClr val="2c3e50"/>
              </a:solidFill>
              <a:latin typeface="Source Sans Pro Semibold"/>
            </a:endParaRPr>
          </a:p>
        </p:txBody>
      </p:sp>
      <p:pic>
        <p:nvPicPr>
          <p:cNvPr id="153" name="" descr=""/>
          <p:cNvPicPr/>
          <p:nvPr/>
        </p:nvPicPr>
        <p:blipFill>
          <a:blip r:embed="rId1"/>
          <a:stretch/>
        </p:blipFill>
        <p:spPr>
          <a:xfrm>
            <a:off x="457200" y="1879920"/>
            <a:ext cx="4520880" cy="2234880"/>
          </a:xfrm>
          <a:prstGeom prst="rect">
            <a:avLst/>
          </a:prstGeom>
          <a:ln w="10800">
            <a:noFill/>
          </a:ln>
        </p:spPr>
      </p:pic>
      <p:sp>
        <p:nvSpPr>
          <p:cNvPr id="154" name=""/>
          <p:cNvSpPr txBox="1"/>
          <p:nvPr/>
        </p:nvSpPr>
        <p:spPr>
          <a:xfrm>
            <a:off x="360000" y="1485000"/>
            <a:ext cx="4669200" cy="3780000"/>
          </a:xfrm>
          <a:prstGeom prst="rect">
            <a:avLst/>
          </a:prstGeom>
          <a:noFill/>
          <a:ln w="0">
            <a:noFill/>
          </a:ln>
        </p:spPr>
        <p:txBody>
          <a:bodyPr lIns="0" rIns="0" tIns="0" bIns="0">
            <a:normAutofit/>
          </a:bodyPr>
          <a:p>
            <a:pPr marL="432000" indent="-324000">
              <a:spcAft>
                <a:spcPts val="1057"/>
              </a:spcAft>
              <a:buClr>
                <a:srgbClr val="2c3e50"/>
              </a:buClr>
              <a:buSzPct val="45000"/>
              <a:buFont typeface="Wingdings" charset="2"/>
              <a:buChar char=""/>
            </a:pPr>
            <a:r>
              <a:rPr b="1" lang="en-US" sz="2400" spc="-1" strike="noStrike">
                <a:solidFill>
                  <a:srgbClr val="2c3e50"/>
                </a:solidFill>
                <a:latin typeface="Source Sans Pro Semibold"/>
              </a:rPr>
              <a:t>Closing Runs to reduce costs</a:t>
            </a:r>
            <a:endParaRPr b="1" lang="en-US" sz="2400" spc="-1" strike="noStrike">
              <a:solidFill>
                <a:srgbClr val="2c3e50"/>
              </a:solidFill>
              <a:latin typeface="Source Sans Pro Semibold"/>
            </a:endParaRPr>
          </a:p>
        </p:txBody>
      </p:sp>
      <p:sp>
        <p:nvSpPr>
          <p:cNvPr id="155" name=""/>
          <p:cNvSpPr txBox="1"/>
          <p:nvPr/>
        </p:nvSpPr>
        <p:spPr>
          <a:xfrm>
            <a:off x="5029200" y="1477800"/>
            <a:ext cx="4669200" cy="3780000"/>
          </a:xfrm>
          <a:prstGeom prst="rect">
            <a:avLst/>
          </a:prstGeom>
          <a:noFill/>
          <a:ln w="0">
            <a:noFill/>
          </a:ln>
        </p:spPr>
        <p:txBody>
          <a:bodyPr lIns="0" rIns="0" tIns="0" bIns="0">
            <a:normAutofit fontScale="87000"/>
          </a:bodyPr>
          <a:p>
            <a:pPr marL="432000" indent="-324000">
              <a:spcAft>
                <a:spcPts val="1057"/>
              </a:spcAft>
              <a:buClr>
                <a:srgbClr val="2c3e50"/>
              </a:buClr>
              <a:buSzPct val="45000"/>
              <a:buFont typeface="Wingdings" charset="2"/>
              <a:buChar char=""/>
            </a:pPr>
            <a:r>
              <a:rPr b="1" lang="en-US" sz="2400" spc="-1" strike="noStrike">
                <a:solidFill>
                  <a:srgbClr val="2c3e50"/>
                </a:solidFill>
                <a:latin typeface="Source Sans Pro Semibold"/>
              </a:rPr>
              <a:t>Adding a run increasing Vertical Drop by 150 ft, supports an increase of ticket price by $1.99</a:t>
            </a:r>
            <a:endParaRPr b="1" lang="en-US" sz="2400" spc="-1" strike="noStrike">
              <a:solidFill>
                <a:srgbClr val="2c3e50"/>
              </a:solidFill>
              <a:latin typeface="Source Sans Pro Semibold"/>
            </a:endParaRPr>
          </a:p>
          <a:p>
            <a:pPr marL="432000" indent="-324000">
              <a:spcAft>
                <a:spcPts val="1057"/>
              </a:spcAft>
              <a:buClr>
                <a:srgbClr val="2c3e50"/>
              </a:buClr>
              <a:buSzPct val="45000"/>
              <a:buFont typeface="Wingdings" charset="2"/>
              <a:buChar char=""/>
            </a:pPr>
            <a:r>
              <a:rPr b="1" lang="en-US" sz="2400" spc="-1" strike="noStrike">
                <a:solidFill>
                  <a:srgbClr val="2c3e50"/>
                </a:solidFill>
                <a:latin typeface="Source Sans Pro Semibold"/>
              </a:rPr>
              <a:t>Adding a run increasing Vertical Drop by 150 ft and 2 acres of snow making, supports an increase of ticket price by $1.99</a:t>
            </a:r>
            <a:endParaRPr b="1" lang="en-US" sz="2400" spc="-1" strike="noStrike">
              <a:solidFill>
                <a:srgbClr val="2c3e50"/>
              </a:solidFill>
              <a:latin typeface="Source Sans Pro Semibold"/>
            </a:endParaRPr>
          </a:p>
          <a:p>
            <a:pPr marL="432000" indent="-324000">
              <a:spcAft>
                <a:spcPts val="1057"/>
              </a:spcAft>
              <a:buClr>
                <a:srgbClr val="2c3e50"/>
              </a:buClr>
              <a:buSzPct val="45000"/>
              <a:buFont typeface="Wingdings" charset="2"/>
              <a:buChar char=""/>
            </a:pPr>
            <a:r>
              <a:rPr b="1" lang="en-US" sz="2400" spc="-1" strike="noStrike">
                <a:solidFill>
                  <a:srgbClr val="2c3e50"/>
                </a:solidFill>
                <a:latin typeface="Source Sans Pro Semibold"/>
              </a:rPr>
              <a:t>Extending the longest run in Montana by 0.2 miles, will not affect ticket valuation.</a:t>
            </a:r>
            <a:endParaRPr b="1" lang="en-US" sz="2400" spc="-1" strike="noStrike">
              <a:solidFill>
                <a:srgbClr val="2c3e50"/>
              </a:solidFill>
              <a:latin typeface="Source Sans Pro Semibold"/>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
          <p:cNvSpPr txBox="1"/>
          <p:nvPr/>
        </p:nvSpPr>
        <p:spPr>
          <a:xfrm>
            <a:off x="360000" y="225720"/>
            <a:ext cx="9360000" cy="718920"/>
          </a:xfrm>
          <a:prstGeom prst="rect">
            <a:avLst/>
          </a:prstGeom>
          <a:noFill/>
          <a:ln w="0">
            <a:noFill/>
          </a:ln>
        </p:spPr>
        <p:txBody>
          <a:bodyPr lIns="0" rIns="0" tIns="0" bIns="0" anchor="ctr">
            <a:noAutofit/>
          </a:bodyPr>
          <a:p>
            <a:r>
              <a:rPr b="1" lang="en-US" sz="2700" spc="-1" strike="noStrike">
                <a:solidFill>
                  <a:srgbClr val="ffffff"/>
                </a:solidFill>
                <a:latin typeface="Source Sans Pro Black"/>
              </a:rPr>
              <a:t>Big Mountain Resort Ticket Pricing Outcomes</a:t>
            </a:r>
            <a:endParaRPr b="1" lang="en-US" sz="2700" spc="-1" strike="noStrike">
              <a:solidFill>
                <a:srgbClr val="ffffff"/>
              </a:solidFill>
              <a:latin typeface="Source Sans Pro Black"/>
            </a:endParaRPr>
          </a:p>
        </p:txBody>
      </p:sp>
      <p:sp>
        <p:nvSpPr>
          <p:cNvPr id="157" name=""/>
          <p:cNvSpPr txBox="1"/>
          <p:nvPr/>
        </p:nvSpPr>
        <p:spPr>
          <a:xfrm>
            <a:off x="360000" y="1485000"/>
            <a:ext cx="9360000" cy="3780000"/>
          </a:xfrm>
          <a:prstGeom prst="rect">
            <a:avLst/>
          </a:prstGeom>
          <a:noFill/>
          <a:ln w="0">
            <a:noFill/>
          </a:ln>
        </p:spPr>
        <p:txBody>
          <a:bodyPr lIns="0" rIns="0" tIns="0" bIns="0">
            <a:normAutofit/>
          </a:bodyPr>
          <a:p>
            <a:pPr marL="432000" indent="-324000">
              <a:spcAft>
                <a:spcPts val="1057"/>
              </a:spcAft>
              <a:buClr>
                <a:srgbClr val="2c3e50"/>
              </a:buClr>
              <a:buSzPct val="45000"/>
              <a:buFont typeface="Wingdings" charset="2"/>
              <a:buChar char=""/>
            </a:pPr>
            <a:r>
              <a:rPr b="1" lang="en-US" sz="2400" spc="-1" strike="noStrike">
                <a:solidFill>
                  <a:srgbClr val="2c3e50"/>
                </a:solidFill>
                <a:latin typeface="Source Sans Pro Semibold"/>
              </a:rPr>
              <a:t>The market will support increasing ticket prices to cover the cost of the newly added lift.</a:t>
            </a:r>
            <a:endParaRPr b="1" lang="en-US" sz="2400" spc="-1" strike="noStrike">
              <a:solidFill>
                <a:srgbClr val="2c3e50"/>
              </a:solidFill>
              <a:latin typeface="Source Sans Pro Semibold"/>
            </a:endParaRPr>
          </a:p>
          <a:p>
            <a:pPr marL="432000" indent="-324000">
              <a:spcAft>
                <a:spcPts val="1057"/>
              </a:spcAft>
              <a:buClr>
                <a:srgbClr val="2c3e50"/>
              </a:buClr>
              <a:buSzPct val="45000"/>
              <a:buFont typeface="Wingdings" charset="2"/>
              <a:buChar char=""/>
            </a:pPr>
            <a:r>
              <a:rPr b="1" lang="en-US" sz="2400" spc="-1" strike="noStrike">
                <a:solidFill>
                  <a:srgbClr val="2c3e50"/>
                </a:solidFill>
                <a:latin typeface="Source Sans Pro Semibold"/>
              </a:rPr>
              <a:t>With a target ticket price range of $84.48 to $106.26 the target prices of $95.87 is the median suggested ticket price.</a:t>
            </a:r>
            <a:endParaRPr b="1" lang="en-US" sz="2400" spc="-1" strike="noStrike">
              <a:solidFill>
                <a:srgbClr val="2c3e50"/>
              </a:solidFill>
              <a:latin typeface="Source Sans Pro Semibold"/>
            </a:endParaRPr>
          </a:p>
          <a:p>
            <a:pPr marL="432000" indent="-324000">
              <a:spcAft>
                <a:spcPts val="1057"/>
              </a:spcAft>
              <a:buClr>
                <a:srgbClr val="2c3e50"/>
              </a:buClr>
              <a:buSzPct val="45000"/>
              <a:buFont typeface="Wingdings" charset="2"/>
              <a:buChar char=""/>
            </a:pPr>
            <a:r>
              <a:rPr b="1" lang="en-US" sz="2400" spc="-1" strike="noStrike">
                <a:solidFill>
                  <a:srgbClr val="2c3e50"/>
                </a:solidFill>
                <a:latin typeface="Source Sans Pro Semibold"/>
              </a:rPr>
              <a:t>There are other pieces of data required to optimize cost reductions without cannibalizing the existing user base.</a:t>
            </a:r>
            <a:endParaRPr b="1" lang="en-US" sz="2400" spc="-1" strike="noStrike">
              <a:solidFill>
                <a:srgbClr val="2c3e50"/>
              </a:solidFill>
              <a:latin typeface="Source Sans Pro Semibold"/>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TotalTime>
  <Application>LibreOffice/7.1.5.2$Windows_X86_64 LibreOffice_project/85f04e9f809797b8199d13c421bd8a2b025d52b5</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2021-11-12T13:44:17Z</dcterms:created>
  <dc:creator/>
  <dc:description/>
  <dc:language>en-US</dc:language>
  <cp:lastModifiedBy/>
  <dcterms:modified xsi:type="dcterms:W3CDTF">2021-11-12T16:05:25Z</dcterms:modified>
  <cp:revision>4</cp:revision>
  <dc:subject/>
  <dc:title>Midnightblue</dc:title>
</cp:coreProperties>
</file>