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932B-688F-BE48-A174-CFDA79ECA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667AD-3AAD-224F-AFB6-0D5BCB638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E846-0E87-3547-BC57-7658115B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16E8-BA59-E340-B294-C678649D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F43A-EC2E-CB41-96D4-223E4047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3893-FE07-5E42-A9E0-B972CA88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53CFC-0396-4F41-BA81-9BAECE24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22AA-9F3E-D444-AA06-ABDFB6D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FED1-C7BA-FA4E-A347-CA8302E1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53BE-EF12-D649-B442-754A7297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216C8-4FC7-D644-99B6-2E2AC0725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C352B-5D71-C745-BCD1-05C93D39C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7D87-1AB9-1B4F-A32C-1732CA23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9D89-197E-1F41-9EBF-85E50A0A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BD5C-4925-9049-B64C-F68C937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9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6C22-105E-1947-80A5-99E3DDB5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C7C6-F3BC-874E-8E31-4FA89A85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D230-0119-8349-91D2-B99FEE4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DAE3-CC84-6740-80D9-4446ED1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6157-EF6D-2246-97A9-B6612E8C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48A4-E898-D644-B90D-2F2B37C1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B8FCE-5AE7-CB47-9ED4-51F3F9C8F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BACF-86BA-7047-98A0-99AC139E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D2A0-1209-9C47-B4A0-0A407FD5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5A9B-D5EA-6942-8108-9C2CFA18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39B0-7C4B-DF40-842E-44A0B5A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CE78-D915-904B-B4FA-EFA0B590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5E9A9-0C33-044D-9366-0DDEC8DC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6B01A-5B3F-4043-A354-E4091268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BDBF-92CC-B447-A5C0-ECFDFE7C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9D38-BC52-0A48-A200-0C45DB52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0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E70D-A59A-1746-8FBD-74942440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26259-11BD-E34A-8797-3FDC6A0A6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1A29-9EF6-4A43-A684-959FE0BF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123A1-B066-F947-8CA3-F9E9061E4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D5E8C-C626-C848-B891-79C1A22F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5476F-A59D-5A42-8EFB-22BA1C83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B1DCD-72DC-4549-A02B-B8527680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D23DE-52C8-8B4C-BC07-841B452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0249-9AEB-0A4C-8F92-DB195E8D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88E-AAA7-7746-9047-DA4042CF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EDEA6-4C92-A946-BF49-DE72FCEE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77F4-8753-4E46-B14C-52C80B99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1FBB8-0A14-EB40-8F52-AC207CF1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4F1AE-3126-2948-9928-3304085E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BDD75-C01B-AC42-AF61-FB32130B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1B8E-F4B8-0947-B921-9C687BA1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2F63-0AD7-3541-AB17-51833966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97A1-24B9-474D-8B0C-E70E02A93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FE0F-04B1-BC43-B551-465420A5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7A84D-5788-174D-A924-5AD778AF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FC19A-ECEE-0E42-B0F4-3FEAFBF7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9A1E-1B3A-B54A-B140-41F80152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5AAAB-1C82-0244-BBC2-375555EE5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0419D-FCEF-E64C-A005-912F3096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B143F-0F38-4A4C-B6A5-BBCF972D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54202-4677-B34D-9729-4668815F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3DD3-5127-8249-BDB2-8863D0A9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EA134-456E-2341-90EC-AC1EC8E1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A0283-9020-BF48-9D11-9B1E26E44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36F2-2865-D743-A5AF-F9636B08C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DE1D-599A-3B49-B2A8-C808CD6BEEE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4E0A7-70FD-134F-A1F7-05D993C7F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7EA1-2018-5C42-A553-C4B4BC015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50BD-4021-604B-949B-10178B64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7C15-3C52-E34E-AFBF-F665120A6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SDE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79E2B-F804-A547-9EDB-125356E94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Gov</a:t>
            </a:r>
            <a:r>
              <a:rPr lang="en-US" dirty="0"/>
              <a:t> Tech</a:t>
            </a:r>
          </a:p>
        </p:txBody>
      </p:sp>
    </p:spTree>
    <p:extLst>
      <p:ext uri="{BB962C8B-B14F-4D97-AF65-F5344CB8AC3E}">
        <p14:creationId xmlns:p14="http://schemas.microsoft.com/office/powerpoint/2010/main" val="1887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749A41-5C34-7247-9D68-D33A891DF432}"/>
              </a:ext>
            </a:extLst>
          </p:cNvPr>
          <p:cNvSpPr/>
          <p:nvPr/>
        </p:nvSpPr>
        <p:spPr>
          <a:xfrm>
            <a:off x="474058" y="1273602"/>
            <a:ext cx="1883838" cy="500001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65268-20E4-2440-B639-DF8C3B443048}"/>
              </a:ext>
            </a:extLst>
          </p:cNvPr>
          <p:cNvSpPr txBox="1"/>
          <p:nvPr/>
        </p:nvSpPr>
        <p:spPr>
          <a:xfrm>
            <a:off x="1151604" y="2589725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D3545-C114-3242-A6CF-ED2528BD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8" y="2589725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2FB24-D937-BE4E-913B-EB8F532EB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5" y="3861184"/>
            <a:ext cx="417753" cy="417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FC3F9C-0E66-F545-9B4C-BD93D22E252A}"/>
              </a:ext>
            </a:extLst>
          </p:cNvPr>
          <p:cNvSpPr txBox="1"/>
          <p:nvPr/>
        </p:nvSpPr>
        <p:spPr>
          <a:xfrm>
            <a:off x="648581" y="4278937"/>
            <a:ext cx="163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Kafka Stream Topics</a:t>
            </a:r>
          </a:p>
          <a:p>
            <a:r>
              <a:rPr lang="en-US" sz="1400" dirty="0"/>
              <a:t>(Queue)</a:t>
            </a:r>
          </a:p>
        </p:txBody>
      </p:sp>
      <p:pic>
        <p:nvPicPr>
          <p:cNvPr id="15" name="Graphic 8">
            <a:extLst>
              <a:ext uri="{FF2B5EF4-FFF2-40B4-BE49-F238E27FC236}">
                <a16:creationId xmlns:a16="http://schemas.microsoft.com/office/drawing/2014/main" id="{948CF9FE-D866-C041-B6F8-2F8B5D80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67" y="214275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9">
            <a:extLst>
              <a:ext uri="{FF2B5EF4-FFF2-40B4-BE49-F238E27FC236}">
                <a16:creationId xmlns:a16="http://schemas.microsoft.com/office/drawing/2014/main" id="{C81FCBBE-F050-CD41-A44B-ABC82383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67" y="324606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0">
            <a:extLst>
              <a:ext uri="{FF2B5EF4-FFF2-40B4-BE49-F238E27FC236}">
                <a16:creationId xmlns:a16="http://schemas.microsoft.com/office/drawing/2014/main" id="{D55E85BC-61B3-8A44-A796-997001B8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67" y="419698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D54A949A-9DCF-5A44-9B3E-8CBD915D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153" y="3142170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SDK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97B4FC08-331F-4342-A074-08EE5A37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552" y="2551532"/>
            <a:ext cx="16397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Website Upload Browser Page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279520DB-9D3B-2E49-A978-7D3D4067F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155" y="2645994"/>
            <a:ext cx="1506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S3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Images bucket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115F3E4-D7FE-F149-8177-AF0202478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155" y="3708032"/>
            <a:ext cx="15065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KMS key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699D8B73-36FF-374F-8328-104AA1EA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155" y="4681169"/>
            <a:ext cx="15065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S3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Images bucket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8809E4-4AD2-3C4C-B305-700F9E6A927F}"/>
              </a:ext>
            </a:extLst>
          </p:cNvPr>
          <p:cNvCxnSpPr>
            <a:cxnSpLocks/>
          </p:cNvCxnSpPr>
          <p:nvPr/>
        </p:nvCxnSpPr>
        <p:spPr>
          <a:xfrm>
            <a:off x="3813751" y="2998410"/>
            <a:ext cx="17668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1">
            <a:extLst>
              <a:ext uri="{FF2B5EF4-FFF2-40B4-BE49-F238E27FC236}">
                <a16:creationId xmlns:a16="http://schemas.microsoft.com/office/drawing/2014/main" id="{905D01CC-FC02-444C-AF32-CB6AA9914F4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976167" y="1963362"/>
            <a:ext cx="820738" cy="3404703"/>
            <a:chOff x="8228637" y="4518536"/>
            <a:chExt cx="1639961" cy="399415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3DF117-EA77-154D-AA6E-7C3186B74EFF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6A256B-6C46-564D-BE92-934CB856002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7">
            <a:extLst>
              <a:ext uri="{FF2B5EF4-FFF2-40B4-BE49-F238E27FC236}">
                <a16:creationId xmlns:a16="http://schemas.microsoft.com/office/drawing/2014/main" id="{5F5261FC-EAED-AD46-A6EF-41D34C6BE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838" y="2726948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Java Script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225C70-E08A-F54D-86E6-87A2DA09E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61496" y="1240267"/>
            <a:ext cx="381000" cy="381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F4129A-F7CD-B542-9A91-8078A10714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9077" y="3985246"/>
            <a:ext cx="812800" cy="812800"/>
          </a:xfrm>
          <a:prstGeom prst="rect">
            <a:avLst/>
          </a:prstGeom>
        </p:spPr>
      </p:pic>
      <p:sp>
        <p:nvSpPr>
          <p:cNvPr id="35" name="TextBox 42">
            <a:extLst>
              <a:ext uri="{FF2B5EF4-FFF2-40B4-BE49-F238E27FC236}">
                <a16:creationId xmlns:a16="http://schemas.microsoft.com/office/drawing/2014/main" id="{A329AE6F-B2FB-5749-8909-D89862D9C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448" y="4967445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Consumer</a:t>
            </a:r>
          </a:p>
        </p:txBody>
      </p:sp>
      <p:pic>
        <p:nvPicPr>
          <p:cNvPr id="36" name="Graphic 43">
            <a:extLst>
              <a:ext uri="{FF2B5EF4-FFF2-40B4-BE49-F238E27FC236}">
                <a16:creationId xmlns:a16="http://schemas.microsoft.com/office/drawing/2014/main" id="{10AB99B1-364E-BB46-8D7A-E482A6D1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79" y="26342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564A4D-A011-F641-92A2-AA44D498024E}"/>
              </a:ext>
            </a:extLst>
          </p:cNvPr>
          <p:cNvCxnSpPr>
            <a:cxnSpLocks/>
          </p:cNvCxnSpPr>
          <p:nvPr/>
        </p:nvCxnSpPr>
        <p:spPr>
          <a:xfrm>
            <a:off x="1771591" y="2784100"/>
            <a:ext cx="76317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8E9769D-F77E-B943-BDE4-B5DD3E72F5ED}"/>
              </a:ext>
            </a:extLst>
          </p:cNvPr>
          <p:cNvSpPr txBox="1"/>
          <p:nvPr/>
        </p:nvSpPr>
        <p:spPr>
          <a:xfrm>
            <a:off x="5254153" y="3419169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/>
              <a:t>Configure SDK with Cognito ID to S3 Buckets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Write function to upload or add images to Bucket(s)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775689C-1276-0E49-8058-5055BF9ED949}"/>
              </a:ext>
            </a:extLst>
          </p:cNvPr>
          <p:cNvSpPr/>
          <p:nvPr/>
        </p:nvSpPr>
        <p:spPr>
          <a:xfrm>
            <a:off x="5310459" y="4398447"/>
            <a:ext cx="1778256" cy="5423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Connect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2AA30B-2C97-E44E-8598-F9517B538002}"/>
              </a:ext>
            </a:extLst>
          </p:cNvPr>
          <p:cNvCxnSpPr>
            <a:cxnSpLocks/>
          </p:cNvCxnSpPr>
          <p:nvPr/>
        </p:nvCxnSpPr>
        <p:spPr>
          <a:xfrm>
            <a:off x="3690598" y="4521498"/>
            <a:ext cx="176688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7B95B3-2BFA-034A-9486-3AC197E21D6A}"/>
              </a:ext>
            </a:extLst>
          </p:cNvPr>
          <p:cNvCxnSpPr>
            <a:cxnSpLocks/>
            <a:endCxn id="41" idx="3"/>
          </p:cNvCxnSpPr>
          <p:nvPr/>
        </p:nvCxnSpPr>
        <p:spPr bwMode="auto">
          <a:xfrm flipH="1" flipV="1">
            <a:off x="7088715" y="4669615"/>
            <a:ext cx="1001472" cy="214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3C0924-FEC7-FB42-A3E4-6D53725EECDD}"/>
              </a:ext>
            </a:extLst>
          </p:cNvPr>
          <p:cNvCxnSpPr>
            <a:cxnSpLocks/>
          </p:cNvCxnSpPr>
          <p:nvPr/>
        </p:nvCxnSpPr>
        <p:spPr bwMode="auto">
          <a:xfrm flipH="1">
            <a:off x="6760690" y="3142170"/>
            <a:ext cx="1329496" cy="1340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3FDF979-2253-FA43-AF79-AAE3D16D8928}"/>
              </a:ext>
            </a:extLst>
          </p:cNvPr>
          <p:cNvSpPr/>
          <p:nvPr/>
        </p:nvSpPr>
        <p:spPr>
          <a:xfrm>
            <a:off x="7117291" y="1240267"/>
            <a:ext cx="2016104" cy="502068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B4C895-96E7-3B42-AAE2-649053C1DE9A}"/>
              </a:ext>
            </a:extLst>
          </p:cNvPr>
          <p:cNvSpPr txBox="1"/>
          <p:nvPr/>
        </p:nvSpPr>
        <p:spPr>
          <a:xfrm>
            <a:off x="7320058" y="5775518"/>
            <a:ext cx="1293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KMS Encrypted</a:t>
            </a:r>
          </a:p>
        </p:txBody>
      </p:sp>
      <p:sp>
        <p:nvSpPr>
          <p:cNvPr id="50" name="TextBox 27">
            <a:extLst>
              <a:ext uri="{FF2B5EF4-FFF2-40B4-BE49-F238E27FC236}">
                <a16:creationId xmlns:a16="http://schemas.microsoft.com/office/drawing/2014/main" id="{8D4297BF-E3FA-324E-9B50-9A060B7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98" y="4206043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Java Script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94547D-FC6A-5847-A7DB-A7224703962C}"/>
              </a:ext>
            </a:extLst>
          </p:cNvPr>
          <p:cNvSpPr txBox="1"/>
          <p:nvPr/>
        </p:nvSpPr>
        <p:spPr>
          <a:xfrm>
            <a:off x="3059198" y="5407992"/>
            <a:ext cx="337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Consumer Application deployed on EC2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With Kafka Connect Tool to upload images to S3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0FFF75-339B-6A46-891D-23FE924E8971}"/>
              </a:ext>
            </a:extLst>
          </p:cNvPr>
          <p:cNvCxnSpPr/>
          <p:nvPr/>
        </p:nvCxnSpPr>
        <p:spPr>
          <a:xfrm flipH="1">
            <a:off x="10144125" y="2328863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33F114-E11B-8B4C-9B8A-6913E6D6DA3A}"/>
              </a:ext>
            </a:extLst>
          </p:cNvPr>
          <p:cNvCxnSpPr/>
          <p:nvPr/>
        </p:nvCxnSpPr>
        <p:spPr>
          <a:xfrm flipH="1">
            <a:off x="10144125" y="4798046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53F8FC-CC6F-D347-910D-12863A0006D5}"/>
              </a:ext>
            </a:extLst>
          </p:cNvPr>
          <p:cNvSpPr txBox="1"/>
          <p:nvPr/>
        </p:nvSpPr>
        <p:spPr>
          <a:xfrm>
            <a:off x="10271692" y="2484572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Define Rule Policy </a:t>
            </a:r>
          </a:p>
          <a:p>
            <a:r>
              <a:rPr lang="en-US" sz="1000" dirty="0"/>
              <a:t>with ExpirationInDays:3 </a:t>
            </a:r>
          </a:p>
        </p:txBody>
      </p:sp>
      <p:pic>
        <p:nvPicPr>
          <p:cNvPr id="56" name="Graphic 21">
            <a:extLst>
              <a:ext uri="{FF2B5EF4-FFF2-40B4-BE49-F238E27FC236}">
                <a16:creationId xmlns:a16="http://schemas.microsoft.com/office/drawing/2014/main" id="{3C71770D-85DC-0746-A09D-5D74618D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600" y="32232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C922495-D76E-5C44-8E3C-A1F89FEB5578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 Rule Policy </a:t>
            </a:r>
          </a:p>
          <a:p>
            <a:r>
              <a:rPr lang="en-US" dirty="0"/>
              <a:t>with ExpirationInDays:3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994DCE-B81C-D045-B259-5B7A6E77B267}"/>
              </a:ext>
            </a:extLst>
          </p:cNvPr>
          <p:cNvSpPr txBox="1"/>
          <p:nvPr/>
        </p:nvSpPr>
        <p:spPr>
          <a:xfrm>
            <a:off x="10271692" y="4123755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Define Rule Policy </a:t>
            </a:r>
          </a:p>
          <a:p>
            <a:r>
              <a:rPr lang="en-US" sz="1000" dirty="0"/>
              <a:t>with ExpirationInDays:3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2B02F0F-D493-F440-B379-0259778721F1}"/>
              </a:ext>
            </a:extLst>
          </p:cNvPr>
          <p:cNvCxnSpPr>
            <a:cxnSpLocks/>
          </p:cNvCxnSpPr>
          <p:nvPr/>
        </p:nvCxnSpPr>
        <p:spPr>
          <a:xfrm>
            <a:off x="1771591" y="4278937"/>
            <a:ext cx="76317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0B2A9DE-1D48-FD4C-92BF-4C49838266A8}"/>
              </a:ext>
            </a:extLst>
          </p:cNvPr>
          <p:cNvSpPr txBox="1"/>
          <p:nvPr/>
        </p:nvSpPr>
        <p:spPr>
          <a:xfrm>
            <a:off x="3514725" y="485775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Upload Images Application</a:t>
            </a:r>
          </a:p>
        </p:txBody>
      </p:sp>
    </p:spTree>
    <p:extLst>
      <p:ext uri="{BB962C8B-B14F-4D97-AF65-F5344CB8AC3E}">
        <p14:creationId xmlns:p14="http://schemas.microsoft.com/office/powerpoint/2010/main" val="41424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00FBF30-8DC0-2445-9229-8868419C67DC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SDE SYSTEM DESIGN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2022-11-13T07:33:23Z</dcterms:created>
  <dcterms:modified xsi:type="dcterms:W3CDTF">2022-11-13T08:25:28Z</dcterms:modified>
</cp:coreProperties>
</file>