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355" r:id="rId3"/>
    <p:sldId id="353" r:id="rId4"/>
    <p:sldId id="3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5A1BD-F34F-4F97-8F9E-74DB667186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7444-8188-4CEE-9186-C46DA832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6DD-8ECB-432A-B595-7063DA22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84ADB-6528-450F-AD66-A3CA812C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464E-003A-4792-969A-BAE05986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AE70-817B-439E-A216-26A30880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F5A-7C5F-45EB-B1CF-99F955B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F2B-3167-47AB-8AB3-7AFF95DE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FA496-0742-44CE-9F80-4C254197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498F-53C7-4110-9B58-0722CBEA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D90D-34A8-4D6A-AE10-88BA4AE2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78A3-5D03-4C66-A6BA-253F1725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04D20-9DA5-4C1A-9B50-04647EF8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D021-E286-48B7-BC8A-09041E04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8D68-F2E0-4615-8F8C-D03EA31E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A288-C7A2-4EEC-A89E-81EE8E87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D83B-3A2F-4C04-8B6E-3FEF357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Transparent Shapes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9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9055511" y="4242100"/>
            <a:ext cx="3136191" cy="30458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42310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85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0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0CEE-9808-45C1-9B1E-3708653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6BD-2639-45C7-840C-D27CCF1D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41DA-C7AA-456D-8203-B0C67997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EE9C-C01E-4DBC-BC80-41685F8D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BA3F-58AA-4C55-A41E-F41D6741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075-1BE2-4B01-ACFA-ABBB8166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5DDF-CFF8-4E2C-92C9-6F54CD23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6088E-3C9E-4428-9D9D-CF02A4F7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501B-7512-4BE5-AED0-1E6C75AE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AB1B-259E-479E-8A9A-69BE36A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7BE-3AE9-4735-81AA-EA4C6776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911-7061-4F74-8710-B9F691244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C53B-4921-41FF-9C7B-F06B6996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5BA6-9CA5-40D7-8EED-12B76F0F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FE06-CEE3-4D2C-9D74-3C1BCA8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E670-FFB7-4F60-9157-18D40F1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6417-C553-4514-81C4-DD376468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CC24-D714-4145-B461-1D1ACED4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1C44-88E6-4E65-91E1-635A78FD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EE2E-089C-4E49-AEAE-36C327B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3CCCC-510B-4CED-8FC5-CA9E3BA19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AFAE0-285D-4EB6-8E02-FFC84B01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E4921-7460-4492-A904-0BD2494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2CFA1-B9A6-427F-9557-941C41AF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B3C3-5759-4E31-A0F9-14A2767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2EFC-157F-47C3-98E0-1FEAA47B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B4C3-CA59-4DED-8523-5F39C22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5559A-F732-48DC-ABBD-82C8630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D0023-3E4E-412C-840B-BD4F1B6A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AB39C-7553-418A-AC43-FDA17150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7904-2BC3-407A-9D14-159D001C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121-0396-4F62-901D-5F83925B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680-E33E-45AD-ADBB-16FBB54D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CC99-58BD-46E6-B5D3-071C1378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35893-A9B1-4E1D-8670-C4A0FFC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CEFE-2285-4D64-91EB-359553E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41F7D-4171-4311-B599-ED25E39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B93F-0135-4702-8514-FA4346F3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780AF-BAFD-4E43-B554-889B431FF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4A99-A231-468A-B554-D25DE4BF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E4DA-2394-436E-BC53-EA1AC309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A246-E417-4861-8B39-0EAB78E3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27EE9-86A0-42D0-9E3B-499398F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B6B47-054A-45C9-9C29-0C68C193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56C5-A2D2-4A31-9814-62D46507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DA0A-D31E-4165-B95E-242081858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02A6-23FD-4249-8265-821B6E29785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82CD-DD66-4E72-A55E-7F9153DB8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3078-75B3-485A-9CEB-2B804D0A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ritwickdey.LiveServe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1EDA3-E5C7-408D-94BB-41B7E98414D9}"/>
              </a:ext>
            </a:extLst>
          </p:cNvPr>
          <p:cNvSpPr/>
          <p:nvPr/>
        </p:nvSpPr>
        <p:spPr>
          <a:xfrm>
            <a:off x="3048000" y="22594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FFFFFF"/>
              </a:buClr>
              <a:buSzPts val="3600"/>
            </a:pPr>
            <a:r>
              <a:rPr lang="en-US" sz="9600" dirty="0">
                <a:solidFill>
                  <a:srgbClr val="FFFFFF"/>
                </a:solidFill>
                <a:latin typeface="Oswald"/>
                <a:sym typeface="Oswald"/>
              </a:rPr>
              <a:t>Workshop</a:t>
            </a:r>
            <a:endParaRPr lang="en-US" sz="9600" kern="0" dirty="0">
              <a:solidFill>
                <a:srgbClr val="FFFFFF"/>
              </a:solidFill>
              <a:latin typeface="Oswald"/>
              <a:cs typeface="Arial"/>
              <a:sym typeface="Oswald"/>
            </a:endParaRPr>
          </a:p>
          <a:p>
            <a:pPr lvl="0" algn="ctr">
              <a:buClr>
                <a:srgbClr val="FFFFFF"/>
              </a:buClr>
              <a:buSzPts val="3600"/>
            </a:pPr>
            <a:r>
              <a:rPr lang="en-US" sz="4800" b="1" dirty="0">
                <a:solidFill>
                  <a:srgbClr val="FFFFFF"/>
                </a:solidFill>
                <a:latin typeface="Oswald"/>
                <a:sym typeface="Oswald"/>
              </a:rPr>
              <a:t>HTML5 &amp; CSS3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C199ED2-E57E-40AA-8B8E-B8C5D00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812" y="524801"/>
            <a:ext cx="4146377" cy="956768"/>
          </a:xfrm>
        </p:spPr>
        <p:txBody>
          <a:bodyPr/>
          <a:lstStyle/>
          <a:p>
            <a:r>
              <a:rPr lang="th-TH" dirty="0"/>
              <a:t>เตรียมความพร้อม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7FC502-5632-43F0-898D-BB18EF19EEF3}"/>
              </a:ext>
            </a:extLst>
          </p:cNvPr>
          <p:cNvSpPr/>
          <p:nvPr/>
        </p:nvSpPr>
        <p:spPr>
          <a:xfrm>
            <a:off x="891943" y="1694313"/>
            <a:ext cx="10613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ติดตั้ง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 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Install Extensions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Live Server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ให้กับ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https://marketplace.visualstudio.com/items?itemName=ritwickdey.LiveServer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แสดงผลเรียลไทม์หลังจากกด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Save)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189" indent="-457189">
              <a:buFont typeface="+mj-lt"/>
              <a:buAutoNum type="arabicPeriod"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64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184D2-BA4C-4590-AE13-4CCCEAFD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0" y="1046923"/>
            <a:ext cx="8752977" cy="52030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1E99AC-E8A0-45AF-943C-50717054EFF9}"/>
              </a:ext>
            </a:extLst>
          </p:cNvPr>
          <p:cNvSpPr/>
          <p:nvPr/>
        </p:nvSpPr>
        <p:spPr>
          <a:xfrm>
            <a:off x="2690189" y="2711815"/>
            <a:ext cx="282712" cy="3090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D41B9-4B73-43A6-9F20-9BF816511DE4}"/>
              </a:ext>
            </a:extLst>
          </p:cNvPr>
          <p:cNvSpPr/>
          <p:nvPr/>
        </p:nvSpPr>
        <p:spPr>
          <a:xfrm>
            <a:off x="3088545" y="1480996"/>
            <a:ext cx="1458883" cy="335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4DAD9-E55B-46F2-992D-728BF53508D1}"/>
              </a:ext>
            </a:extLst>
          </p:cNvPr>
          <p:cNvSpPr/>
          <p:nvPr/>
        </p:nvSpPr>
        <p:spPr>
          <a:xfrm>
            <a:off x="6443938" y="2186610"/>
            <a:ext cx="424853" cy="3579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9E72F5-590A-47F3-B96A-42A81424EF7B}"/>
              </a:ext>
            </a:extLst>
          </p:cNvPr>
          <p:cNvCxnSpPr>
            <a:cxnSpLocks/>
          </p:cNvCxnSpPr>
          <p:nvPr/>
        </p:nvCxnSpPr>
        <p:spPr>
          <a:xfrm flipV="1">
            <a:off x="2226364" y="3029457"/>
            <a:ext cx="640256" cy="421963"/>
          </a:xfrm>
          <a:prstGeom prst="bentConnector3">
            <a:avLst>
              <a:gd name="adj1" fmla="val 981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346648-5DD7-4063-9831-858A6C4589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58215" y="1816341"/>
            <a:ext cx="2059772" cy="200809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1BEC8C-23FA-47C7-AA0F-16D50C736B4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287425" y="2544565"/>
            <a:ext cx="5368940" cy="1615216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DA5A64-578D-406C-89D8-0E3704112E66}"/>
              </a:ext>
            </a:extLst>
          </p:cNvPr>
          <p:cNvSpPr txBox="1"/>
          <p:nvPr/>
        </p:nvSpPr>
        <p:spPr>
          <a:xfrm>
            <a:off x="1" y="317317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 </a:t>
            </a:r>
            <a:r>
              <a:rPr lang="th-TH" sz="1467" b="1" dirty="0"/>
              <a:t>คล</a:t>
            </a:r>
            <a:r>
              <a:rPr lang="th-TH" sz="1467" b="1" dirty="0" err="1"/>
              <a:t>ิ๊ก</a:t>
            </a:r>
            <a:r>
              <a:rPr lang="en-US" sz="1467" b="1" dirty="0"/>
              <a:t> Icon Extensions  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9EBD-319C-438D-836A-40372F1AEAA8}"/>
              </a:ext>
            </a:extLst>
          </p:cNvPr>
          <p:cNvSpPr txBox="1"/>
          <p:nvPr/>
        </p:nvSpPr>
        <p:spPr>
          <a:xfrm>
            <a:off x="10745" y="3511036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th-TH" sz="2400" b="1" dirty="0">
                <a:solidFill>
                  <a:srgbClr val="FF0000"/>
                </a:solidFill>
              </a:rPr>
              <a:t> </a:t>
            </a:r>
            <a:r>
              <a:rPr lang="en-US" sz="1467" b="1" dirty="0"/>
              <a:t>Search Name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97DAF-AC55-439F-841B-5A17161A44F4}"/>
              </a:ext>
            </a:extLst>
          </p:cNvPr>
          <p:cNvSpPr txBox="1"/>
          <p:nvPr/>
        </p:nvSpPr>
        <p:spPr>
          <a:xfrm>
            <a:off x="14289" y="3882353"/>
            <a:ext cx="88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 </a:t>
            </a:r>
            <a:r>
              <a:rPr lang="en-US" sz="1467" b="1" dirty="0"/>
              <a:t>Install</a:t>
            </a:r>
            <a:endParaRPr lang="en-US" sz="24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61D9424-F60B-4B39-A4D3-7CA42740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910" y="255028"/>
            <a:ext cx="3035865" cy="705933"/>
          </a:xfrm>
        </p:spPr>
        <p:txBody>
          <a:bodyPr/>
          <a:lstStyle/>
          <a:p>
            <a:r>
              <a:rPr lang="en-US" b="1" dirty="0"/>
              <a:t>Live Server </a:t>
            </a:r>
          </a:p>
        </p:txBody>
      </p:sp>
    </p:spTree>
    <p:extLst>
      <p:ext uri="{BB962C8B-B14F-4D97-AF65-F5344CB8AC3E}">
        <p14:creationId xmlns:p14="http://schemas.microsoft.com/office/powerpoint/2010/main" val="395478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F32364-858A-4A79-8365-572D620A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47" y="1229644"/>
            <a:ext cx="8590499" cy="5092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E2D1D0-EBAC-4D05-AEFC-5DCCBDAEEAD1}"/>
              </a:ext>
            </a:extLst>
          </p:cNvPr>
          <p:cNvSpPr/>
          <p:nvPr/>
        </p:nvSpPr>
        <p:spPr>
          <a:xfrm>
            <a:off x="3205196" y="1640021"/>
            <a:ext cx="1397803" cy="3144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F01A9-2455-40D7-A55C-3105DD69B35D}"/>
              </a:ext>
            </a:extLst>
          </p:cNvPr>
          <p:cNvSpPr/>
          <p:nvPr/>
        </p:nvSpPr>
        <p:spPr>
          <a:xfrm>
            <a:off x="2818547" y="2850962"/>
            <a:ext cx="288757" cy="3144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52FBC-140E-41F2-9800-93A69AD8A87A}"/>
              </a:ext>
            </a:extLst>
          </p:cNvPr>
          <p:cNvSpPr/>
          <p:nvPr/>
        </p:nvSpPr>
        <p:spPr>
          <a:xfrm>
            <a:off x="5548621" y="2360055"/>
            <a:ext cx="730288" cy="2970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E9F361-7C9C-4C56-B367-EEEC4E87221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96357" y="2657062"/>
            <a:ext cx="4717409" cy="1652685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75B314-D4D1-4762-B5C6-78CBAF11C7D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78381" y="3165387"/>
            <a:ext cx="684545" cy="432579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0A79EC-1982-473F-B11C-B867EC9EAF3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843518" y="1954446"/>
            <a:ext cx="2060580" cy="1988076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93C5A-E840-4951-B4D1-C6F9198C15E6}"/>
              </a:ext>
            </a:extLst>
          </p:cNvPr>
          <p:cNvSpPr txBox="1"/>
          <p:nvPr/>
        </p:nvSpPr>
        <p:spPr>
          <a:xfrm>
            <a:off x="87091" y="33156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 </a:t>
            </a:r>
            <a:r>
              <a:rPr lang="th-TH" sz="1467" b="1" dirty="0"/>
              <a:t>คล</a:t>
            </a:r>
            <a:r>
              <a:rPr lang="th-TH" sz="1467" b="1" dirty="0" err="1"/>
              <a:t>ิ๊ก</a:t>
            </a:r>
            <a:r>
              <a:rPr lang="en-US" sz="1467" b="1" dirty="0"/>
              <a:t> Icon Extensions  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F62E6D-556D-45FB-A5CA-30D593037E5A}"/>
              </a:ext>
            </a:extLst>
          </p:cNvPr>
          <p:cNvSpPr txBox="1"/>
          <p:nvPr/>
        </p:nvSpPr>
        <p:spPr>
          <a:xfrm>
            <a:off x="97835" y="3653465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th-TH" sz="2400" b="1" dirty="0">
                <a:solidFill>
                  <a:srgbClr val="FF0000"/>
                </a:solidFill>
              </a:rPr>
              <a:t> </a:t>
            </a:r>
            <a:r>
              <a:rPr lang="en-US" sz="1467" b="1" dirty="0"/>
              <a:t>Search Name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253D5F-5360-4A11-B10F-32A71E766E06}"/>
              </a:ext>
            </a:extLst>
          </p:cNvPr>
          <p:cNvSpPr txBox="1"/>
          <p:nvPr/>
        </p:nvSpPr>
        <p:spPr>
          <a:xfrm>
            <a:off x="101380" y="4024782"/>
            <a:ext cx="88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 </a:t>
            </a:r>
            <a:r>
              <a:rPr lang="en-US" sz="1467" b="1" dirty="0"/>
              <a:t>Install</a:t>
            </a:r>
            <a:endParaRPr lang="en-US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A778E92-6049-4E38-BCE6-1508C488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785" y="347749"/>
            <a:ext cx="4309959" cy="755204"/>
          </a:xfrm>
        </p:spPr>
        <p:txBody>
          <a:bodyPr/>
          <a:lstStyle/>
          <a:p>
            <a:r>
              <a:rPr lang="en-US" dirty="0">
                <a:latin typeface="+mn-lt"/>
              </a:rPr>
              <a:t>Install Extensions </a:t>
            </a:r>
          </a:p>
        </p:txBody>
      </p:sp>
    </p:spTree>
    <p:extLst>
      <p:ext uri="{BB962C8B-B14F-4D97-AF65-F5344CB8AC3E}">
        <p14:creationId xmlns:p14="http://schemas.microsoft.com/office/powerpoint/2010/main" val="16335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67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Oswald</vt:lpstr>
      <vt:lpstr>Office Theme</vt:lpstr>
      <vt:lpstr>PowerPoint Presentation</vt:lpstr>
      <vt:lpstr>เตรียมความพร้อม</vt:lpstr>
      <vt:lpstr>Live Server </vt:lpstr>
      <vt:lpstr>Install Extensions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Tinnakorn Boontawong</dc:creator>
  <cp:lastModifiedBy>Tinnakorn Boontawong</cp:lastModifiedBy>
  <cp:revision>4</cp:revision>
  <dcterms:created xsi:type="dcterms:W3CDTF">2020-06-16T06:01:59Z</dcterms:created>
  <dcterms:modified xsi:type="dcterms:W3CDTF">2020-06-18T04:42:50Z</dcterms:modified>
</cp:coreProperties>
</file>