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sk"/>
              <a:t>Dynamické odporúčanie hudobných materiálov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sk"/>
              <a:t>FIIT STU 2014/2015</a:t>
            </a:r>
          </a:p>
          <a:p>
            <a:pPr>
              <a:spcBef>
                <a:spcPts val="0"/>
              </a:spcBef>
              <a:buNone/>
            </a:pPr>
            <a:r>
              <a:rPr lang="sk"/>
              <a:t>Martin Černák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k"/>
              <a:t>Implementácia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30750" x="1475574"/>
            <a:ext cy="4212750" cx="5719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y="248300" x="457200"/>
            <a:ext cy="4677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54389"/>
            <a:ext cy="5143498" cx="9035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y="169850" x="457200"/>
            <a:ext cy="47558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●"/>
            </a:pPr>
            <a:r>
              <a:rPr lang="sk">
                <a:solidFill>
                  <a:srgbClr val="FFFF00"/>
                </a:solidFill>
              </a:rPr>
              <a:t>Indexer </a:t>
            </a:r>
          </a:p>
          <a:p>
            <a:pPr rtl="0" lvl="1" indent="-381000" marL="914400">
              <a:spcBef>
                <a:spcPts val="0"/>
              </a:spcBef>
              <a:buClr>
                <a:srgbClr val="00FF00"/>
              </a:buClr>
              <a:buSzPct val="80000"/>
              <a:buFont typeface="Courier New"/>
              <a:buChar char="o"/>
            </a:pPr>
            <a:r>
              <a:rPr lang="sk">
                <a:solidFill>
                  <a:srgbClr val="00FF00"/>
                </a:solidFill>
              </a:rPr>
              <a:t>Názvov, adresa a typ dokumentu piesne</a:t>
            </a:r>
          </a:p>
          <a:p>
            <a:pPr rtl="0" lvl="1" indent="-381000" marL="914400">
              <a:spcBef>
                <a:spcPts val="0"/>
              </a:spcBef>
              <a:buClr>
                <a:srgbClr val="FF0000"/>
              </a:buClr>
              <a:buSzPct val="80000"/>
              <a:buFont typeface="Courier New"/>
              <a:buChar char="o"/>
            </a:pPr>
            <a:r>
              <a:rPr lang="sk">
                <a:solidFill>
                  <a:srgbClr val="FF0000"/>
                </a:solidFill>
              </a:rPr>
              <a:t>Hodnotenia a Autory</a:t>
            </a:r>
          </a:p>
          <a:p>
            <a:pPr rtl="0" lvl="0" indent="-419100" marL="457200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●"/>
            </a:pPr>
            <a:r>
              <a:rPr lang="sk">
                <a:solidFill>
                  <a:srgbClr val="FFFF00"/>
                </a:solidFill>
              </a:rPr>
              <a:t>Frontend</a:t>
            </a:r>
          </a:p>
          <a:p>
            <a:pPr rtl="0" lvl="1" indent="-381000" marL="914400">
              <a:spcBef>
                <a:spcPts val="0"/>
              </a:spcBef>
              <a:buClr>
                <a:srgbClr val="00FF00"/>
              </a:buClr>
              <a:buSzPct val="80000"/>
              <a:buFont typeface="Courier New"/>
              <a:buChar char="o"/>
            </a:pPr>
            <a:r>
              <a:rPr lang="sk">
                <a:solidFill>
                  <a:srgbClr val="00FF00"/>
                </a:solidFill>
              </a:rPr>
              <a:t>Vyhľadávanie</a:t>
            </a:r>
          </a:p>
          <a:p>
            <a:pPr rtl="0" lvl="1" indent="-381000" marL="914400">
              <a:spcBef>
                <a:spcPts val="0"/>
              </a:spcBef>
              <a:buClr>
                <a:srgbClr val="FFFF00"/>
              </a:buClr>
              <a:buSzPct val="80000"/>
              <a:buFont typeface="Courier New"/>
              <a:buChar char="o"/>
            </a:pPr>
            <a:r>
              <a:rPr lang="sk">
                <a:solidFill>
                  <a:srgbClr val="00FF00"/>
                </a:solidFill>
              </a:rPr>
              <a:t>Zobrazenie piesne</a:t>
            </a:r>
            <a:r>
              <a:rPr lang="sk"/>
              <a:t> a </a:t>
            </a:r>
            <a:r>
              <a:rPr lang="sk">
                <a:solidFill>
                  <a:srgbClr val="FF0000"/>
                </a:solidFill>
              </a:rPr>
              <a:t>odporučacy panel</a:t>
            </a:r>
          </a:p>
          <a:p>
            <a:pPr rtl="0" lvl="1" indent="-381000" marL="914400">
              <a:spcBef>
                <a:spcPts val="0"/>
              </a:spcBef>
              <a:buClr>
                <a:srgbClr val="FF0000"/>
              </a:buClr>
              <a:buSzPct val="80000"/>
              <a:buFont typeface="Courier New"/>
              <a:buChar char="o"/>
            </a:pPr>
            <a:r>
              <a:rPr lang="sk">
                <a:solidFill>
                  <a:srgbClr val="FF0000"/>
                </a:solidFill>
              </a:rPr>
              <a:t>Registrácia</a:t>
            </a:r>
          </a:p>
          <a:p>
            <a:pPr rtl="0" lvl="1" indent="-381000" marL="914400">
              <a:spcBef>
                <a:spcPts val="0"/>
              </a:spcBef>
              <a:buClr>
                <a:srgbClr val="FF0000"/>
              </a:buClr>
              <a:buSzPct val="80000"/>
              <a:buFont typeface="Courier New"/>
              <a:buChar char="o"/>
            </a:pPr>
            <a:r>
              <a:rPr lang="sk">
                <a:solidFill>
                  <a:srgbClr val="FF0000"/>
                </a:solidFill>
              </a:rPr>
              <a:t>Vytváranie spevníku</a:t>
            </a:r>
          </a:p>
          <a:p>
            <a:pPr rtl="0" lvl="0" indent="-419100" marL="45720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●"/>
            </a:pPr>
            <a:r>
              <a:rPr lang="sk">
                <a:solidFill>
                  <a:srgbClr val="FF0000"/>
                </a:solidFill>
              </a:rPr>
              <a:t>Zaznamenávanie akcií (vytlačenie, transpozícia)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k"/>
              <a:t>Štúdium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630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sk"/>
              <a:t>Starnutie dokumentov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sk"/>
              <a:t>Krátkodobé zaujmi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sk"/>
              <a:t>Dlhodobé záujmi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sk"/>
              <a:t>Vzťahy medzi vlastnosťami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sk"/>
              <a:t>Výber z relevantných dokumentov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sk"/>
              <a:t>Zoradenie podľa času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sk"/>
              <a:t>Zoradenie podľa exponenciálneho rozpadu</a:t>
            </a:r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sk"/>
              <a:t>Starnutie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679687" x="1285412"/>
            <a:ext cy="962025" cx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k"/>
              <a:t>Dlhodobé záujmy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sk"/>
              <a:t>Ukladanie akcií používateľa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sk"/>
              <a:t>Študujem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