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0" r:id="rId3"/>
    <p:sldId id="281" r:id="rId4"/>
    <p:sldId id="261" r:id="rId5"/>
    <p:sldId id="273" r:id="rId6"/>
    <p:sldId id="263" r:id="rId7"/>
    <p:sldId id="278" r:id="rId8"/>
    <p:sldId id="282" r:id="rId9"/>
    <p:sldId id="283" r:id="rId10"/>
    <p:sldId id="284" r:id="rId11"/>
    <p:sldId id="285" r:id="rId12"/>
    <p:sldId id="286" r:id="rId13"/>
    <p:sldId id="287" r:id="rId14"/>
    <p:sldId id="279" r:id="rId15"/>
  </p:sldIdLst>
  <p:sldSz cx="9144000" cy="5143500" type="screen16x9"/>
  <p:notesSz cx="6858000" cy="9144000"/>
  <p:embeddedFontLst>
    <p:embeddedFont>
      <p:font typeface="Dosis ExtraLight" pitchFamily="2" charset="0"/>
      <p:regular r:id="rId17"/>
      <p:bold r:id="rId18"/>
    </p:embeddedFont>
    <p:embeddedFont>
      <p:font typeface="Titillium Web" panose="00000500000000000000" pitchFamily="2" charset="0"/>
      <p:regular r:id="rId19"/>
      <p:bold r:id="rId20"/>
      <p:italic r:id="rId21"/>
      <p:boldItalic r:id="rId22"/>
    </p:embeddedFont>
    <p:embeddedFont>
      <p:font typeface="Titillium Web Light" panose="000004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F049A-90E6-4E7D-9EF0-AC61FB49C21A}">
  <a:tblStyle styleId="{071F049A-90E6-4E7D-9EF0-AC61FB49C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5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1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4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75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8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4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3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6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15988-0963-1E4B-B727-4502AAC15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" y="0"/>
            <a:ext cx="548700" cy="638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9F584B-7B86-624A-BE01-CC205F978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ARMABLOQUE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3E9365-BE29-F44B-AF75-F92F92A6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Jonathan Hernandez Tinoco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4946F-0E9D-E121-A040-7BB594A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9" y="0"/>
            <a:ext cx="4448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1C978-E206-AFD2-C826-F6A999FD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64" y="702859"/>
            <a:ext cx="5161590" cy="41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E104F-C4BD-A4D3-C0E6-DC8E50CB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900160"/>
            <a:ext cx="6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59698-0E60-851A-F704-ECA33D1A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1" y="990797"/>
            <a:ext cx="6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2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50168" y="19918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Gracias!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4292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Objetivo del proyecto/actividad</a:t>
            </a:r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286675"/>
            <a:ext cx="6461728" cy="342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 rtl="0">
              <a:spcBef>
                <a:spcPts val="60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r>
              <a:rPr lang="es-MX" sz="1800" b="0" i="0" dirty="0">
                <a:solidFill>
                  <a:srgbClr val="003B55"/>
                </a:solidFill>
                <a:effectLst/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</a:rPr>
              <a:t>Desarrollar una solución de software que permita gestionar proyectos de construcción</a:t>
            </a: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r>
              <a:rPr lang="es-MX" sz="1800" b="0" i="0" dirty="0">
                <a:solidFill>
                  <a:srgbClr val="003B55"/>
                </a:solidFill>
                <a:effectLst/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</a:rPr>
              <a:t>Generar una preforma que permita visualizar los materiales y su nomenclatura </a:t>
            </a: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r>
              <a:rPr lang="es-MX" dirty="0">
                <a:solidFill>
                  <a:srgbClr val="003B55"/>
                </a:solidFill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</a:rPr>
              <a:t>Diseñar el software para que sea adaptable a múltiples cambios en los proyectos de construcción y asimismo recuperarlos </a:t>
            </a: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r>
              <a:rPr lang="es-MX" dirty="0">
                <a:solidFill>
                  <a:srgbClr val="003B55"/>
                </a:solidFill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</a:rPr>
              <a:t>Generar una estadística o histórico de cambios</a:t>
            </a: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r>
              <a:rPr lang="es-MX" dirty="0">
                <a:solidFill>
                  <a:srgbClr val="003B55"/>
                </a:solidFill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</a:rPr>
              <a:t>Generar un balance de entrega de los pedidos  </a:t>
            </a:r>
            <a:endParaRPr lang="es-MX" b="0" i="0" dirty="0">
              <a:solidFill>
                <a:srgbClr val="003B55"/>
              </a:solidFill>
              <a:effectLst/>
              <a:latin typeface="Titillium Web" panose="00000500000000000000" pitchFamily="2" charset="0"/>
              <a:ea typeface="Titillium Web" panose="00000500000000000000" pitchFamily="2" charset="0"/>
              <a:cs typeface="Titillium Web" panose="00000500000000000000" pitchFamily="2" charset="0"/>
            </a:endParaRP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L="285750" indent="-285750" algn="just">
              <a:buClr>
                <a:schemeClr val="dk1"/>
              </a:buClr>
              <a:buSzPts val="1100"/>
            </a:pP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33172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4" y="668950"/>
            <a:ext cx="46099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6000" dirty="0"/>
              <a:t>Descripción 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693773" y="1968723"/>
            <a:ext cx="4979773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MX" sz="1400" dirty="0"/>
              <a:t>El sistema </a:t>
            </a:r>
            <a:r>
              <a:rPr lang="es-MX" sz="1400" dirty="0" err="1"/>
              <a:t>armabloque</a:t>
            </a:r>
            <a:r>
              <a:rPr lang="es-MX" sz="1400" dirty="0"/>
              <a:t> es un software que gestiona fácilmente proyectos de construcción. En este sistema se registran los proyectos de construcción, se asignan a las personas que darán seguimiento al proyecto(vendedor, modulador) y se genera una cotización. El sistema permite generar una preforma donde se ven los materiales del proyecto, esta preforma es susceptible a múltiples cambios por parte del cliente.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55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86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Metodología de desarrollo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es-MX" dirty="0"/>
              <a:t>La metodología de desarrollo de software usada es scrum </a:t>
            </a:r>
            <a:r>
              <a:rPr lang="es-ES" dirty="0"/>
              <a:t> debido a su alta flexibilidad y agilidad. La metodología permite adaptar el software a las necesidades que van surgiendo por el camino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Herramientas tecnológicas utilizadas 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365881" y="1770860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200" dirty="0"/>
              <a:t>Aplicación web para la creación de diferentes tipos de diagramas</a:t>
            </a:r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s-ES_tradnl" sz="1200" dirty="0"/>
          </a:p>
          <a:p>
            <a:pPr marL="0" lvl="0" indent="0">
              <a:buNone/>
            </a:pPr>
            <a:endParaRPr lang="es-ES_tradnl" sz="1200" dirty="0"/>
          </a:p>
          <a:p>
            <a:pPr marL="0" lvl="0" indent="0">
              <a:buNone/>
            </a:pPr>
            <a:r>
              <a:rPr lang="es-ES_tradnl" sz="1200" dirty="0"/>
              <a:t>Plataforma de comunicación y colaboración entre equipos</a:t>
            </a:r>
            <a:endParaRPr sz="1200"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27451" y="1976176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None/>
            </a:pPr>
            <a:r>
              <a:rPr lang="es-ES_tradnl" sz="1200" dirty="0"/>
              <a:t>Lenguaje de programación </a:t>
            </a:r>
            <a:endParaRPr sz="1200" dirty="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3121025" y="4002601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_tradnl" sz="1200" dirty="0"/>
              <a:t>Entorno de desarrollo integrado para C#</a:t>
            </a: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5680E-2612-DDC5-38F2-AA4859234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6"/>
          <a:stretch/>
        </p:blipFill>
        <p:spPr>
          <a:xfrm>
            <a:off x="457201" y="1803747"/>
            <a:ext cx="1675838" cy="40963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8E7A98-B40C-7F7A-077B-ABFDBC5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46" y="1513681"/>
            <a:ext cx="1697215" cy="9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# Programming Language en App Store">
            <a:extLst>
              <a:ext uri="{FF2B5EF4-FFF2-40B4-BE49-F238E27FC236}">
                <a16:creationId xmlns:a16="http://schemas.microsoft.com/office/drawing/2014/main" id="{FD9C07FF-BF8E-9605-5ABD-DAB39EE85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3" t="12258" r="31269" b="11026"/>
          <a:stretch/>
        </p:blipFill>
        <p:spPr bwMode="auto">
          <a:xfrm>
            <a:off x="5771003" y="1564898"/>
            <a:ext cx="748696" cy="75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é es y para qué sirve Visual Studio? – Programa en Línea">
            <a:extLst>
              <a:ext uri="{FF2B5EF4-FFF2-40B4-BE49-F238E27FC236}">
                <a16:creationId xmlns:a16="http://schemas.microsoft.com/office/drawing/2014/main" id="{6B8D9925-A30E-E2E6-64A4-86236BDB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368695"/>
            <a:ext cx="1515470" cy="75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B9A959-43BF-D7B7-5E78-BCA2FFAD5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045" r="646" b="28623"/>
          <a:stretch/>
        </p:blipFill>
        <p:spPr bwMode="auto">
          <a:xfrm>
            <a:off x="457201" y="3585093"/>
            <a:ext cx="1371312" cy="4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991;p30">
            <a:extLst>
              <a:ext uri="{FF2B5EF4-FFF2-40B4-BE49-F238E27FC236}">
                <a16:creationId xmlns:a16="http://schemas.microsoft.com/office/drawing/2014/main" id="{62C10CDD-7EAE-7F75-BFC4-A4F578C036A0}"/>
              </a:ext>
            </a:extLst>
          </p:cNvPr>
          <p:cNvSpPr txBox="1">
            <a:spLocks/>
          </p:cNvSpPr>
          <p:nvPr/>
        </p:nvSpPr>
        <p:spPr>
          <a:xfrm>
            <a:off x="457201" y="4002601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s-ES" sz="1200" dirty="0"/>
              <a:t>Software de diseño y modelado visual basado en UML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Limitaciones</a:t>
            </a:r>
          </a:p>
          <a:p>
            <a:pPr marL="0" lvl="0" indent="0">
              <a:buNone/>
            </a:pPr>
            <a:endParaRPr b="1" dirty="0"/>
          </a:p>
          <a:p>
            <a:pPr marL="285750" indent="-285750"/>
            <a:r>
              <a:rPr lang="en" dirty="0"/>
              <a:t>Falta de tiempo para agendar reuniones </a:t>
            </a:r>
          </a:p>
          <a:p>
            <a:pPr marL="285750" indent="-285750"/>
            <a:r>
              <a:rPr lang="en" dirty="0"/>
              <a:t>Información del proyecto ambigua</a:t>
            </a:r>
          </a:p>
          <a:p>
            <a:pPr marL="285750" indent="-285750"/>
            <a:endParaRPr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Limitaciones /Delimitaciones</a:t>
            </a:r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Delimitaciones</a:t>
            </a:r>
          </a:p>
          <a:p>
            <a:pPr marL="0" lvl="0" indent="0">
              <a:buNone/>
            </a:pPr>
            <a:endParaRPr b="1" dirty="0"/>
          </a:p>
          <a:p>
            <a:pPr marL="285750" indent="-285750"/>
            <a:r>
              <a:rPr lang="en" dirty="0"/>
              <a:t>Participación delimitada al diseño y codificación del software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23DEF7D0-6EA7-7091-2A0A-9FA37213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4421"/>
            <a:ext cx="78077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15176-B696-ED0E-B049-55F9D1FB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26" y="589914"/>
            <a:ext cx="5238129" cy="44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A58ED-F34B-7614-25CA-F49636DB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1" y="588381"/>
            <a:ext cx="5395958" cy="45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989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Personalizado 1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005097"/>
      </a:accent1>
      <a:accent2>
        <a:srgbClr val="00B050"/>
      </a:accent2>
      <a:accent3>
        <a:srgbClr val="005097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275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Dosis ExtraLight</vt:lpstr>
      <vt:lpstr>Arial</vt:lpstr>
      <vt:lpstr>Titillium Web Light</vt:lpstr>
      <vt:lpstr>Titillium Web</vt:lpstr>
      <vt:lpstr>Mowbray template</vt:lpstr>
      <vt:lpstr>ARMABLOQUE</vt:lpstr>
      <vt:lpstr>Objetivo del proyecto/actividad</vt:lpstr>
      <vt:lpstr>Descripción </vt:lpstr>
      <vt:lpstr>Metodología de desarrollo</vt:lpstr>
      <vt:lpstr>Herramientas tecnológicas utilizadas </vt:lpstr>
      <vt:lpstr>Limitaciones /Delimitaciones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IRIBANEZ</dc:creator>
  <cp:keywords/>
  <dc:description/>
  <cp:lastModifiedBy>HERNANDEZ TINOCO JONATHAN</cp:lastModifiedBy>
  <cp:revision>19</cp:revision>
  <dcterms:modified xsi:type="dcterms:W3CDTF">2022-10-04T08:24:40Z</dcterms:modified>
  <cp:category/>
</cp:coreProperties>
</file>