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1" r:id="rId3"/>
    <p:sldId id="261" r:id="rId4"/>
    <p:sldId id="287" r:id="rId5"/>
    <p:sldId id="288" r:id="rId6"/>
    <p:sldId id="289" r:id="rId7"/>
    <p:sldId id="290" r:id="rId8"/>
    <p:sldId id="291" r:id="rId9"/>
    <p:sldId id="294" r:id="rId10"/>
    <p:sldId id="295" r:id="rId11"/>
    <p:sldId id="293" r:id="rId12"/>
  </p:sldIdLst>
  <p:sldSz cx="9144000" cy="5143500" type="screen16x9"/>
  <p:notesSz cx="6858000" cy="9144000"/>
  <p:embeddedFontLst>
    <p:embeddedFont>
      <p:font typeface="Dosis ExtraLight" pitchFamily="2" charset="0"/>
      <p:regular r:id="rId14"/>
      <p:bold r:id="rId15"/>
    </p:embeddedFont>
    <p:embeddedFont>
      <p:font typeface="Titillium Web Light" panose="000004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F049A-90E6-4E7D-9EF0-AC61FB49C21A}">
  <a:tblStyle styleId="{071F049A-90E6-4E7D-9EF0-AC61FB49C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2"/>
  </p:normalViewPr>
  <p:slideViewPr>
    <p:cSldViewPr snapToGrid="0">
      <p:cViewPr varScale="1">
        <p:scale>
          <a:sx n="147" d="100"/>
          <a:sy n="147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47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7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7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1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87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8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15988-0963-1E4B-B727-4502AAC15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" y="0"/>
            <a:ext cx="548700" cy="638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9F584B-7B86-624A-BE01-CC205F978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ARMABLOQUE – 240 Horas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3E9365-BE29-F44B-AF75-F92F92A6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Jonathan Hernandez Tinoco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7A732-0C36-3D96-C7F7-0DBC3B7D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88" y="0"/>
            <a:ext cx="67352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6A16FB47-F68E-5155-44CD-43DACD5FB6ED}"/>
              </a:ext>
            </a:extLst>
          </p:cNvPr>
          <p:cNvSpPr txBox="1">
            <a:spLocks/>
          </p:cNvSpPr>
          <p:nvPr/>
        </p:nvSpPr>
        <p:spPr>
          <a:xfrm>
            <a:off x="4732019" y="662581"/>
            <a:ext cx="3276681" cy="183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/>
            <a:r>
              <a:rPr lang="es-ES" sz="1400" dirty="0"/>
              <a:t>Involucrar más al practicante no solo en el desarrollo del proyecto, sino también en el conocimiento de la empresa.</a:t>
            </a:r>
          </a:p>
          <a:p>
            <a:pPr marL="285750" indent="-285750"/>
            <a:r>
              <a:rPr lang="es-ES" sz="1400" dirty="0"/>
              <a:t>Capacitación en tecnologías necesarias para el desarrollo de un proyecto</a:t>
            </a:r>
            <a:endParaRPr lang="en-US" sz="1400" dirty="0"/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815258" y="41068"/>
            <a:ext cx="2331801" cy="707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</a:rPr>
              <a:t>Conclusión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566758" y="644286"/>
            <a:ext cx="3916761" cy="183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sz="1400" dirty="0"/>
              <a:t>Al término de esta etapa se obtuvo un gran acercamiento a la realidad que nos espera como egresados. Se participó en diferentes etapas del ciclo de vida del software, lo que permitió aplicar diferentes saberes y conocimientos adquiridos a lo largo de la carrera en una situación real para brindar una solución real.</a:t>
            </a:r>
            <a:endParaRPr lang="en-US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3850;p15">
            <a:extLst>
              <a:ext uri="{FF2B5EF4-FFF2-40B4-BE49-F238E27FC236}">
                <a16:creationId xmlns:a16="http://schemas.microsoft.com/office/drawing/2014/main" id="{3A746F53-3EDB-472D-C72D-6538D3B85219}"/>
              </a:ext>
            </a:extLst>
          </p:cNvPr>
          <p:cNvSpPr txBox="1">
            <a:spLocks/>
          </p:cNvSpPr>
          <p:nvPr/>
        </p:nvSpPr>
        <p:spPr>
          <a:xfrm>
            <a:off x="3005154" y="2268915"/>
            <a:ext cx="2461341" cy="6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</a:rPr>
              <a:t>Experiencia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DF268023-87ED-C1C1-5A69-76680095FD32}"/>
              </a:ext>
            </a:extLst>
          </p:cNvPr>
          <p:cNvSpPr txBox="1">
            <a:spLocks/>
          </p:cNvSpPr>
          <p:nvPr/>
        </p:nvSpPr>
        <p:spPr>
          <a:xfrm>
            <a:off x="470652" y="2693686"/>
            <a:ext cx="7073146" cy="22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sz="1400" dirty="0"/>
              <a:t>A lo largo de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experiencia</a:t>
            </a:r>
            <a:r>
              <a:rPr lang="en-US" sz="1400" dirty="0"/>
              <a:t> </a:t>
            </a:r>
            <a:r>
              <a:rPr lang="en-US" sz="1400" dirty="0" err="1"/>
              <a:t>entendí</a:t>
            </a:r>
            <a:r>
              <a:rPr lang="en-US" sz="1400" dirty="0"/>
              <a:t> </a:t>
            </a:r>
            <a:r>
              <a:rPr lang="en-US" sz="1400" dirty="0" err="1"/>
              <a:t>aún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la </a:t>
            </a:r>
            <a:r>
              <a:rPr lang="en-US" sz="1400" dirty="0" err="1"/>
              <a:t>importancia</a:t>
            </a:r>
            <a:r>
              <a:rPr lang="en-US" sz="1400" dirty="0"/>
              <a:t> de la </a:t>
            </a:r>
            <a:r>
              <a:rPr lang="en-US" sz="1400" dirty="0" err="1"/>
              <a:t>comunicación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un </a:t>
            </a:r>
            <a:r>
              <a:rPr lang="en-US" sz="1400" dirty="0" err="1"/>
              <a:t>equipo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, no solo se </a:t>
            </a:r>
            <a:r>
              <a:rPr lang="en-US" sz="1400" dirty="0" err="1"/>
              <a:t>estará</a:t>
            </a:r>
            <a:r>
              <a:rPr lang="en-US" sz="1400" dirty="0"/>
              <a:t> </a:t>
            </a:r>
            <a:r>
              <a:rPr lang="en-US" sz="1400" dirty="0" err="1"/>
              <a:t>detras</a:t>
            </a:r>
            <a:r>
              <a:rPr lang="en-US" sz="1400" dirty="0"/>
              <a:t> de un monitor.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diversas</a:t>
            </a:r>
            <a:r>
              <a:rPr lang="en-US" sz="1400" dirty="0"/>
              <a:t> </a:t>
            </a:r>
            <a:r>
              <a:rPr lang="en-US" sz="1400" dirty="0" err="1"/>
              <a:t>situaciones</a:t>
            </a:r>
            <a:r>
              <a:rPr lang="en-US" sz="1400" dirty="0"/>
              <a:t> se </a:t>
            </a:r>
            <a:r>
              <a:rPr lang="en-US" sz="1400" dirty="0" err="1"/>
              <a:t>tiene</a:t>
            </a:r>
            <a:r>
              <a:rPr lang="en-US" sz="1400" dirty="0"/>
              <a:t> que </a:t>
            </a:r>
            <a:r>
              <a:rPr lang="en-US" sz="1400" dirty="0" err="1"/>
              <a:t>presentar</a:t>
            </a:r>
            <a:r>
              <a:rPr lang="en-US" sz="1400" dirty="0"/>
              <a:t> </a:t>
            </a:r>
            <a:r>
              <a:rPr lang="en-US" sz="1400" dirty="0" err="1"/>
              <a:t>avances</a:t>
            </a:r>
            <a:r>
              <a:rPr lang="en-US" sz="1400" dirty="0"/>
              <a:t>, </a:t>
            </a:r>
            <a:r>
              <a:rPr lang="en-US" sz="1400" dirty="0" err="1"/>
              <a:t>exponer</a:t>
            </a:r>
            <a:r>
              <a:rPr lang="en-US" sz="1400" dirty="0"/>
              <a:t> ideas o </a:t>
            </a:r>
            <a:r>
              <a:rPr lang="en-US" sz="1400" dirty="0" err="1"/>
              <a:t>pedir</a:t>
            </a:r>
            <a:r>
              <a:rPr lang="en-US" sz="1400" dirty="0"/>
              <a:t> </a:t>
            </a:r>
            <a:r>
              <a:rPr lang="en-US" sz="1400" dirty="0" err="1"/>
              <a:t>ayuda</a:t>
            </a:r>
            <a:r>
              <a:rPr lang="en-US" sz="1400" dirty="0"/>
              <a:t>, es </a:t>
            </a:r>
            <a:r>
              <a:rPr lang="en-US" sz="1400" dirty="0" err="1"/>
              <a:t>ahí</a:t>
            </a:r>
            <a:r>
              <a:rPr lang="en-US" sz="1400" dirty="0"/>
              <a:t>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expreserse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r>
              <a:rPr lang="en-US" sz="1400" dirty="0"/>
              <a:t> </a:t>
            </a:r>
            <a:r>
              <a:rPr lang="en-US" sz="1400" dirty="0" err="1"/>
              <a:t>ayuda</a:t>
            </a:r>
            <a:r>
              <a:rPr lang="en-US" sz="1400" dirty="0"/>
              <a:t> </a:t>
            </a:r>
            <a:r>
              <a:rPr lang="en-US" sz="1400" dirty="0" err="1"/>
              <a:t>mucho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cuestiones</a:t>
            </a:r>
            <a:r>
              <a:rPr lang="en-US" sz="1400" dirty="0"/>
              <a:t> t</a:t>
            </a:r>
            <a:r>
              <a:rPr lang="es-MX" sz="1400" dirty="0"/>
              <a:t>é</a:t>
            </a:r>
            <a:r>
              <a:rPr lang="en-US" sz="1400" dirty="0" err="1"/>
              <a:t>cnicas</a:t>
            </a:r>
            <a:r>
              <a:rPr lang="en-US" sz="1400" dirty="0"/>
              <a:t> </a:t>
            </a:r>
            <a:r>
              <a:rPr lang="en-US" sz="1400" dirty="0" err="1"/>
              <a:t>tambien</a:t>
            </a:r>
            <a:r>
              <a:rPr lang="en-US" sz="1400" dirty="0"/>
              <a:t> </a:t>
            </a:r>
            <a:r>
              <a:rPr lang="en-US" sz="1400" dirty="0" err="1"/>
              <a:t>fortalecí</a:t>
            </a:r>
            <a:r>
              <a:rPr lang="en-US" sz="1400" dirty="0"/>
              <a:t> </a:t>
            </a:r>
            <a:r>
              <a:rPr lang="en-US" sz="1400" dirty="0" err="1"/>
              <a:t>habilidades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aspectos</a:t>
            </a:r>
            <a:r>
              <a:rPr lang="en-US" sz="1400" dirty="0"/>
              <a:t>, </a:t>
            </a:r>
            <a:r>
              <a:rPr lang="en-US" sz="1400" dirty="0" err="1"/>
              <a:t>conociendo</a:t>
            </a:r>
            <a:r>
              <a:rPr lang="en-US" sz="1400" dirty="0"/>
              <a:t> un nuevo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diagrama</a:t>
            </a:r>
            <a:r>
              <a:rPr lang="en-US" sz="1400" dirty="0"/>
              <a:t> que se </a:t>
            </a:r>
            <a:r>
              <a:rPr lang="en-US" sz="1400" dirty="0" err="1"/>
              <a:t>usó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empresa</a:t>
            </a:r>
            <a:r>
              <a:rPr lang="en-US" sz="1400" dirty="0"/>
              <a:t>, </a:t>
            </a:r>
            <a:r>
              <a:rPr lang="en-US" sz="1400" dirty="0" err="1"/>
              <a:t>desarrollando</a:t>
            </a:r>
            <a:r>
              <a:rPr lang="en-US" sz="1400" dirty="0"/>
              <a:t> </a:t>
            </a:r>
            <a:r>
              <a:rPr lang="en-US" sz="1400" dirty="0" err="1"/>
              <a:t>habilidades</a:t>
            </a:r>
            <a:r>
              <a:rPr lang="en-US" sz="1400" dirty="0"/>
              <a:t> de </a:t>
            </a:r>
            <a:r>
              <a:rPr lang="en-US" sz="1400" dirty="0" err="1"/>
              <a:t>diseño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prototipado</a:t>
            </a:r>
            <a:r>
              <a:rPr lang="en-US" sz="1400" dirty="0"/>
              <a:t>, y </a:t>
            </a:r>
            <a:r>
              <a:rPr lang="en-US" sz="1400" dirty="0" err="1"/>
              <a:t>aplicando</a:t>
            </a:r>
            <a:r>
              <a:rPr lang="en-US" sz="1400" dirty="0"/>
              <a:t> </a:t>
            </a:r>
            <a:r>
              <a:rPr lang="en-US" sz="1400" dirty="0" err="1"/>
              <a:t>abstracción</a:t>
            </a:r>
            <a:r>
              <a:rPr lang="en-US" sz="1400" dirty="0"/>
              <a:t> al </a:t>
            </a:r>
            <a:r>
              <a:rPr lang="en-US" sz="1400" dirty="0" err="1"/>
              <a:t>diagramar</a:t>
            </a:r>
            <a:r>
              <a:rPr lang="en-US" sz="1400" dirty="0"/>
              <a:t> la base de </a:t>
            </a:r>
            <a:r>
              <a:rPr lang="en-US" sz="1400" dirty="0" err="1"/>
              <a:t>datos</a:t>
            </a:r>
            <a:r>
              <a:rPr lang="en-US" sz="1400" dirty="0"/>
              <a:t>.</a:t>
            </a:r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6995D97D-4421-CD5A-DB9F-427DB68FF0E5}"/>
              </a:ext>
            </a:extLst>
          </p:cNvPr>
          <p:cNvSpPr txBox="1">
            <a:spLocks/>
          </p:cNvSpPr>
          <p:nvPr/>
        </p:nvSpPr>
        <p:spPr>
          <a:xfrm>
            <a:off x="4831042" y="41068"/>
            <a:ext cx="2621318" cy="70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</a:rPr>
              <a:t>Sugerencias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815259" y="41068"/>
            <a:ext cx="2016650" cy="707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</a:rPr>
              <a:t>Objetivos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815259" y="594995"/>
            <a:ext cx="7073146" cy="183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err="1"/>
              <a:t>Corregir</a:t>
            </a:r>
            <a:r>
              <a:rPr lang="en-US" sz="1400" dirty="0"/>
              <a:t> y </a:t>
            </a:r>
            <a:r>
              <a:rPr lang="en-US" sz="1400" dirty="0" err="1"/>
              <a:t>elaborar</a:t>
            </a:r>
            <a:r>
              <a:rPr lang="en-US" sz="1400" dirty="0"/>
              <a:t> </a:t>
            </a:r>
            <a:r>
              <a:rPr lang="en-US" sz="1400" dirty="0" err="1"/>
              <a:t>artefactos</a:t>
            </a:r>
            <a:r>
              <a:rPr lang="en-US" sz="1400" dirty="0"/>
              <a:t> de </a:t>
            </a:r>
            <a:r>
              <a:rPr lang="en-US" sz="1400" dirty="0" err="1"/>
              <a:t>diseño</a:t>
            </a:r>
            <a:endParaRPr lang="en-US" sz="1400" dirty="0"/>
          </a:p>
          <a:p>
            <a:pPr marL="285750" indent="-285750"/>
            <a:r>
              <a:rPr lang="en-US" sz="1400" dirty="0" err="1"/>
              <a:t>Diseñar</a:t>
            </a:r>
            <a:r>
              <a:rPr lang="en-US" sz="1400" dirty="0"/>
              <a:t> base de </a:t>
            </a:r>
            <a:r>
              <a:rPr lang="en-US" sz="1400" dirty="0" err="1"/>
              <a:t>datos</a:t>
            </a:r>
            <a:endParaRPr lang="en-US" sz="1400" dirty="0"/>
          </a:p>
          <a:p>
            <a:pPr marL="285750" indent="-285750"/>
            <a:r>
              <a:rPr lang="en-US" sz="1400" dirty="0" err="1"/>
              <a:t>Diseñar</a:t>
            </a:r>
            <a:r>
              <a:rPr lang="en-US" sz="1400" dirty="0"/>
              <a:t> </a:t>
            </a:r>
            <a:r>
              <a:rPr lang="en-US" sz="1400" dirty="0" err="1"/>
              <a:t>interfaz</a:t>
            </a:r>
            <a:r>
              <a:rPr lang="en-US" sz="1400" dirty="0"/>
              <a:t> de </a:t>
            </a:r>
            <a:r>
              <a:rPr lang="en-US" sz="1400" dirty="0" err="1"/>
              <a:t>usuario</a:t>
            </a:r>
            <a:endParaRPr lang="en-US" sz="1400" dirty="0"/>
          </a:p>
          <a:p>
            <a:pPr marL="285750" indent="-285750"/>
            <a:r>
              <a:rPr lang="en-US" sz="1400" dirty="0" err="1"/>
              <a:t>Preparar</a:t>
            </a:r>
            <a:r>
              <a:rPr lang="en-US" sz="1400" dirty="0"/>
              <a:t> </a:t>
            </a:r>
            <a:r>
              <a:rPr lang="en-US" sz="1400" dirty="0" err="1"/>
              <a:t>ambiente</a:t>
            </a:r>
            <a:r>
              <a:rPr lang="en-US" sz="1400" dirty="0"/>
              <a:t> de </a:t>
            </a:r>
            <a:r>
              <a:rPr lang="en-US" sz="1400" dirty="0" err="1"/>
              <a:t>desarrollo</a:t>
            </a:r>
            <a:endParaRPr lang="en-US" sz="1400" dirty="0"/>
          </a:p>
          <a:p>
            <a:pPr marL="285750" indent="-285750"/>
            <a:r>
              <a:rPr lang="en-US" sz="1400" dirty="0" err="1"/>
              <a:t>Empezar</a:t>
            </a:r>
            <a:r>
              <a:rPr lang="en-US" sz="1400" dirty="0"/>
              <a:t> la </a:t>
            </a:r>
            <a:r>
              <a:rPr lang="en-US" sz="1400" dirty="0" err="1"/>
              <a:t>codificación</a:t>
            </a:r>
            <a:endParaRPr lang="en-US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3850;p15">
            <a:extLst>
              <a:ext uri="{FF2B5EF4-FFF2-40B4-BE49-F238E27FC236}">
                <a16:creationId xmlns:a16="http://schemas.microsoft.com/office/drawing/2014/main" id="{3A746F53-3EDB-472D-C72D-6538D3B85219}"/>
              </a:ext>
            </a:extLst>
          </p:cNvPr>
          <p:cNvSpPr txBox="1">
            <a:spLocks/>
          </p:cNvSpPr>
          <p:nvPr/>
        </p:nvSpPr>
        <p:spPr>
          <a:xfrm>
            <a:off x="815259" y="2268914"/>
            <a:ext cx="1593571" cy="6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</a:rPr>
              <a:t>Etapas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DF268023-87ED-C1C1-5A69-76680095FD32}"/>
              </a:ext>
            </a:extLst>
          </p:cNvPr>
          <p:cNvSpPr txBox="1">
            <a:spLocks/>
          </p:cNvSpPr>
          <p:nvPr/>
        </p:nvSpPr>
        <p:spPr>
          <a:xfrm>
            <a:off x="699252" y="2714201"/>
            <a:ext cx="7073146" cy="22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/>
            <a:r>
              <a:rPr lang="en-US" sz="1400" b="1" dirty="0" err="1"/>
              <a:t>Análisis</a:t>
            </a:r>
            <a:r>
              <a:rPr lang="en-US" sz="1400" dirty="0"/>
              <a:t>: A </a:t>
            </a:r>
            <a:r>
              <a:rPr lang="en-US" sz="1400" dirty="0" err="1"/>
              <a:t>partir</a:t>
            </a:r>
            <a:r>
              <a:rPr lang="en-US" sz="1400" dirty="0"/>
              <a:t> de la </a:t>
            </a:r>
            <a:r>
              <a:rPr lang="en-US" sz="1400" dirty="0" err="1"/>
              <a:t>entrevista</a:t>
            </a:r>
            <a:r>
              <a:rPr lang="en-US" sz="1400" dirty="0"/>
              <a:t> con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cliente</a:t>
            </a:r>
            <a:r>
              <a:rPr lang="en-US" sz="1400" dirty="0"/>
              <a:t>(no se </a:t>
            </a:r>
            <a:r>
              <a:rPr lang="en-US" sz="1400" dirty="0" err="1"/>
              <a:t>participó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ella</a:t>
            </a:r>
            <a:r>
              <a:rPr lang="en-US" sz="1400" dirty="0"/>
              <a:t>), se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entregó</a:t>
            </a:r>
            <a:r>
              <a:rPr lang="en-US" sz="1400" dirty="0"/>
              <a:t> un </a:t>
            </a:r>
            <a:r>
              <a:rPr lang="en-US" sz="1400" dirty="0" err="1"/>
              <a:t>documento</a:t>
            </a:r>
            <a:r>
              <a:rPr lang="en-US" sz="1400" dirty="0"/>
              <a:t> a </a:t>
            </a:r>
            <a:r>
              <a:rPr lang="en-US" sz="1400" dirty="0" err="1"/>
              <a:t>partir</a:t>
            </a:r>
            <a:r>
              <a:rPr lang="en-US" sz="1400" dirty="0"/>
              <a:t> del </a:t>
            </a:r>
            <a:r>
              <a:rPr lang="en-US" sz="1400" dirty="0" err="1"/>
              <a:t>cual</a:t>
            </a:r>
            <a:r>
              <a:rPr lang="en-US" sz="1400" dirty="0"/>
              <a:t> se </a:t>
            </a:r>
            <a:r>
              <a:rPr lang="en-US" sz="1400" dirty="0" err="1"/>
              <a:t>definieron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requisitos</a:t>
            </a:r>
            <a:r>
              <a:rPr lang="en-US" sz="1400" dirty="0"/>
              <a:t> </a:t>
            </a:r>
            <a:r>
              <a:rPr lang="en-US" sz="1400" dirty="0" err="1"/>
              <a:t>funcionales</a:t>
            </a:r>
            <a:r>
              <a:rPr lang="en-US" sz="1400" dirty="0"/>
              <a:t> y no </a:t>
            </a:r>
            <a:r>
              <a:rPr lang="en-US" sz="1400" dirty="0" err="1"/>
              <a:t>funcionales</a:t>
            </a:r>
            <a:endParaRPr lang="en-US" sz="1400" dirty="0"/>
          </a:p>
          <a:p>
            <a:pPr marL="285750" indent="-285750"/>
            <a:r>
              <a:rPr lang="en-US" sz="1400" b="1" dirty="0" err="1"/>
              <a:t>Diseño</a:t>
            </a:r>
            <a:r>
              <a:rPr lang="en-US" sz="1400" dirty="0"/>
              <a:t>: De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recolectada</a:t>
            </a:r>
            <a:r>
              <a:rPr lang="en-US" sz="1400" dirty="0"/>
              <a:t> se </a:t>
            </a:r>
            <a:r>
              <a:rPr lang="en-US" sz="1400" dirty="0" err="1"/>
              <a:t>generaron</a:t>
            </a:r>
            <a:r>
              <a:rPr lang="en-US" sz="1400" dirty="0"/>
              <a:t> </a:t>
            </a:r>
            <a:r>
              <a:rPr lang="en-US" sz="1400" dirty="0" err="1"/>
              <a:t>diagramas</a:t>
            </a:r>
            <a:r>
              <a:rPr lang="en-US" sz="1400" dirty="0"/>
              <a:t> de </a:t>
            </a: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uso</a:t>
            </a:r>
            <a:r>
              <a:rPr lang="en-US" sz="1400" dirty="0"/>
              <a:t>, un </a:t>
            </a:r>
            <a:r>
              <a:rPr lang="en-US" sz="1400" dirty="0" err="1"/>
              <a:t>diagrama</a:t>
            </a:r>
            <a:r>
              <a:rPr lang="en-US" sz="1400" dirty="0"/>
              <a:t> de </a:t>
            </a:r>
            <a:r>
              <a:rPr lang="en-US" sz="1400" dirty="0" err="1"/>
              <a:t>carriles</a:t>
            </a:r>
            <a:r>
              <a:rPr lang="en-US" sz="1400" dirty="0"/>
              <a:t> que </a:t>
            </a:r>
            <a:r>
              <a:rPr lang="en-US" sz="1400" dirty="0" err="1"/>
              <a:t>representa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flujo</a:t>
            </a:r>
            <a:r>
              <a:rPr lang="en-US" sz="1400" dirty="0"/>
              <a:t> del </a:t>
            </a:r>
            <a:r>
              <a:rPr lang="en-US" sz="1400" dirty="0" err="1"/>
              <a:t>programa</a:t>
            </a:r>
            <a:r>
              <a:rPr lang="en-US" sz="1400" dirty="0"/>
              <a:t>. Se </a:t>
            </a:r>
            <a:r>
              <a:rPr lang="en-US" sz="1400" dirty="0" err="1"/>
              <a:t>propusó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diseño</a:t>
            </a:r>
            <a:r>
              <a:rPr lang="en-US" sz="1400" dirty="0"/>
              <a:t> de la base de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relacional</a:t>
            </a:r>
            <a:r>
              <a:rPr lang="en-US" sz="1400" dirty="0"/>
              <a:t> y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prototipado</a:t>
            </a:r>
            <a:r>
              <a:rPr lang="en-US" sz="1400" dirty="0"/>
              <a:t> del </a:t>
            </a:r>
            <a:r>
              <a:rPr lang="en-US" sz="1400" dirty="0" err="1"/>
              <a:t>sistema</a:t>
            </a:r>
            <a:endParaRPr lang="en-US" sz="1400" dirty="0"/>
          </a:p>
          <a:p>
            <a:pPr marL="285750" indent="-285750"/>
            <a:r>
              <a:rPr lang="en-US" sz="1400" b="1" dirty="0" err="1"/>
              <a:t>Codificación</a:t>
            </a:r>
            <a:r>
              <a:rPr lang="en-US" sz="1400" b="1" dirty="0"/>
              <a:t>: </a:t>
            </a:r>
            <a:r>
              <a:rPr lang="en-US" sz="1400" dirty="0"/>
              <a:t>Se </a:t>
            </a:r>
            <a:r>
              <a:rPr lang="en-US" sz="1400" dirty="0" err="1"/>
              <a:t>preparó</a:t>
            </a:r>
            <a:r>
              <a:rPr lang="en-US" sz="1400" dirty="0"/>
              <a:t> un </a:t>
            </a:r>
            <a:r>
              <a:rPr lang="en-US" sz="1400" dirty="0" err="1"/>
              <a:t>ambiente</a:t>
            </a:r>
            <a:r>
              <a:rPr lang="en-US" sz="1400" dirty="0"/>
              <a:t> de </a:t>
            </a:r>
            <a:r>
              <a:rPr lang="en-US" sz="1400" dirty="0" err="1"/>
              <a:t>desarrollo</a:t>
            </a:r>
            <a:r>
              <a:rPr lang="en-US" sz="1400" dirty="0"/>
              <a:t> para </a:t>
            </a:r>
            <a:r>
              <a:rPr lang="en-US" sz="1400" dirty="0" err="1"/>
              <a:t>iniciar</a:t>
            </a:r>
            <a:r>
              <a:rPr lang="en-US" sz="1400" dirty="0"/>
              <a:t> la </a:t>
            </a:r>
            <a:r>
              <a:rPr lang="en-US" sz="1400" dirty="0" err="1"/>
              <a:t>codificación</a:t>
            </a:r>
            <a:r>
              <a:rPr lang="en-US" sz="1400" dirty="0"/>
              <a:t> del </a:t>
            </a:r>
            <a:r>
              <a:rPr lang="en-US" sz="1400" dirty="0" err="1"/>
              <a:t>sistema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786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50"/>
            <a:ext cx="3652662" cy="60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Tecnologías usadas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79E6-BD27-0A45-C13D-57E0220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787454"/>
            <a:ext cx="6761100" cy="2367226"/>
          </a:xfrm>
        </p:spPr>
        <p:txBody>
          <a:bodyPr/>
          <a:lstStyle/>
          <a:p>
            <a:pPr algn="ctr"/>
            <a:r>
              <a:rPr lang="es-MX" dirty="0"/>
              <a:t>Etapa de diseño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endParaRPr lang="es-MX" sz="1200" dirty="0"/>
          </a:p>
          <a:p>
            <a:r>
              <a:rPr lang="es-ES" sz="1200" dirty="0"/>
              <a:t>Aplicación web para la creación</a:t>
            </a:r>
          </a:p>
          <a:p>
            <a:r>
              <a:rPr lang="es-ES" sz="1200" dirty="0"/>
              <a:t>de diferentes tipos de diagramas 	</a:t>
            </a:r>
            <a:endParaRPr lang="es-MX" sz="1200" dirty="0"/>
          </a:p>
        </p:txBody>
      </p:sp>
      <p:pic>
        <p:nvPicPr>
          <p:cNvPr id="1026" name="Picture 2" descr="Qué es Diagrams.net? - Conocimiento Libre">
            <a:extLst>
              <a:ext uri="{FF2B5EF4-FFF2-40B4-BE49-F238E27FC236}">
                <a16:creationId xmlns:a16="http://schemas.microsoft.com/office/drawing/2014/main" id="{32DD48C1-590A-A62C-EA5D-69EBA53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879" y1="51982" x2="82031" y2="53451"/>
                        <a14:foregroundMark x1="29004" y1="48018" x2="77539" y2="54626"/>
                        <a14:foregroundMark x1="77539" y1="54626" x2="23340" y2="57269"/>
                        <a14:foregroundMark x1="29004" y1="47283" x2="84082" y2="52717"/>
                        <a14:foregroundMark x1="78906" y1="53451" x2="79883" y2="4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" y="1552056"/>
            <a:ext cx="1260137" cy="8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quitecto empresarial Sparx - Soluciones Visure">
            <a:extLst>
              <a:ext uri="{FF2B5EF4-FFF2-40B4-BE49-F238E27FC236}">
                <a16:creationId xmlns:a16="http://schemas.microsoft.com/office/drawing/2014/main" id="{EC785014-88C2-888A-C0A9-0CFAA7F5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98" y="1684682"/>
            <a:ext cx="1220102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C58FE-7A8F-2658-B622-FE60B0CD0A6E}"/>
              </a:ext>
            </a:extLst>
          </p:cNvPr>
          <p:cNvSpPr txBox="1"/>
          <p:nvPr/>
        </p:nvSpPr>
        <p:spPr>
          <a:xfrm>
            <a:off x="2697480" y="2522936"/>
            <a:ext cx="26365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Software de diseño y modelado</a:t>
            </a:r>
          </a:p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visual basado en UML</a:t>
            </a:r>
            <a:endParaRPr lang="es-MX" dirty="0"/>
          </a:p>
        </p:txBody>
      </p:sp>
      <p:pic>
        <p:nvPicPr>
          <p:cNvPr id="1034" name="Picture 10" descr="Figma Partners with WordPress to Improve Design Collaboration – WP Tavern">
            <a:extLst>
              <a:ext uri="{FF2B5EF4-FFF2-40B4-BE49-F238E27FC236}">
                <a16:creationId xmlns:a16="http://schemas.microsoft.com/office/drawing/2014/main" id="{0374F8DF-B4AD-E3E2-5D5E-F2F2E703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98" y="1572414"/>
            <a:ext cx="1325880" cy="6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3F07F-75E1-8BF1-32BF-C732F1E10AAC}"/>
              </a:ext>
            </a:extLst>
          </p:cNvPr>
          <p:cNvSpPr txBox="1"/>
          <p:nvPr/>
        </p:nvSpPr>
        <p:spPr>
          <a:xfrm>
            <a:off x="5029079" y="2579768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lang="es-ES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H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erramienta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 de generación de prototipos</a:t>
            </a:r>
            <a:endParaRPr lang="es-MX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9AFD571-DCD1-C500-805F-505A23043F63}"/>
              </a:ext>
            </a:extLst>
          </p:cNvPr>
          <p:cNvSpPr txBox="1">
            <a:spLocks/>
          </p:cNvSpPr>
          <p:nvPr/>
        </p:nvSpPr>
        <p:spPr>
          <a:xfrm>
            <a:off x="2418240" y="3154680"/>
            <a:ext cx="3609180" cy="6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ctr"/>
            <a:r>
              <a:rPr lang="es-MX" dirty="0"/>
              <a:t>Etapa de codificación</a:t>
            </a:r>
          </a:p>
          <a:p>
            <a:endParaRPr lang="es-MX" sz="1200" dirty="0"/>
          </a:p>
          <a:p>
            <a:r>
              <a:rPr lang="es-ES" sz="1200" dirty="0"/>
              <a:t>	</a:t>
            </a:r>
            <a:endParaRPr lang="es-MX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3E13A-A791-E085-9B1E-1EBA0676FDE0}"/>
              </a:ext>
            </a:extLst>
          </p:cNvPr>
          <p:cNvSpPr txBox="1"/>
          <p:nvPr/>
        </p:nvSpPr>
        <p:spPr>
          <a:xfrm>
            <a:off x="298993" y="4603415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Lenguaje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 de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programación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 C#</a:t>
            </a:r>
            <a:endParaRPr lang="es-MX" dirty="0"/>
          </a:p>
        </p:txBody>
      </p:sp>
      <p:pic>
        <p:nvPicPr>
          <p:cNvPr id="1036" name="Picture 12" descr="C#">
            <a:extLst>
              <a:ext uri="{FF2B5EF4-FFF2-40B4-BE49-F238E27FC236}">
                <a16:creationId xmlns:a16="http://schemas.microsoft.com/office/drawing/2014/main" id="{5497CE8B-ADF1-08C3-5E82-83773F1E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" y="3621674"/>
            <a:ext cx="1450379" cy="8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Qué es y para qué sirve Visual Studio? – Programa en Línea">
            <a:extLst>
              <a:ext uri="{FF2B5EF4-FFF2-40B4-BE49-F238E27FC236}">
                <a16:creationId xmlns:a16="http://schemas.microsoft.com/office/drawing/2014/main" id="{6087F17D-FED1-2AB3-CB28-F2E09218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18" y="3664467"/>
            <a:ext cx="1313868" cy="65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F6845F-FD9C-83A6-14F8-EFC462D22236}"/>
              </a:ext>
            </a:extLst>
          </p:cNvPr>
          <p:cNvSpPr txBox="1"/>
          <p:nvPr/>
        </p:nvSpPr>
        <p:spPr>
          <a:xfrm>
            <a:off x="2885863" y="4532414"/>
            <a:ext cx="25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lang="en-US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Entorno</a:t>
            </a:r>
            <a:r>
              <a:rPr lang="en-US" dirty="0">
                <a:solidFill>
                  <a:srgbClr val="003B55"/>
                </a:solidFill>
                <a:latin typeface="Titillium Web Light"/>
                <a:sym typeface="Titillium Web Light"/>
              </a:rPr>
              <a:t> de </a:t>
            </a:r>
            <a:r>
              <a:rPr lang="en-US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desarrollo</a:t>
            </a:r>
            <a:r>
              <a:rPr lang="en-US" dirty="0">
                <a:solidFill>
                  <a:srgbClr val="003B55"/>
                </a:solidFill>
                <a:latin typeface="Titillium Web Light"/>
                <a:sym typeface="Titillium Web Light"/>
              </a:rPr>
              <a:t> </a:t>
            </a:r>
            <a:r>
              <a:rPr lang="en-US" dirty="0" err="1">
                <a:solidFill>
                  <a:srgbClr val="003B55"/>
                </a:solidFill>
                <a:latin typeface="Titillium Web Light"/>
                <a:sym typeface="Titillium Web Light"/>
              </a:rPr>
              <a:t>integrado</a:t>
            </a:r>
            <a:endParaRPr lang="es-MX" dirty="0"/>
          </a:p>
        </p:txBody>
      </p:sp>
      <p:pic>
        <p:nvPicPr>
          <p:cNvPr id="1040" name="Picture 16" descr="SQL Server 2016: Enlaces de descarga de SQL Server Management Studio y SQL  Server Data Tools! - MVP Cluster">
            <a:extLst>
              <a:ext uri="{FF2B5EF4-FFF2-40B4-BE49-F238E27FC236}">
                <a16:creationId xmlns:a16="http://schemas.microsoft.com/office/drawing/2014/main" id="{45EC1A97-8C7E-0FF9-3A2F-B1604FF3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13" y="3776969"/>
            <a:ext cx="710232" cy="5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07D569-C9A6-A307-8C04-77420E7F899E}"/>
              </a:ext>
            </a:extLst>
          </p:cNvPr>
          <p:cNvSpPr txBox="1"/>
          <p:nvPr/>
        </p:nvSpPr>
        <p:spPr>
          <a:xfrm>
            <a:off x="5097659" y="4555936"/>
            <a:ext cx="25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97"/>
              </a:buClr>
              <a:buSzPts val="2400"/>
              <a:buFont typeface="Titillium Web Light"/>
              <a:buNone/>
              <a:tabLst/>
              <a:defRPr/>
            </a:pPr>
            <a:r>
              <a:rPr lang="es-ES" dirty="0">
                <a:solidFill>
                  <a:srgbClr val="003B55"/>
                </a:solidFill>
                <a:latin typeface="Titillium Web Light"/>
                <a:sym typeface="Titillium Web Light"/>
              </a:rPr>
              <a:t>Sistema de gestión de base de datos relacional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10964-B2A2-4E6C-AD51-363BB4184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9" t="6223"/>
          <a:stretch/>
        </p:blipFill>
        <p:spPr>
          <a:xfrm>
            <a:off x="1783079" y="320040"/>
            <a:ext cx="6111429" cy="4823460"/>
          </a:xfrm>
          <a:prstGeom prst="rect">
            <a:avLst/>
          </a:prstGeom>
        </p:spPr>
      </p:pic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970241" y="143050"/>
            <a:ext cx="1788199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dirty="0">
                <a:solidFill>
                  <a:srgbClr val="0B87A1"/>
                </a:solidFill>
                <a:latin typeface="Dosis ExtraLight"/>
                <a:sym typeface="Dosis ExtraLight"/>
              </a:rPr>
              <a:t>Evidencias</a:t>
            </a: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0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6AFB-2272-3A16-D6E4-C2BB8D66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0" y="0"/>
            <a:ext cx="69097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8026F-91DD-53B9-C7A7-315E9A534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9144000" cy="37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2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D906AF-D806-41B5-40AE-C19A736A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0"/>
            <a:ext cx="7233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B4E261-682E-47CC-0EE5-0C0045E9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1" y="0"/>
            <a:ext cx="7233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1CF81-838D-1E87-486B-D9CC40BE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89" y="-29699"/>
            <a:ext cx="30197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734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Personalizado 1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005097"/>
      </a:accent1>
      <a:accent2>
        <a:srgbClr val="00B050"/>
      </a:accent2>
      <a:accent3>
        <a:srgbClr val="005097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364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Titillium Web Light</vt:lpstr>
      <vt:lpstr>Arial</vt:lpstr>
      <vt:lpstr>Dosis ExtraLight</vt:lpstr>
      <vt:lpstr>Mowbray template</vt:lpstr>
      <vt:lpstr>ARMABLOQUE – 240 Horas</vt:lpstr>
      <vt:lpstr>Objetivos</vt:lpstr>
      <vt:lpstr>Tecnologías usadas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IRIBANEZ</dc:creator>
  <cp:keywords/>
  <dc:description/>
  <cp:lastModifiedBy>HERNANDEZ TINOCO JONATHAN</cp:lastModifiedBy>
  <cp:revision>25</cp:revision>
  <dcterms:modified xsi:type="dcterms:W3CDTF">2022-12-15T12:30:45Z</dcterms:modified>
  <cp:category/>
</cp:coreProperties>
</file>