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CD52-6BBD-89E1-2F08-B711F73DC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FF6FE-BC33-0644-F916-2F110B32E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E789D-E1FC-2FB7-5B37-E8AB3F9F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17/12/2024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A062-47AB-AB61-450C-6D8862C6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623B3-0FC5-ED65-EE59-ED35739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5606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C0D9-A0DE-A52F-C908-B123415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27D73-EBA2-8F3A-9D5B-BD57A4F17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27B1D-DF43-33D9-15D0-A8BF1A30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17/12/2024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3418-3C78-C426-CE91-679A0882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119A3-8376-E2C2-B210-F5881AA3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4597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29CA1-74AC-1E13-B500-AAD6E3EB9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F387A-B172-3AF6-6648-AE1D267C6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5B451-3CA3-1AAC-9EBD-DAEDE68C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17/12/2024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0E24-CCB4-8131-C072-0B0E7925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7B6C-3C2D-16AE-86B9-0E2AD4E1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204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BAB0-1A4B-C4EC-A478-717D9BA7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429E-751C-B6EC-3073-59534D7B6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5883-5A8D-D5A3-4F4D-83C3789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17/12/2024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8DFC-D3E4-0F81-D829-3BE4626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C86C-69B3-DF83-DD78-76725663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7997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7262-65A4-4E34-F7B2-170C4283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1F54-ED74-5963-9C42-5F9F2C9BF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38E1-FCA9-4205-32DA-62B032B2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17/12/2024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7113-9AE7-5D0F-656C-810331BE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6B59-F4E0-FC21-C5E2-D8D8B4DE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606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7B34-3BD4-1FAD-08A0-716B5B76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5790-A72F-7385-1716-76CB488A6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F3F6A-AA8E-A7C0-AD3D-5DCE68F78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85365-C528-89B7-D337-8DA964F64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17/12/2024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AA71-6CA1-FCEB-F883-9D53B34C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3BB5-0CB9-1C72-112E-DF139A2F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804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ADA-6E9B-88DC-159D-947B55EB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4C2B-0AA5-17B6-AF6D-1B13986B0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02093-6191-612C-E4BE-5171D4EC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2CC34-ED94-9B9A-8DAC-89BDA7B71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4A98B-BF8C-10CB-90FC-744C729E6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0CEA0-E273-B3A3-9E33-2B44C352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17/12/2024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990D8-9DE0-F615-B542-4E1EF730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789DB-31A5-BB1A-F1AE-EEB0DF74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1852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B65F-C60A-A808-2551-7E7CDF98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DB5BC-ED07-E8E5-5508-8CBFBEF4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17/12/2024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4FEFC-49CF-549C-3A60-479F0F8E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6CA86-F52E-1D6F-A26C-D186F12D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35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1811C-CB64-1BF1-B3F7-69DFD541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17/12/2024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774B8-D802-6390-55C4-4038D7F6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B3F29-1815-4F9C-F02F-78B721C0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6142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45BD-DC75-E6F3-1320-E07BF30B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5AD7-66F6-9182-6E93-E1885746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379C6-E59E-D11A-A836-761270356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6AF70-F0D3-1673-E36B-7E4B2207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17/12/2024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F60D4-5739-F5DF-9131-9DFF0154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0C214-32C7-35A8-B3C5-4052EF6F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501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BB36-430B-A23E-43DD-38D5C93D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F7362-32AD-2B26-0279-9CCEE180D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E467D-68A8-2713-8BD4-73DCE5788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227CF-539E-016A-575D-5D363A61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BAAA-4177-4178-8B57-6F54383457F2}" type="datetimeFigureOut">
              <a:rPr lang="en-FI" smtClean="0"/>
              <a:t>17/12/2024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06D53-382B-A290-8E8F-DFE56412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5D1F2-190F-318E-8754-1923BFB0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8671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023D4-B640-2317-60D3-E66B28D6A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44199-3A41-9698-6CF6-CA07DC208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B9E7-2EC3-4834-0EF1-F8DF14C2D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3BAAA-4177-4178-8B57-6F54383457F2}" type="datetimeFigureOut">
              <a:rPr lang="en-FI" smtClean="0"/>
              <a:t>17/12/2024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47CE-0370-8301-ACCB-198A9413E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FB5B-B2D2-F8B9-6077-085FF8C99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0988D-59A8-4013-B5EC-35D9A830DC9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7045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4FDA-52A3-3F21-B099-40C738B62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0" i="0" dirty="0">
                <a:effectLst/>
                <a:latin typeface="Arial" panose="020B0604020202020204" pitchFamily="34" charset="0"/>
              </a:rPr>
              <a:t>E-</a:t>
            </a:r>
            <a:r>
              <a:rPr lang="en-CA" b="0" i="0" dirty="0" err="1">
                <a:effectLst/>
                <a:latin typeface="Arial" panose="020B0604020202020204" pitchFamily="34" charset="0"/>
              </a:rPr>
              <a:t>urheiluturnauksien</a:t>
            </a:r>
            <a:r>
              <a:rPr lang="en-CA" b="0" i="0" dirty="0">
                <a:effectLst/>
                <a:latin typeface="Arial" panose="020B0604020202020204" pitchFamily="34" charset="0"/>
              </a:rPr>
              <a:t> </a:t>
            </a:r>
            <a:r>
              <a:rPr lang="en-CA" b="0" i="0" dirty="0" err="1">
                <a:effectLst/>
                <a:latin typeface="Arial" panose="020B0604020202020204" pitchFamily="34" charset="0"/>
              </a:rPr>
              <a:t>tulospalvelu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15485-4CBE-6F38-7205-29D851341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Tino Hyttinen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4612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FDA4-9FBC-D36C-CC6C-246C345F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hallinta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seuranta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1CE9-4CF2-07C5-E30F-D46A2523E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Versiohallinta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Käytän</a:t>
            </a:r>
            <a:r>
              <a:rPr lang="en-GB" dirty="0"/>
              <a:t> </a:t>
            </a:r>
            <a:r>
              <a:rPr lang="en-GB" dirty="0" err="1"/>
              <a:t>Githubia</a:t>
            </a:r>
            <a:r>
              <a:rPr lang="en-GB" dirty="0"/>
              <a:t>, </a:t>
            </a:r>
            <a:r>
              <a:rPr lang="en-GB" dirty="0" err="1"/>
              <a:t>jossa</a:t>
            </a:r>
            <a:r>
              <a:rPr lang="en-GB" dirty="0"/>
              <a:t> pidan </a:t>
            </a:r>
            <a:r>
              <a:rPr lang="en-GB" dirty="0" err="1"/>
              <a:t>kirjaa</a:t>
            </a:r>
            <a:r>
              <a:rPr lang="en-GB" dirty="0"/>
              <a:t> </a:t>
            </a:r>
            <a:r>
              <a:rPr lang="en-GB" dirty="0" err="1"/>
              <a:t>koodin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versioista</a:t>
            </a:r>
            <a:r>
              <a:rPr lang="en-GB" dirty="0"/>
              <a:t>, </a:t>
            </a:r>
            <a:r>
              <a:rPr lang="en-GB" dirty="0" err="1"/>
              <a:t>jotta</a:t>
            </a:r>
            <a:r>
              <a:rPr lang="en-GB" dirty="0"/>
              <a:t> on </a:t>
            </a:r>
            <a:r>
              <a:rPr lang="en-GB" dirty="0" err="1"/>
              <a:t>helppoa</a:t>
            </a:r>
            <a:r>
              <a:rPr lang="en-GB" dirty="0"/>
              <a:t> </a:t>
            </a:r>
            <a:r>
              <a:rPr lang="en-GB" dirty="0" err="1"/>
              <a:t>palata</a:t>
            </a:r>
            <a:r>
              <a:rPr lang="en-GB" dirty="0"/>
              <a:t> </a:t>
            </a:r>
            <a:r>
              <a:rPr lang="en-GB" dirty="0" err="1"/>
              <a:t>vanhempiin</a:t>
            </a:r>
            <a:r>
              <a:rPr lang="en-GB" dirty="0"/>
              <a:t> </a:t>
            </a:r>
            <a:r>
              <a:rPr lang="en-GB" dirty="0" err="1"/>
              <a:t>versioihin</a:t>
            </a:r>
            <a:r>
              <a:rPr lang="en-GB" dirty="0"/>
              <a:t>, </a:t>
            </a:r>
            <a:r>
              <a:rPr lang="en-GB" dirty="0" err="1"/>
              <a:t>jos</a:t>
            </a:r>
            <a:r>
              <a:rPr lang="en-GB" dirty="0"/>
              <a:t> </a:t>
            </a:r>
            <a:r>
              <a:rPr lang="en-GB" dirty="0" err="1"/>
              <a:t>tulee</a:t>
            </a:r>
            <a:r>
              <a:rPr lang="en-GB" dirty="0"/>
              <a:t> </a:t>
            </a:r>
            <a:r>
              <a:rPr lang="en-GB" dirty="0" err="1"/>
              <a:t>ongelmia</a:t>
            </a:r>
            <a:r>
              <a:rPr lang="en-GB" dirty="0"/>
              <a:t>.</a:t>
            </a:r>
          </a:p>
          <a:p>
            <a:r>
              <a:rPr lang="en-GB" dirty="0"/>
              <a:t>Branching:</a:t>
            </a:r>
          </a:p>
          <a:p>
            <a:pPr marL="0" indent="0">
              <a:buNone/>
            </a:pPr>
            <a:r>
              <a:rPr lang="en-GB" dirty="0"/>
              <a:t>Luon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haaroja</a:t>
            </a:r>
            <a:r>
              <a:rPr lang="en-GB" dirty="0"/>
              <a:t> </a:t>
            </a:r>
            <a:r>
              <a:rPr lang="en-GB" dirty="0" err="1"/>
              <a:t>koodille</a:t>
            </a:r>
            <a:r>
              <a:rPr lang="en-GB" dirty="0"/>
              <a:t>,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yksi</a:t>
            </a:r>
            <a:r>
              <a:rPr lang="en-GB" dirty="0"/>
              <a:t> </a:t>
            </a:r>
            <a:r>
              <a:rPr lang="en-GB" dirty="0" err="1"/>
              <a:t>uusille</a:t>
            </a:r>
            <a:r>
              <a:rPr lang="en-GB" dirty="0"/>
              <a:t> </a:t>
            </a:r>
            <a:r>
              <a:rPr lang="en-GB" dirty="0" err="1"/>
              <a:t>ominaisuuksille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toinen</a:t>
            </a:r>
            <a:r>
              <a:rPr lang="en-GB" dirty="0"/>
              <a:t> </a:t>
            </a:r>
            <a:r>
              <a:rPr lang="en-GB" dirty="0" err="1"/>
              <a:t>bugien</a:t>
            </a:r>
            <a:r>
              <a:rPr lang="en-GB" dirty="0"/>
              <a:t> </a:t>
            </a:r>
            <a:r>
              <a:rPr lang="en-GB" dirty="0" err="1"/>
              <a:t>korjaukseen</a:t>
            </a:r>
            <a:r>
              <a:rPr lang="en-GB" dirty="0"/>
              <a:t>. </a:t>
            </a:r>
            <a:r>
              <a:rPr lang="en-GB" dirty="0" err="1"/>
              <a:t>Tämä</a:t>
            </a:r>
            <a:r>
              <a:rPr lang="en-GB" dirty="0"/>
              <a:t> </a:t>
            </a:r>
            <a:r>
              <a:rPr lang="en-GB" dirty="0" err="1"/>
              <a:t>pitää</a:t>
            </a:r>
            <a:r>
              <a:rPr lang="en-GB" dirty="0"/>
              <a:t> </a:t>
            </a:r>
            <a:r>
              <a:rPr lang="en-GB" dirty="0" err="1"/>
              <a:t>koodin</a:t>
            </a:r>
            <a:r>
              <a:rPr lang="en-GB" dirty="0"/>
              <a:t> </a:t>
            </a:r>
            <a:r>
              <a:rPr lang="en-GB" dirty="0" err="1"/>
              <a:t>järjestyksessä</a:t>
            </a:r>
            <a:r>
              <a:rPr lang="en-GB" dirty="0"/>
              <a:t>.</a:t>
            </a:r>
          </a:p>
          <a:p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seuraaminen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en-GB" dirty="0" err="1"/>
              <a:t>auttaa</a:t>
            </a:r>
            <a:r>
              <a:rPr lang="en-GB" dirty="0"/>
              <a:t> </a:t>
            </a:r>
            <a:r>
              <a:rPr lang="en-GB" dirty="0" err="1"/>
              <a:t>seuraamaan</a:t>
            </a:r>
            <a:r>
              <a:rPr lang="en-GB" dirty="0"/>
              <a:t> </a:t>
            </a:r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kulkua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mitä</a:t>
            </a:r>
            <a:r>
              <a:rPr lang="en-GB" dirty="0"/>
              <a:t> </a:t>
            </a:r>
            <a:r>
              <a:rPr lang="en-GB" dirty="0" err="1"/>
              <a:t>muutoksia</a:t>
            </a:r>
            <a:r>
              <a:rPr lang="en-GB" dirty="0"/>
              <a:t> </a:t>
            </a:r>
            <a:r>
              <a:rPr lang="en-GB" dirty="0" err="1"/>
              <a:t>tulen</a:t>
            </a:r>
            <a:r>
              <a:rPr lang="en-GB" dirty="0"/>
              <a:t> </a:t>
            </a:r>
            <a:r>
              <a:rPr lang="en-GB" dirty="0" err="1"/>
              <a:t>tekemään</a:t>
            </a:r>
            <a:r>
              <a:rPr lang="en-GB" dirty="0"/>
              <a:t> </a:t>
            </a:r>
            <a:r>
              <a:rPr lang="en-GB" dirty="0" err="1"/>
              <a:t>siihen</a:t>
            </a:r>
            <a:r>
              <a:rPr lang="en-GB" dirty="0"/>
              <a:t>,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päivityksiä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muutoksia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90475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2B0E-9402-1A11-1137-37DEBD43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testaus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B23E3-DDB9-D6E6-3AB3-D24FA7B6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/>
              <a:t>Testaus</a:t>
            </a:r>
            <a:r>
              <a:rPr lang="en-GB" dirty="0"/>
              <a:t> </a:t>
            </a:r>
            <a:r>
              <a:rPr lang="en-GB" dirty="0" err="1"/>
              <a:t>suunnitelmassa</a:t>
            </a:r>
            <a:r>
              <a:rPr lang="en-GB" dirty="0"/>
              <a:t> teen </a:t>
            </a:r>
            <a:r>
              <a:rPr lang="en-GB" dirty="0" err="1"/>
              <a:t>ensimmäisenä</a:t>
            </a:r>
            <a:r>
              <a:rPr lang="en-GB" dirty="0"/>
              <a:t> </a:t>
            </a:r>
            <a:r>
              <a:rPr lang="en-GB" dirty="0" err="1"/>
              <a:t>yksikkötestin</a:t>
            </a:r>
            <a:r>
              <a:rPr lang="en-GB" dirty="0"/>
              <a:t>, </a:t>
            </a:r>
            <a:r>
              <a:rPr lang="en-GB" dirty="0" err="1"/>
              <a:t>jossa</a:t>
            </a:r>
            <a:r>
              <a:rPr lang="en-GB" dirty="0"/>
              <a:t> </a:t>
            </a:r>
            <a:r>
              <a:rPr lang="en-GB" dirty="0" err="1"/>
              <a:t>testaan</a:t>
            </a:r>
            <a:r>
              <a:rPr lang="en-GB" dirty="0"/>
              <a:t> </a:t>
            </a:r>
            <a:r>
              <a:rPr lang="en-GB" dirty="0" err="1"/>
              <a:t>järjestelmän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osat</a:t>
            </a:r>
            <a:r>
              <a:rPr lang="en-GB" dirty="0"/>
              <a:t> </a:t>
            </a:r>
            <a:r>
              <a:rPr lang="en-GB" dirty="0" err="1"/>
              <a:t>erikseen</a:t>
            </a:r>
            <a:r>
              <a:rPr lang="en-GB" dirty="0"/>
              <a:t>, </a:t>
            </a:r>
            <a:r>
              <a:rPr lang="en-GB" dirty="0" err="1"/>
              <a:t>jotta</a:t>
            </a:r>
            <a:r>
              <a:rPr lang="en-GB" dirty="0"/>
              <a:t> ne </a:t>
            </a:r>
            <a:r>
              <a:rPr lang="en-GB" dirty="0" err="1"/>
              <a:t>toimivat</a:t>
            </a:r>
            <a:r>
              <a:rPr lang="en-GB" dirty="0"/>
              <a:t> </a:t>
            </a:r>
            <a:r>
              <a:rPr lang="en-GB" dirty="0" err="1"/>
              <a:t>oikein</a:t>
            </a:r>
            <a:r>
              <a:rPr lang="en-GB" dirty="0"/>
              <a:t>. </a:t>
            </a:r>
          </a:p>
          <a:p>
            <a:r>
              <a:rPr lang="en-GB" dirty="0" err="1"/>
              <a:t>Toiseksi</a:t>
            </a:r>
            <a:r>
              <a:rPr lang="en-GB" dirty="0"/>
              <a:t> teen </a:t>
            </a:r>
            <a:r>
              <a:rPr lang="en-GB" dirty="0" err="1"/>
              <a:t>integraatiotestin</a:t>
            </a:r>
            <a:r>
              <a:rPr lang="en-GB" dirty="0"/>
              <a:t>, </a:t>
            </a:r>
            <a:r>
              <a:rPr lang="en-GB" dirty="0" err="1"/>
              <a:t>jossa</a:t>
            </a:r>
            <a:r>
              <a:rPr lang="en-GB" dirty="0"/>
              <a:t> </a:t>
            </a:r>
            <a:r>
              <a:rPr lang="en-GB" dirty="0" err="1"/>
              <a:t>testaan</a:t>
            </a:r>
            <a:r>
              <a:rPr lang="en-GB" dirty="0"/>
              <a:t>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osat</a:t>
            </a:r>
            <a:r>
              <a:rPr lang="en-GB" dirty="0"/>
              <a:t> </a:t>
            </a:r>
            <a:r>
              <a:rPr lang="en-GB" dirty="0" err="1"/>
              <a:t>toimivat</a:t>
            </a:r>
            <a:r>
              <a:rPr lang="en-GB" dirty="0"/>
              <a:t> </a:t>
            </a:r>
            <a:r>
              <a:rPr lang="en-GB" dirty="0" err="1"/>
              <a:t>yhdessä</a:t>
            </a:r>
            <a:r>
              <a:rPr lang="en-GB" dirty="0"/>
              <a:t> </a:t>
            </a:r>
            <a:r>
              <a:rPr lang="en-GB" dirty="0" err="1"/>
              <a:t>oikein</a:t>
            </a:r>
            <a:r>
              <a:rPr lang="en-GB" dirty="0"/>
              <a:t>. </a:t>
            </a:r>
          </a:p>
          <a:p>
            <a:r>
              <a:rPr lang="en-GB" dirty="0" err="1"/>
              <a:t>Kolmantena</a:t>
            </a:r>
            <a:r>
              <a:rPr lang="en-GB" dirty="0"/>
              <a:t> teen </a:t>
            </a:r>
            <a:r>
              <a:rPr lang="en-GB" dirty="0" err="1"/>
              <a:t>käyttöliittymän</a:t>
            </a:r>
            <a:r>
              <a:rPr lang="en-GB" dirty="0"/>
              <a:t> </a:t>
            </a:r>
            <a:r>
              <a:rPr lang="en-GB" dirty="0" err="1"/>
              <a:t>testin</a:t>
            </a:r>
            <a:r>
              <a:rPr lang="en-GB" dirty="0"/>
              <a:t>, </a:t>
            </a:r>
            <a:r>
              <a:rPr lang="en-GB" dirty="0" err="1"/>
              <a:t>jossa</a:t>
            </a:r>
            <a:r>
              <a:rPr lang="en-GB" dirty="0"/>
              <a:t> </a:t>
            </a:r>
            <a:r>
              <a:rPr lang="en-GB" dirty="0" err="1"/>
              <a:t>testaan</a:t>
            </a:r>
            <a:r>
              <a:rPr lang="en-GB" dirty="0"/>
              <a:t>,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käyttöliittymä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taustapalvelu</a:t>
            </a:r>
            <a:r>
              <a:rPr lang="en-GB" dirty="0"/>
              <a:t> </a:t>
            </a:r>
            <a:r>
              <a:rPr lang="en-GB" dirty="0" err="1"/>
              <a:t>lähettävät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saavat</a:t>
            </a:r>
            <a:r>
              <a:rPr lang="en-GB" dirty="0"/>
              <a:t> </a:t>
            </a:r>
            <a:r>
              <a:rPr lang="en-GB" dirty="0" err="1"/>
              <a:t>tietoa</a:t>
            </a:r>
            <a:r>
              <a:rPr lang="en-GB" dirty="0"/>
              <a:t> </a:t>
            </a:r>
            <a:r>
              <a:rPr lang="en-GB" dirty="0" err="1"/>
              <a:t>oikein</a:t>
            </a:r>
            <a:r>
              <a:rPr lang="en-GB" dirty="0"/>
              <a:t>. </a:t>
            </a:r>
          </a:p>
          <a:p>
            <a:r>
              <a:rPr lang="en-GB" dirty="0" err="1"/>
              <a:t>Neljäntenä</a:t>
            </a:r>
            <a:r>
              <a:rPr lang="en-GB" dirty="0"/>
              <a:t> teen </a:t>
            </a:r>
            <a:r>
              <a:rPr lang="en-GB" dirty="0" err="1"/>
              <a:t>suorituskykytestin</a:t>
            </a:r>
            <a:r>
              <a:rPr lang="en-GB" dirty="0"/>
              <a:t>, </a:t>
            </a:r>
            <a:r>
              <a:rPr lang="en-GB" dirty="0" err="1"/>
              <a:t>jossa</a:t>
            </a:r>
            <a:r>
              <a:rPr lang="en-GB" dirty="0"/>
              <a:t> </a:t>
            </a:r>
            <a:r>
              <a:rPr lang="en-GB" dirty="0" err="1"/>
              <a:t>testaan</a:t>
            </a:r>
            <a:r>
              <a:rPr lang="en-GB" dirty="0"/>
              <a:t> </a:t>
            </a:r>
            <a:r>
              <a:rPr lang="en-GB" dirty="0" err="1"/>
              <a:t>kuinka</a:t>
            </a:r>
            <a:r>
              <a:rPr lang="en-GB" dirty="0"/>
              <a:t> </a:t>
            </a:r>
            <a:r>
              <a:rPr lang="en-GB" dirty="0" err="1"/>
              <a:t>nopeasti</a:t>
            </a:r>
            <a:r>
              <a:rPr lang="en-GB" dirty="0"/>
              <a:t> </a:t>
            </a:r>
            <a:r>
              <a:rPr lang="en-GB" dirty="0" err="1"/>
              <a:t>järjestelmä</a:t>
            </a:r>
            <a:r>
              <a:rPr lang="en-GB" dirty="0"/>
              <a:t> </a:t>
            </a:r>
            <a:r>
              <a:rPr lang="en-GB" dirty="0" err="1"/>
              <a:t>toimii</a:t>
            </a:r>
            <a:r>
              <a:rPr lang="en-GB" dirty="0"/>
              <a:t>, </a:t>
            </a:r>
            <a:r>
              <a:rPr lang="en-GB" dirty="0" err="1"/>
              <a:t>kun</a:t>
            </a:r>
            <a:r>
              <a:rPr lang="en-GB" dirty="0"/>
              <a:t> se </a:t>
            </a:r>
            <a:r>
              <a:rPr lang="en-GB" dirty="0" err="1"/>
              <a:t>saa</a:t>
            </a:r>
            <a:r>
              <a:rPr lang="en-GB" dirty="0"/>
              <a:t> </a:t>
            </a:r>
            <a:r>
              <a:rPr lang="en-GB" dirty="0" err="1"/>
              <a:t>paljon</a:t>
            </a:r>
            <a:r>
              <a:rPr lang="en-GB" dirty="0"/>
              <a:t> </a:t>
            </a:r>
            <a:r>
              <a:rPr lang="en-GB" dirty="0" err="1"/>
              <a:t>liikennettä</a:t>
            </a:r>
            <a:r>
              <a:rPr lang="en-GB" dirty="0"/>
              <a:t> </a:t>
            </a:r>
            <a:r>
              <a:rPr lang="en-GB" dirty="0" err="1"/>
              <a:t>esim</a:t>
            </a:r>
            <a:r>
              <a:rPr lang="en-GB" dirty="0"/>
              <a:t> </a:t>
            </a:r>
            <a:r>
              <a:rPr lang="en-GB" dirty="0" err="1"/>
              <a:t>käyttäjiä</a:t>
            </a:r>
            <a:r>
              <a:rPr lang="en-GB" dirty="0"/>
              <a:t> tai </a:t>
            </a:r>
            <a:r>
              <a:rPr lang="en-GB" dirty="0" err="1"/>
              <a:t>tietomääriä</a:t>
            </a:r>
            <a:r>
              <a:rPr lang="en-GB" dirty="0"/>
              <a:t>.</a:t>
            </a:r>
          </a:p>
          <a:p>
            <a:r>
              <a:rPr lang="en-GB" dirty="0" err="1"/>
              <a:t>Viidentenä</a:t>
            </a:r>
            <a:r>
              <a:rPr lang="en-GB" dirty="0"/>
              <a:t> teen </a:t>
            </a:r>
            <a:r>
              <a:rPr lang="en-GB" dirty="0" err="1"/>
              <a:t>virheiden</a:t>
            </a:r>
            <a:r>
              <a:rPr lang="en-GB" dirty="0"/>
              <a:t> </a:t>
            </a:r>
            <a:r>
              <a:rPr lang="en-GB" dirty="0" err="1"/>
              <a:t>minimoinnin</a:t>
            </a:r>
            <a:r>
              <a:rPr lang="en-GB" dirty="0"/>
              <a:t>, </a:t>
            </a:r>
            <a:r>
              <a:rPr lang="en-GB" dirty="0" err="1"/>
              <a:t>jossa</a:t>
            </a:r>
            <a:r>
              <a:rPr lang="en-GB" dirty="0"/>
              <a:t> </a:t>
            </a:r>
            <a:r>
              <a:rPr lang="en-GB" dirty="0" err="1"/>
              <a:t>testaan</a:t>
            </a:r>
            <a:r>
              <a:rPr lang="en-GB" dirty="0"/>
              <a:t>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järjestelmä</a:t>
            </a:r>
            <a:r>
              <a:rPr lang="en-GB" dirty="0"/>
              <a:t> </a:t>
            </a:r>
            <a:r>
              <a:rPr lang="en-GB" dirty="0" err="1"/>
              <a:t>ei</a:t>
            </a:r>
            <a:r>
              <a:rPr lang="en-GB" dirty="0"/>
              <a:t> </a:t>
            </a:r>
            <a:r>
              <a:rPr lang="en-GB" dirty="0" err="1"/>
              <a:t>aiheuta</a:t>
            </a:r>
            <a:r>
              <a:rPr lang="en-GB" dirty="0"/>
              <a:t> </a:t>
            </a:r>
            <a:r>
              <a:rPr lang="en-GB" dirty="0" err="1"/>
              <a:t>virheitä</a:t>
            </a:r>
            <a:r>
              <a:rPr lang="en-GB" dirty="0"/>
              <a:t> tai </a:t>
            </a:r>
            <a:r>
              <a:rPr lang="en-GB" dirty="0" err="1"/>
              <a:t>kaadu</a:t>
            </a:r>
            <a:r>
              <a:rPr lang="en-GB" dirty="0"/>
              <a:t> </a:t>
            </a:r>
            <a:r>
              <a:rPr lang="en-GB" dirty="0" err="1"/>
              <a:t>käytön</a:t>
            </a:r>
            <a:r>
              <a:rPr lang="en-GB" dirty="0"/>
              <a:t> </a:t>
            </a:r>
            <a:r>
              <a:rPr lang="en-GB" dirty="0" err="1"/>
              <a:t>aikana</a:t>
            </a:r>
            <a:r>
              <a:rPr lang="en-GB" dirty="0"/>
              <a:t>.</a:t>
            </a:r>
          </a:p>
          <a:p>
            <a:r>
              <a:rPr lang="en-GB" dirty="0" err="1"/>
              <a:t>Kuudentena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viimeisenä</a:t>
            </a:r>
            <a:r>
              <a:rPr lang="en-GB" dirty="0"/>
              <a:t> </a:t>
            </a:r>
            <a:r>
              <a:rPr lang="en-GB" dirty="0" err="1"/>
              <a:t>pyydän</a:t>
            </a:r>
            <a:r>
              <a:rPr lang="en-GB" dirty="0"/>
              <a:t> </a:t>
            </a:r>
            <a:r>
              <a:rPr lang="en-GB" dirty="0" err="1"/>
              <a:t>muita</a:t>
            </a:r>
            <a:r>
              <a:rPr lang="en-GB" dirty="0"/>
              <a:t> </a:t>
            </a:r>
            <a:r>
              <a:rPr lang="en-GB" dirty="0" err="1"/>
              <a:t>testaamaan</a:t>
            </a:r>
            <a:r>
              <a:rPr lang="en-GB" dirty="0"/>
              <a:t> </a:t>
            </a:r>
            <a:r>
              <a:rPr lang="en-GB" dirty="0" err="1"/>
              <a:t>projektia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kysyn</a:t>
            </a:r>
            <a:r>
              <a:rPr lang="en-GB" dirty="0"/>
              <a:t> </a:t>
            </a:r>
            <a:r>
              <a:rPr lang="en-GB" dirty="0" err="1"/>
              <a:t>mielipiteitä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mitä</a:t>
            </a:r>
            <a:r>
              <a:rPr lang="en-GB" dirty="0"/>
              <a:t> </a:t>
            </a:r>
            <a:r>
              <a:rPr lang="en-GB" dirty="0" err="1"/>
              <a:t>muutoksia</a:t>
            </a:r>
            <a:r>
              <a:rPr lang="en-GB" dirty="0"/>
              <a:t> he </a:t>
            </a:r>
            <a:r>
              <a:rPr lang="en-GB" dirty="0" err="1"/>
              <a:t>ehdottaisivat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766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42BA-ECC3-000E-D80C-7BBD821A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Johdanto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4D1C-4CB3-9069-C539-143513FE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E-</a:t>
            </a:r>
            <a:r>
              <a:rPr lang="en-GB" dirty="0" err="1"/>
              <a:t>urheilun</a:t>
            </a:r>
            <a:r>
              <a:rPr lang="en-GB" dirty="0"/>
              <a:t> </a:t>
            </a:r>
            <a:r>
              <a:rPr lang="en-GB" dirty="0" err="1"/>
              <a:t>seuraamisessa</a:t>
            </a:r>
            <a:r>
              <a:rPr lang="en-GB" dirty="0"/>
              <a:t> on </a:t>
            </a:r>
            <a:r>
              <a:rPr lang="en-GB" dirty="0" err="1"/>
              <a:t>ongelmana</a:t>
            </a:r>
            <a:r>
              <a:rPr lang="en-GB" dirty="0"/>
              <a:t>,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tulospalvelut</a:t>
            </a:r>
            <a:r>
              <a:rPr lang="en-GB" dirty="0"/>
              <a:t> </a:t>
            </a:r>
            <a:r>
              <a:rPr lang="en-GB" dirty="0" err="1"/>
              <a:t>eivät</a:t>
            </a:r>
            <a:r>
              <a:rPr lang="en-GB" dirty="0"/>
              <a:t> ole </a:t>
            </a:r>
            <a:r>
              <a:rPr lang="en-GB" dirty="0" err="1"/>
              <a:t>selkeitä</a:t>
            </a:r>
            <a:r>
              <a:rPr lang="en-GB" dirty="0"/>
              <a:t> tai </a:t>
            </a:r>
            <a:r>
              <a:rPr lang="en-GB" dirty="0" err="1"/>
              <a:t>reaaliaikaisia</a:t>
            </a:r>
            <a:r>
              <a:rPr lang="en-GB" dirty="0"/>
              <a:t>. Tieto </a:t>
            </a:r>
            <a:r>
              <a:rPr lang="en-GB" dirty="0" err="1"/>
              <a:t>turnauksien</a:t>
            </a:r>
            <a:r>
              <a:rPr lang="en-GB" dirty="0"/>
              <a:t> </a:t>
            </a:r>
            <a:r>
              <a:rPr lang="en-GB" dirty="0" err="1"/>
              <a:t>tuloksista</a:t>
            </a:r>
            <a:r>
              <a:rPr lang="en-GB" dirty="0"/>
              <a:t> </a:t>
            </a:r>
            <a:r>
              <a:rPr lang="en-GB" dirty="0" err="1"/>
              <a:t>voi</a:t>
            </a:r>
            <a:r>
              <a:rPr lang="en-GB" dirty="0"/>
              <a:t> </a:t>
            </a:r>
            <a:r>
              <a:rPr lang="en-GB" dirty="0" err="1"/>
              <a:t>päivittyä</a:t>
            </a:r>
            <a:r>
              <a:rPr lang="en-GB" dirty="0"/>
              <a:t> </a:t>
            </a:r>
            <a:r>
              <a:rPr lang="en-GB" dirty="0" err="1"/>
              <a:t>hitaasti</a:t>
            </a:r>
            <a:r>
              <a:rPr lang="en-GB" dirty="0"/>
              <a:t>, </a:t>
            </a:r>
            <a:r>
              <a:rPr lang="en-GB" dirty="0" err="1"/>
              <a:t>mikä</a:t>
            </a:r>
            <a:r>
              <a:rPr lang="en-GB" dirty="0"/>
              <a:t> </a:t>
            </a:r>
            <a:r>
              <a:rPr lang="en-GB" dirty="0" err="1"/>
              <a:t>voi</a:t>
            </a:r>
            <a:r>
              <a:rPr lang="en-GB" dirty="0"/>
              <a:t> </a:t>
            </a:r>
            <a:r>
              <a:rPr lang="en-GB" dirty="0" err="1"/>
              <a:t>vaikeuttaa</a:t>
            </a:r>
            <a:r>
              <a:rPr lang="en-GB" dirty="0"/>
              <a:t> </a:t>
            </a:r>
            <a:r>
              <a:rPr lang="en-GB" dirty="0" err="1"/>
              <a:t>katsojien</a:t>
            </a:r>
            <a:r>
              <a:rPr lang="en-GB" dirty="0"/>
              <a:t> </a:t>
            </a:r>
            <a:r>
              <a:rPr lang="en-GB" dirty="0" err="1"/>
              <a:t>pysymistä</a:t>
            </a:r>
            <a:r>
              <a:rPr lang="en-GB" dirty="0"/>
              <a:t> </a:t>
            </a:r>
            <a:r>
              <a:rPr lang="en-GB" dirty="0" err="1"/>
              <a:t>ajantasalla</a:t>
            </a:r>
            <a:r>
              <a:rPr lang="en-GB" dirty="0"/>
              <a:t>. </a:t>
            </a:r>
            <a:r>
              <a:rPr lang="en-GB" dirty="0" err="1"/>
              <a:t>Ratkaisuna</a:t>
            </a:r>
            <a:r>
              <a:rPr lang="en-GB" dirty="0"/>
              <a:t> </a:t>
            </a:r>
            <a:r>
              <a:rPr lang="en-GB" dirty="0" err="1"/>
              <a:t>tähän</a:t>
            </a:r>
            <a:r>
              <a:rPr lang="en-GB" dirty="0"/>
              <a:t> </a:t>
            </a:r>
            <a:r>
              <a:rPr lang="en-GB" dirty="0" err="1"/>
              <a:t>haluan</a:t>
            </a:r>
            <a:r>
              <a:rPr lang="en-GB" dirty="0"/>
              <a:t> </a:t>
            </a:r>
            <a:r>
              <a:rPr lang="en-GB" dirty="0" err="1"/>
              <a:t>kehittää</a:t>
            </a:r>
            <a:r>
              <a:rPr lang="en-GB" dirty="0"/>
              <a:t> </a:t>
            </a:r>
            <a:r>
              <a:rPr lang="en-GB" dirty="0" err="1"/>
              <a:t>helppokäyttöisen</a:t>
            </a:r>
            <a:r>
              <a:rPr lang="en-GB" dirty="0"/>
              <a:t> </a:t>
            </a:r>
            <a:r>
              <a:rPr lang="en-GB" dirty="0" err="1"/>
              <a:t>tulospalvelun</a:t>
            </a:r>
            <a:r>
              <a:rPr lang="en-GB" dirty="0"/>
              <a:t>,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näyttää</a:t>
            </a:r>
            <a:r>
              <a:rPr lang="en-GB" dirty="0"/>
              <a:t> </a:t>
            </a:r>
            <a:r>
              <a:rPr lang="en-GB" dirty="0" err="1"/>
              <a:t>turnauksien</a:t>
            </a:r>
            <a:r>
              <a:rPr lang="en-GB" dirty="0"/>
              <a:t> </a:t>
            </a:r>
            <a:r>
              <a:rPr lang="en-GB" dirty="0" err="1"/>
              <a:t>tulokset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tilanteen</a:t>
            </a:r>
            <a:r>
              <a:rPr lang="en-GB" dirty="0"/>
              <a:t>,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myös</a:t>
            </a:r>
            <a:r>
              <a:rPr lang="en-GB" dirty="0"/>
              <a:t> </a:t>
            </a:r>
            <a:r>
              <a:rPr lang="en-GB" dirty="0" err="1"/>
              <a:t>pelaajien</a:t>
            </a:r>
            <a:r>
              <a:rPr lang="en-GB" dirty="0"/>
              <a:t> </a:t>
            </a:r>
            <a:r>
              <a:rPr lang="en-GB" dirty="0" err="1"/>
              <a:t>suoritukset</a:t>
            </a:r>
            <a:r>
              <a:rPr lang="en-GB" dirty="0"/>
              <a:t> </a:t>
            </a:r>
            <a:r>
              <a:rPr lang="en-GB" dirty="0" err="1"/>
              <a:t>selkeästi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ajantasaisesti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448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C9CA-6DE5-37AB-5C17-4E228970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Projektinhallinta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B631-B1E2-68D8-7B89-16FAE833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Projektinhallinnassa</a:t>
            </a:r>
            <a:r>
              <a:rPr lang="en-GB" dirty="0"/>
              <a:t> </a:t>
            </a:r>
            <a:r>
              <a:rPr lang="en-GB" dirty="0" err="1"/>
              <a:t>käytän</a:t>
            </a:r>
            <a:r>
              <a:rPr lang="en-GB" dirty="0"/>
              <a:t> Trello-</a:t>
            </a:r>
            <a:r>
              <a:rPr lang="en-GB" dirty="0" err="1"/>
              <a:t>taulua</a:t>
            </a:r>
            <a:r>
              <a:rPr lang="en-GB" dirty="0"/>
              <a:t>, </a:t>
            </a:r>
            <a:r>
              <a:rPr lang="en-GB" dirty="0" err="1"/>
              <a:t>jotta</a:t>
            </a:r>
            <a:r>
              <a:rPr lang="en-GB" dirty="0"/>
              <a:t> </a:t>
            </a:r>
            <a:r>
              <a:rPr lang="en-GB" dirty="0" err="1"/>
              <a:t>saan</a:t>
            </a:r>
            <a:r>
              <a:rPr lang="en-GB" dirty="0"/>
              <a:t> </a:t>
            </a:r>
            <a:r>
              <a:rPr lang="en-GB" dirty="0" err="1"/>
              <a:t>jaettua</a:t>
            </a:r>
            <a:r>
              <a:rPr lang="en-GB" dirty="0"/>
              <a:t> </a:t>
            </a:r>
            <a:r>
              <a:rPr lang="en-GB" dirty="0" err="1"/>
              <a:t>tehtävät</a:t>
            </a:r>
            <a:r>
              <a:rPr lang="en-GB" dirty="0"/>
              <a:t> </a:t>
            </a:r>
            <a:r>
              <a:rPr lang="en-GB" dirty="0" err="1"/>
              <a:t>itselleni</a:t>
            </a:r>
            <a:r>
              <a:rPr lang="en-GB" dirty="0"/>
              <a:t> </a:t>
            </a:r>
            <a:r>
              <a:rPr lang="en-GB" dirty="0" err="1"/>
              <a:t>selvästi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 err="1"/>
              <a:t>Tässä</a:t>
            </a:r>
            <a:r>
              <a:rPr lang="en-GB" dirty="0"/>
              <a:t> on </a:t>
            </a:r>
            <a:r>
              <a:rPr lang="en-GB" dirty="0" err="1"/>
              <a:t>kuva</a:t>
            </a:r>
            <a:r>
              <a:rPr lang="en-GB" dirty="0"/>
              <a:t> </a:t>
            </a:r>
            <a:r>
              <a:rPr lang="en-GB" dirty="0" err="1"/>
              <a:t>tämän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hetkisestä</a:t>
            </a:r>
            <a:r>
              <a:rPr lang="en-GB" dirty="0"/>
              <a:t> Trello-</a:t>
            </a:r>
            <a:r>
              <a:rPr lang="en-GB" dirty="0" err="1"/>
              <a:t>taulusta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B974C-7134-5B40-98A2-0E912834F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957" y="3429000"/>
            <a:ext cx="6211843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0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DE0E-C823-C7A3-3FCE-A5FD46F9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Roolit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vastuut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F498A-0E73-C4AB-52B1-0CF97030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Työskentelen</a:t>
            </a:r>
            <a:r>
              <a:rPr lang="en-GB" dirty="0"/>
              <a:t> </a:t>
            </a:r>
            <a:r>
              <a:rPr lang="en-GB" dirty="0" err="1"/>
              <a:t>yksin</a:t>
            </a:r>
            <a:r>
              <a:rPr lang="en-GB" dirty="0"/>
              <a:t> </a:t>
            </a:r>
            <a:r>
              <a:rPr lang="en-GB" dirty="0" err="1"/>
              <a:t>joten</a:t>
            </a:r>
            <a:r>
              <a:rPr lang="en-GB" dirty="0"/>
              <a:t> </a:t>
            </a:r>
            <a:r>
              <a:rPr lang="en-GB" dirty="0" err="1"/>
              <a:t>kaikki</a:t>
            </a:r>
            <a:r>
              <a:rPr lang="en-GB" dirty="0"/>
              <a:t> </a:t>
            </a:r>
            <a:r>
              <a:rPr lang="en-GB" dirty="0" err="1"/>
              <a:t>roolit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vastuu</a:t>
            </a:r>
            <a:r>
              <a:rPr lang="en-GB" dirty="0"/>
              <a:t> </a:t>
            </a:r>
            <a:r>
              <a:rPr lang="en-GB" dirty="0" err="1"/>
              <a:t>laskeutuu</a:t>
            </a:r>
            <a:r>
              <a:rPr lang="en-GB" dirty="0"/>
              <a:t> </a:t>
            </a:r>
            <a:r>
              <a:rPr lang="en-GB" dirty="0" err="1"/>
              <a:t>minulle</a:t>
            </a:r>
            <a:r>
              <a:rPr lang="en-GB" dirty="0"/>
              <a:t>.</a:t>
            </a:r>
          </a:p>
          <a:p>
            <a:r>
              <a:rPr lang="en-GB" dirty="0" err="1"/>
              <a:t>Tämä</a:t>
            </a:r>
            <a:r>
              <a:rPr lang="en-GB" dirty="0"/>
              <a:t> </a:t>
            </a:r>
            <a:r>
              <a:rPr lang="en-GB" dirty="0" err="1"/>
              <a:t>sisältää</a:t>
            </a:r>
            <a:r>
              <a:rPr lang="en-GB" dirty="0"/>
              <a:t> </a:t>
            </a:r>
            <a:r>
              <a:rPr lang="en-GB" dirty="0" err="1"/>
              <a:t>aiheen</a:t>
            </a:r>
            <a:r>
              <a:rPr lang="en-GB" dirty="0"/>
              <a:t> </a:t>
            </a:r>
            <a:r>
              <a:rPr lang="en-GB" dirty="0" err="1"/>
              <a:t>valinnan</a:t>
            </a:r>
            <a:r>
              <a:rPr lang="en-GB" dirty="0"/>
              <a:t>, </a:t>
            </a:r>
            <a:r>
              <a:rPr lang="en-GB" dirty="0" err="1"/>
              <a:t>projektinsuunnittelman</a:t>
            </a:r>
            <a:r>
              <a:rPr lang="en-GB" dirty="0"/>
              <a:t> </a:t>
            </a:r>
            <a:r>
              <a:rPr lang="en-GB" dirty="0" err="1"/>
              <a:t>tekemisen</a:t>
            </a:r>
            <a:r>
              <a:rPr lang="en-GB" dirty="0"/>
              <a:t>, </a:t>
            </a:r>
            <a:r>
              <a:rPr lang="en-GB" dirty="0" err="1"/>
              <a:t>vaatimusmäärittelyn</a:t>
            </a:r>
            <a:r>
              <a:rPr lang="en-GB" dirty="0"/>
              <a:t>, </a:t>
            </a:r>
            <a:r>
              <a:rPr lang="en-GB" dirty="0" err="1"/>
              <a:t>koodauksen</a:t>
            </a:r>
            <a:r>
              <a:rPr lang="en-GB" dirty="0"/>
              <a:t> (</a:t>
            </a:r>
            <a:r>
              <a:rPr lang="en-GB" dirty="0" err="1"/>
              <a:t>jos</a:t>
            </a:r>
            <a:r>
              <a:rPr lang="en-GB" dirty="0"/>
              <a:t> </a:t>
            </a:r>
            <a:r>
              <a:rPr lang="en-GB" dirty="0" err="1"/>
              <a:t>niin</a:t>
            </a:r>
            <a:r>
              <a:rPr lang="en-GB" dirty="0"/>
              <a:t> </a:t>
            </a:r>
            <a:r>
              <a:rPr lang="en-GB" dirty="0" err="1"/>
              <a:t>pitkälle</a:t>
            </a:r>
            <a:r>
              <a:rPr lang="en-GB" dirty="0"/>
              <a:t> </a:t>
            </a:r>
            <a:r>
              <a:rPr lang="en-GB" dirty="0" err="1"/>
              <a:t>pääsen</a:t>
            </a:r>
            <a:r>
              <a:rPr lang="en-GB" dirty="0"/>
              <a:t>), </a:t>
            </a:r>
            <a:r>
              <a:rPr lang="en-GB" dirty="0" err="1"/>
              <a:t>testauksen</a:t>
            </a:r>
            <a:r>
              <a:rPr lang="en-GB" dirty="0"/>
              <a:t>, </a:t>
            </a:r>
            <a:r>
              <a:rPr lang="en-GB" dirty="0" err="1"/>
              <a:t>esityksen</a:t>
            </a:r>
            <a:r>
              <a:rPr lang="en-GB" dirty="0"/>
              <a:t> </a:t>
            </a:r>
            <a:r>
              <a:rPr lang="en-GB" dirty="0" err="1"/>
              <a:t>tekemisen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loppuraportin</a:t>
            </a:r>
            <a:r>
              <a:rPr lang="en-GB" dirty="0"/>
              <a:t>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1791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C146-5F96-8212-ED6C-5A0F58D73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Prosessimalli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618F-7275-9D99-690E-A8C918718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Minä</a:t>
            </a:r>
            <a:r>
              <a:rPr lang="en-GB" dirty="0"/>
              <a:t> </a:t>
            </a:r>
            <a:r>
              <a:rPr lang="en-GB" dirty="0" err="1"/>
              <a:t>käytän</a:t>
            </a:r>
            <a:r>
              <a:rPr lang="en-GB" dirty="0"/>
              <a:t> </a:t>
            </a:r>
            <a:r>
              <a:rPr lang="en-GB" dirty="0" err="1"/>
              <a:t>tässä</a:t>
            </a:r>
            <a:r>
              <a:rPr lang="en-GB" dirty="0"/>
              <a:t> Agile </a:t>
            </a:r>
            <a:r>
              <a:rPr lang="en-GB" dirty="0" err="1"/>
              <a:t>prosessimallia</a:t>
            </a:r>
            <a:r>
              <a:rPr lang="en-GB" dirty="0"/>
              <a:t>, </a:t>
            </a:r>
            <a:r>
              <a:rPr lang="en-GB" dirty="0" err="1"/>
              <a:t>koska</a:t>
            </a:r>
            <a:r>
              <a:rPr lang="en-GB" dirty="0"/>
              <a:t> </a:t>
            </a:r>
            <a:r>
              <a:rPr lang="en-GB" dirty="0" err="1"/>
              <a:t>siinä</a:t>
            </a:r>
            <a:r>
              <a:rPr lang="en-GB" dirty="0"/>
              <a:t> on </a:t>
            </a:r>
          </a:p>
          <a:p>
            <a:r>
              <a:rPr lang="en-GB" dirty="0" err="1"/>
              <a:t>Iteratiivinen</a:t>
            </a:r>
            <a:r>
              <a:rPr lang="en-GB" dirty="0"/>
              <a:t> </a:t>
            </a:r>
            <a:r>
              <a:rPr lang="en-GB" dirty="0" err="1"/>
              <a:t>kehitys</a:t>
            </a:r>
            <a:r>
              <a:rPr lang="en-GB" dirty="0"/>
              <a:t>, </a:t>
            </a:r>
            <a:r>
              <a:rPr lang="en-GB" dirty="0" err="1"/>
              <a:t>tarkoittaa</a:t>
            </a:r>
            <a:r>
              <a:rPr lang="en-GB" dirty="0"/>
              <a:t>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voin</a:t>
            </a:r>
            <a:r>
              <a:rPr lang="en-GB" dirty="0"/>
              <a:t> </a:t>
            </a:r>
            <a:r>
              <a:rPr lang="en-GB" dirty="0" err="1"/>
              <a:t>kehittää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parantaa</a:t>
            </a:r>
            <a:r>
              <a:rPr lang="en-GB" dirty="0"/>
              <a:t> </a:t>
            </a:r>
            <a:r>
              <a:rPr lang="en-GB" dirty="0" err="1"/>
              <a:t>projektia</a:t>
            </a:r>
            <a:r>
              <a:rPr lang="en-GB" dirty="0"/>
              <a:t> </a:t>
            </a:r>
            <a:r>
              <a:rPr lang="en-GB" dirty="0" err="1"/>
              <a:t>vaihe</a:t>
            </a:r>
            <a:r>
              <a:rPr lang="en-GB" dirty="0"/>
              <a:t> </a:t>
            </a:r>
            <a:r>
              <a:rPr lang="en-GB" dirty="0" err="1"/>
              <a:t>vaiheelta</a:t>
            </a:r>
            <a:r>
              <a:rPr lang="en-GB" dirty="0"/>
              <a:t>.</a:t>
            </a:r>
          </a:p>
          <a:p>
            <a:r>
              <a:rPr lang="en-GB" dirty="0" err="1"/>
              <a:t>Nopea</a:t>
            </a:r>
            <a:r>
              <a:rPr lang="en-GB" dirty="0"/>
              <a:t> </a:t>
            </a:r>
            <a:r>
              <a:rPr lang="en-GB" dirty="0" err="1"/>
              <a:t>palaute</a:t>
            </a:r>
            <a:r>
              <a:rPr lang="en-GB" dirty="0"/>
              <a:t>,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auttaa</a:t>
            </a:r>
            <a:r>
              <a:rPr lang="en-GB" dirty="0"/>
              <a:t> </a:t>
            </a:r>
            <a:r>
              <a:rPr lang="en-GB" dirty="0" err="1"/>
              <a:t>minua</a:t>
            </a:r>
            <a:r>
              <a:rPr lang="en-GB" dirty="0"/>
              <a:t> </a:t>
            </a:r>
            <a:r>
              <a:rPr lang="en-GB" dirty="0" err="1"/>
              <a:t>reagoimaan</a:t>
            </a:r>
            <a:r>
              <a:rPr lang="en-GB" dirty="0"/>
              <a:t> </a:t>
            </a:r>
            <a:r>
              <a:rPr lang="en-GB" dirty="0" err="1"/>
              <a:t>mahdollisiin</a:t>
            </a:r>
            <a:r>
              <a:rPr lang="en-GB" dirty="0"/>
              <a:t> </a:t>
            </a:r>
            <a:r>
              <a:rPr lang="en-GB" dirty="0" err="1"/>
              <a:t>ongelmiin</a:t>
            </a:r>
            <a:r>
              <a:rPr lang="en-GB" dirty="0"/>
              <a:t>.</a:t>
            </a:r>
          </a:p>
          <a:p>
            <a:r>
              <a:rPr lang="en-GB" dirty="0" err="1"/>
              <a:t>Jatkuva</a:t>
            </a:r>
            <a:r>
              <a:rPr lang="en-GB" dirty="0"/>
              <a:t> </a:t>
            </a:r>
            <a:r>
              <a:rPr lang="en-GB" dirty="0" err="1"/>
              <a:t>parannus</a:t>
            </a:r>
            <a:r>
              <a:rPr lang="en-GB" dirty="0"/>
              <a:t>, </a:t>
            </a:r>
            <a:r>
              <a:rPr lang="en-GB" dirty="0" err="1"/>
              <a:t>voin</a:t>
            </a:r>
            <a:r>
              <a:rPr lang="en-GB" dirty="0"/>
              <a:t> </a:t>
            </a:r>
            <a:r>
              <a:rPr lang="en-GB" dirty="0" err="1"/>
              <a:t>jatkuvasti</a:t>
            </a:r>
            <a:r>
              <a:rPr lang="en-GB" dirty="0"/>
              <a:t> </a:t>
            </a:r>
            <a:r>
              <a:rPr lang="en-GB" dirty="0" err="1"/>
              <a:t>kehittää</a:t>
            </a:r>
            <a:r>
              <a:rPr lang="en-GB" dirty="0"/>
              <a:t> </a:t>
            </a:r>
            <a:r>
              <a:rPr lang="en-GB" dirty="0" err="1"/>
              <a:t>tuotetta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727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B005-A505-51A6-2CDE-88466B01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Projektisuunnitelma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639D7-0B1C-3F02-11B9-65655883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tavoitteet</a:t>
            </a:r>
            <a:r>
              <a:rPr lang="en-GB" dirty="0"/>
              <a:t> </a:t>
            </a:r>
            <a:r>
              <a:rPr lang="en-GB" dirty="0" err="1"/>
              <a:t>ovat</a:t>
            </a:r>
            <a:r>
              <a:rPr lang="en-GB" dirty="0"/>
              <a:t>:</a:t>
            </a:r>
          </a:p>
          <a:p>
            <a:r>
              <a:rPr lang="en-GB" dirty="0" err="1"/>
              <a:t>Kehittää</a:t>
            </a:r>
            <a:r>
              <a:rPr lang="en-GB" dirty="0"/>
              <a:t> </a:t>
            </a:r>
            <a:r>
              <a:rPr lang="en-GB" dirty="0" err="1"/>
              <a:t>helppokäyttöinen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reaaliaikainen</a:t>
            </a:r>
            <a:r>
              <a:rPr lang="en-GB" dirty="0"/>
              <a:t> </a:t>
            </a:r>
            <a:r>
              <a:rPr lang="en-GB" dirty="0" err="1"/>
              <a:t>tulospalvelu</a:t>
            </a:r>
            <a:r>
              <a:rPr lang="en-GB" dirty="0"/>
              <a:t> E-</a:t>
            </a:r>
            <a:r>
              <a:rPr lang="en-GB" dirty="0" err="1"/>
              <a:t>urheiluturnauksille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pelaajien</a:t>
            </a:r>
            <a:r>
              <a:rPr lang="en-GB" dirty="0"/>
              <a:t> </a:t>
            </a:r>
            <a:r>
              <a:rPr lang="en-GB" dirty="0" err="1"/>
              <a:t>suorituksille</a:t>
            </a:r>
            <a:r>
              <a:rPr lang="en-GB" dirty="0"/>
              <a:t>.</a:t>
            </a:r>
          </a:p>
          <a:p>
            <a:r>
              <a:rPr lang="en-GB" dirty="0" err="1"/>
              <a:t>Suunnitella</a:t>
            </a:r>
            <a:r>
              <a:rPr lang="en-GB" dirty="0"/>
              <a:t> </a:t>
            </a:r>
            <a:r>
              <a:rPr lang="en-GB" dirty="0" err="1"/>
              <a:t>järjestelmä</a:t>
            </a:r>
            <a:r>
              <a:rPr lang="en-GB" dirty="0"/>
              <a:t>,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tukee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turnauksia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pelejä</a:t>
            </a:r>
            <a:r>
              <a:rPr lang="en-GB" dirty="0"/>
              <a:t>.</a:t>
            </a:r>
          </a:p>
          <a:p>
            <a:r>
              <a:rPr lang="en-GB" dirty="0" err="1"/>
              <a:t>Tehdä</a:t>
            </a:r>
            <a:r>
              <a:rPr lang="en-GB" dirty="0"/>
              <a:t> </a:t>
            </a:r>
            <a:r>
              <a:rPr lang="en-GB" dirty="0" err="1"/>
              <a:t>käyttäjäystävällinen</a:t>
            </a:r>
            <a:r>
              <a:rPr lang="en-GB" dirty="0"/>
              <a:t> </a:t>
            </a:r>
            <a:r>
              <a:rPr lang="en-GB" dirty="0" err="1"/>
              <a:t>sivu</a:t>
            </a:r>
            <a:r>
              <a:rPr lang="en-GB" dirty="0"/>
              <a:t>, </a:t>
            </a:r>
            <a:r>
              <a:rPr lang="en-GB" dirty="0" err="1"/>
              <a:t>joka</a:t>
            </a:r>
            <a:r>
              <a:rPr lang="en-GB" dirty="0"/>
              <a:t> </a:t>
            </a:r>
            <a:r>
              <a:rPr lang="en-GB" dirty="0" err="1"/>
              <a:t>mahdollistaa</a:t>
            </a:r>
            <a:r>
              <a:rPr lang="en-GB" dirty="0"/>
              <a:t> </a:t>
            </a:r>
            <a:r>
              <a:rPr lang="en-GB" dirty="0" err="1"/>
              <a:t>nopean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selkeän</a:t>
            </a:r>
            <a:r>
              <a:rPr lang="en-GB" dirty="0"/>
              <a:t> </a:t>
            </a:r>
            <a:r>
              <a:rPr lang="en-GB" dirty="0" err="1"/>
              <a:t>tiedon</a:t>
            </a:r>
            <a:r>
              <a:rPr lang="en-GB" dirty="0"/>
              <a:t> </a:t>
            </a:r>
            <a:r>
              <a:rPr lang="en-GB" dirty="0" err="1"/>
              <a:t>seurannan</a:t>
            </a:r>
            <a:r>
              <a:rPr lang="en-GB" dirty="0"/>
              <a:t>.</a:t>
            </a:r>
          </a:p>
          <a:p>
            <a:r>
              <a:rPr lang="en-GB" dirty="0"/>
              <a:t>Jos </a:t>
            </a:r>
            <a:r>
              <a:rPr lang="en-GB" dirty="0" err="1"/>
              <a:t>tarvitsen</a:t>
            </a:r>
            <a:r>
              <a:rPr lang="en-GB" dirty="0"/>
              <a:t> </a:t>
            </a:r>
            <a:r>
              <a:rPr lang="en-GB" dirty="0" err="1"/>
              <a:t>projetkin</a:t>
            </a:r>
            <a:r>
              <a:rPr lang="en-GB" dirty="0"/>
              <a:t> </a:t>
            </a:r>
            <a:r>
              <a:rPr lang="en-GB" dirty="0" err="1"/>
              <a:t>aikana</a:t>
            </a:r>
            <a:r>
              <a:rPr lang="en-GB" dirty="0"/>
              <a:t> </a:t>
            </a:r>
            <a:r>
              <a:rPr lang="en-GB" dirty="0" err="1"/>
              <a:t>apua</a:t>
            </a:r>
            <a:r>
              <a:rPr lang="en-GB" dirty="0"/>
              <a:t> </a:t>
            </a:r>
            <a:r>
              <a:rPr lang="en-GB" dirty="0" err="1"/>
              <a:t>kysyn</a:t>
            </a:r>
            <a:r>
              <a:rPr lang="en-GB" dirty="0"/>
              <a:t> </a:t>
            </a:r>
            <a:r>
              <a:rPr lang="en-GB" dirty="0" err="1"/>
              <a:t>sitä</a:t>
            </a:r>
            <a:r>
              <a:rPr lang="en-GB" dirty="0"/>
              <a:t> </a:t>
            </a:r>
            <a:r>
              <a:rPr lang="en-GB" dirty="0" err="1"/>
              <a:t>käyttäen</a:t>
            </a:r>
            <a:r>
              <a:rPr lang="en-GB" dirty="0"/>
              <a:t> </a:t>
            </a:r>
            <a:r>
              <a:rPr lang="en-GB" dirty="0" err="1"/>
              <a:t>Whatsappia</a:t>
            </a:r>
            <a:r>
              <a:rPr lang="en-GB" dirty="0"/>
              <a:t> tai </a:t>
            </a:r>
            <a:r>
              <a:rPr lang="en-GB" dirty="0" err="1"/>
              <a:t>sähköpostia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4622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B393-8BCB-3405-B318-3DF0B4C1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Riskianalyysi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328A-CC1B-B8CA-FE84-69EBA0FA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Projektin</a:t>
            </a:r>
            <a:r>
              <a:rPr lang="en-GB" dirty="0"/>
              <a:t> </a:t>
            </a:r>
            <a:r>
              <a:rPr lang="en-GB" dirty="0" err="1"/>
              <a:t>suurimmat</a:t>
            </a:r>
            <a:r>
              <a:rPr lang="en-GB" dirty="0"/>
              <a:t> </a:t>
            </a:r>
            <a:r>
              <a:rPr lang="en-GB" dirty="0" err="1"/>
              <a:t>riskit</a:t>
            </a:r>
            <a:r>
              <a:rPr lang="en-GB" dirty="0"/>
              <a:t> </a:t>
            </a:r>
            <a:r>
              <a:rPr lang="en-GB" dirty="0" err="1"/>
              <a:t>ovat</a:t>
            </a:r>
            <a:r>
              <a:rPr lang="en-GB" dirty="0"/>
              <a:t>:</a:t>
            </a:r>
          </a:p>
          <a:p>
            <a:r>
              <a:rPr lang="en-GB" dirty="0" err="1"/>
              <a:t>Aikataulupaineet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mahdolliset</a:t>
            </a:r>
            <a:r>
              <a:rPr lang="en-GB" dirty="0"/>
              <a:t> </a:t>
            </a:r>
            <a:r>
              <a:rPr lang="en-GB" dirty="0" err="1"/>
              <a:t>tekniset</a:t>
            </a:r>
            <a:r>
              <a:rPr lang="en-GB" dirty="0"/>
              <a:t> </a:t>
            </a:r>
            <a:r>
              <a:rPr lang="en-GB" dirty="0" err="1"/>
              <a:t>ongelmat</a:t>
            </a:r>
            <a:r>
              <a:rPr lang="en-GB" dirty="0"/>
              <a:t>.</a:t>
            </a:r>
          </a:p>
          <a:p>
            <a:r>
              <a:rPr lang="en-GB" dirty="0" err="1"/>
              <a:t>Palvelun</a:t>
            </a:r>
            <a:r>
              <a:rPr lang="en-GB" dirty="0"/>
              <a:t> </a:t>
            </a:r>
            <a:r>
              <a:rPr lang="en-GB" dirty="0" err="1"/>
              <a:t>toimivuus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nopeus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laitteilla</a:t>
            </a:r>
            <a:r>
              <a:rPr lang="en-GB" dirty="0"/>
              <a:t>.</a:t>
            </a:r>
          </a:p>
          <a:p>
            <a:r>
              <a:rPr lang="en-GB" dirty="0" err="1"/>
              <a:t>Palvelun</a:t>
            </a:r>
            <a:r>
              <a:rPr lang="en-GB" dirty="0"/>
              <a:t> </a:t>
            </a:r>
            <a:r>
              <a:rPr lang="en-GB" dirty="0" err="1"/>
              <a:t>turvallisuus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tietosuojaongelmat</a:t>
            </a:r>
            <a:r>
              <a:rPr lang="en-GB" dirty="0"/>
              <a:t>.</a:t>
            </a:r>
          </a:p>
          <a:p>
            <a:r>
              <a:rPr lang="en-GB" dirty="0" err="1"/>
              <a:t>Tulevat</a:t>
            </a:r>
            <a:r>
              <a:rPr lang="en-GB" dirty="0"/>
              <a:t> </a:t>
            </a:r>
            <a:r>
              <a:rPr lang="en-GB" dirty="0" err="1"/>
              <a:t>muutokset</a:t>
            </a:r>
            <a:r>
              <a:rPr lang="en-GB" dirty="0"/>
              <a:t> E-</a:t>
            </a:r>
            <a:r>
              <a:rPr lang="en-GB" dirty="0" err="1"/>
              <a:t>urheiluun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433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3C90-47C6-2808-E7C0-6862CCA1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Vaatimusmäärittely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E08A-0935-9F44-2B7F-61CCF534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Toiminnalliset</a:t>
            </a:r>
            <a:r>
              <a:rPr lang="en-GB" dirty="0"/>
              <a:t> </a:t>
            </a:r>
            <a:r>
              <a:rPr lang="en-GB" dirty="0" err="1"/>
              <a:t>vaatimukset</a:t>
            </a:r>
            <a:r>
              <a:rPr lang="en-GB" dirty="0"/>
              <a:t>: </a:t>
            </a:r>
            <a:r>
              <a:rPr lang="en-GB" dirty="0" err="1"/>
              <a:t>Reaaliaikaiset</a:t>
            </a:r>
            <a:r>
              <a:rPr lang="en-GB" dirty="0"/>
              <a:t> </a:t>
            </a:r>
            <a:r>
              <a:rPr lang="en-GB" dirty="0" err="1"/>
              <a:t>tulokset</a:t>
            </a:r>
            <a:r>
              <a:rPr lang="en-GB" dirty="0"/>
              <a:t>, </a:t>
            </a:r>
            <a:r>
              <a:rPr lang="en-GB" dirty="0" err="1"/>
              <a:t>pelaajien</a:t>
            </a:r>
            <a:r>
              <a:rPr lang="en-GB" dirty="0"/>
              <a:t> </a:t>
            </a:r>
            <a:r>
              <a:rPr lang="en-GB" dirty="0" err="1"/>
              <a:t>statsit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käyttäjäystävällisyys</a:t>
            </a:r>
            <a:r>
              <a:rPr lang="en-GB" dirty="0"/>
              <a:t>.</a:t>
            </a:r>
          </a:p>
          <a:p>
            <a:r>
              <a:rPr lang="en-GB" dirty="0"/>
              <a:t>Ei </a:t>
            </a:r>
            <a:r>
              <a:rPr lang="en-GB" dirty="0" err="1"/>
              <a:t>toiminnaliset</a:t>
            </a:r>
            <a:r>
              <a:rPr lang="en-GB" dirty="0"/>
              <a:t> </a:t>
            </a:r>
            <a:r>
              <a:rPr lang="en-GB" dirty="0" err="1"/>
              <a:t>vaatimukset</a:t>
            </a:r>
            <a:r>
              <a:rPr lang="en-GB" dirty="0"/>
              <a:t>: </a:t>
            </a:r>
            <a:r>
              <a:rPr lang="en-GB" dirty="0" err="1"/>
              <a:t>Suorituskyky</a:t>
            </a:r>
            <a:r>
              <a:rPr lang="en-GB" dirty="0"/>
              <a:t>, </a:t>
            </a:r>
            <a:r>
              <a:rPr lang="en-GB" dirty="0" err="1"/>
              <a:t>laitetuki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tietoturva</a:t>
            </a:r>
            <a:r>
              <a:rPr lang="en-GB" dirty="0"/>
              <a:t>.</a:t>
            </a:r>
          </a:p>
          <a:p>
            <a:r>
              <a:rPr lang="en-GB" dirty="0" err="1"/>
              <a:t>Priorisointi</a:t>
            </a:r>
            <a:r>
              <a:rPr lang="en-GB" dirty="0"/>
              <a:t>: </a:t>
            </a:r>
            <a:r>
              <a:rPr lang="en-GB" dirty="0" err="1"/>
              <a:t>Reaaliaikaiset</a:t>
            </a:r>
            <a:r>
              <a:rPr lang="en-GB" dirty="0"/>
              <a:t> </a:t>
            </a:r>
            <a:r>
              <a:rPr lang="en-GB" dirty="0" err="1"/>
              <a:t>tulokset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pelaajien</a:t>
            </a:r>
            <a:r>
              <a:rPr lang="en-GB" dirty="0"/>
              <a:t> </a:t>
            </a:r>
            <a:r>
              <a:rPr lang="en-GB" dirty="0" err="1"/>
              <a:t>statsit</a:t>
            </a:r>
            <a:r>
              <a:rPr lang="en-GB" dirty="0"/>
              <a:t>.</a:t>
            </a:r>
          </a:p>
          <a:p>
            <a:r>
              <a:rPr lang="en-GB" dirty="0" err="1"/>
              <a:t>Vaatimusten</a:t>
            </a:r>
            <a:r>
              <a:rPr lang="en-GB" dirty="0"/>
              <a:t> </a:t>
            </a:r>
            <a:r>
              <a:rPr lang="en-GB" dirty="0" err="1"/>
              <a:t>testaaminen</a:t>
            </a:r>
            <a:r>
              <a:rPr lang="en-GB" dirty="0"/>
              <a:t>: </a:t>
            </a:r>
            <a:r>
              <a:rPr lang="en-GB" dirty="0" err="1"/>
              <a:t>Testataan</a:t>
            </a:r>
            <a:r>
              <a:rPr lang="en-GB" dirty="0"/>
              <a:t>,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kaikki</a:t>
            </a:r>
            <a:r>
              <a:rPr lang="en-GB" dirty="0"/>
              <a:t> </a:t>
            </a:r>
            <a:r>
              <a:rPr lang="en-GB" dirty="0" err="1"/>
              <a:t>tärkeät</a:t>
            </a:r>
            <a:r>
              <a:rPr lang="en-GB" dirty="0"/>
              <a:t> </a:t>
            </a:r>
            <a:r>
              <a:rPr lang="en-GB" dirty="0" err="1"/>
              <a:t>toiminnot</a:t>
            </a:r>
            <a:r>
              <a:rPr lang="en-GB" dirty="0"/>
              <a:t> </a:t>
            </a:r>
            <a:r>
              <a:rPr lang="en-GB" dirty="0" err="1"/>
              <a:t>toimivat</a:t>
            </a:r>
            <a:r>
              <a:rPr lang="en-GB" dirty="0"/>
              <a:t>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pitäisi</a:t>
            </a:r>
            <a:r>
              <a:rPr lang="en-GB" dirty="0"/>
              <a:t>.</a:t>
            </a:r>
          </a:p>
          <a:p>
            <a:r>
              <a:rPr lang="en-GB" dirty="0" err="1"/>
              <a:t>Käyttäjiä</a:t>
            </a:r>
            <a:r>
              <a:rPr lang="en-GB" dirty="0"/>
              <a:t> </a:t>
            </a:r>
            <a:r>
              <a:rPr lang="en-GB" dirty="0" err="1"/>
              <a:t>ovat</a:t>
            </a:r>
            <a:r>
              <a:rPr lang="en-GB" dirty="0"/>
              <a:t> </a:t>
            </a:r>
            <a:r>
              <a:rPr lang="en-GB" dirty="0" err="1"/>
              <a:t>esimerkiksi</a:t>
            </a:r>
            <a:r>
              <a:rPr lang="en-GB" dirty="0"/>
              <a:t> </a:t>
            </a:r>
            <a:r>
              <a:rPr lang="en-GB" dirty="0" err="1"/>
              <a:t>katsojat</a:t>
            </a:r>
            <a:r>
              <a:rPr lang="en-GB" dirty="0"/>
              <a:t>, </a:t>
            </a:r>
            <a:r>
              <a:rPr lang="en-GB" dirty="0" err="1"/>
              <a:t>turnauksien</a:t>
            </a:r>
            <a:r>
              <a:rPr lang="en-GB" dirty="0"/>
              <a:t> </a:t>
            </a:r>
            <a:r>
              <a:rPr lang="en-GB" dirty="0" err="1"/>
              <a:t>pitäjät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pelaajat</a:t>
            </a:r>
            <a:r>
              <a:rPr lang="en-GB" dirty="0"/>
              <a:t>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58274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38CF-4891-3BE9-085C-4735E3AE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Järjestelmän</a:t>
            </a:r>
            <a:r>
              <a:rPr lang="en-GB" dirty="0"/>
              <a:t> </a:t>
            </a:r>
            <a:r>
              <a:rPr lang="en-GB" dirty="0" err="1"/>
              <a:t>rakenne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osat</a:t>
            </a:r>
            <a:r>
              <a:rPr lang="en-GB" dirty="0"/>
              <a:t>.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6FC1-0E06-F863-20E4-7397D4E8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 err="1"/>
              <a:t>Kokojärjestelmän</a:t>
            </a:r>
            <a:r>
              <a:rPr lang="en-GB" dirty="0"/>
              <a:t> </a:t>
            </a:r>
            <a:r>
              <a:rPr lang="en-GB" dirty="0" err="1"/>
              <a:t>kuvaus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Järjestelmä</a:t>
            </a:r>
            <a:r>
              <a:rPr lang="en-GB" dirty="0"/>
              <a:t> </a:t>
            </a:r>
            <a:r>
              <a:rPr lang="en-GB" dirty="0" err="1"/>
              <a:t>koostuu</a:t>
            </a:r>
            <a:r>
              <a:rPr lang="en-GB" dirty="0"/>
              <a:t> </a:t>
            </a:r>
            <a:r>
              <a:rPr lang="en-GB" dirty="0" err="1"/>
              <a:t>käyttöliittymästä</a:t>
            </a:r>
            <a:r>
              <a:rPr lang="en-GB" dirty="0"/>
              <a:t>, </a:t>
            </a:r>
            <a:r>
              <a:rPr lang="en-GB" dirty="0" err="1"/>
              <a:t>taustapalvelusta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tietokannasta</a:t>
            </a:r>
            <a:r>
              <a:rPr lang="en-GB" dirty="0"/>
              <a:t>, </a:t>
            </a:r>
            <a:r>
              <a:rPr lang="en-GB" dirty="0" err="1"/>
              <a:t>jotka</a:t>
            </a:r>
            <a:r>
              <a:rPr lang="en-GB" dirty="0"/>
              <a:t> </a:t>
            </a:r>
            <a:r>
              <a:rPr lang="en-GB" dirty="0" err="1"/>
              <a:t>kaikki</a:t>
            </a:r>
            <a:r>
              <a:rPr lang="en-GB" dirty="0"/>
              <a:t> </a:t>
            </a:r>
            <a:r>
              <a:rPr lang="en-GB" dirty="0" err="1"/>
              <a:t>auttavat</a:t>
            </a:r>
            <a:r>
              <a:rPr lang="en-GB" dirty="0"/>
              <a:t> </a:t>
            </a:r>
            <a:r>
              <a:rPr lang="en-GB" dirty="0" err="1"/>
              <a:t>näyttämään</a:t>
            </a:r>
            <a:r>
              <a:rPr lang="en-GB" dirty="0"/>
              <a:t> </a:t>
            </a:r>
            <a:r>
              <a:rPr lang="en-GB" dirty="0" err="1"/>
              <a:t>ajantasaiset</a:t>
            </a:r>
            <a:r>
              <a:rPr lang="en-GB" dirty="0"/>
              <a:t> </a:t>
            </a:r>
            <a:r>
              <a:rPr lang="en-GB" dirty="0" err="1"/>
              <a:t>tiedot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Osat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Järjestelmä</a:t>
            </a:r>
            <a:r>
              <a:rPr lang="en-GB" dirty="0"/>
              <a:t> </a:t>
            </a:r>
            <a:r>
              <a:rPr lang="en-GB" dirty="0" err="1"/>
              <a:t>jaetaan</a:t>
            </a:r>
            <a:r>
              <a:rPr lang="en-GB" dirty="0"/>
              <a:t> </a:t>
            </a:r>
            <a:r>
              <a:rPr lang="en-GB" dirty="0" err="1"/>
              <a:t>osiin</a:t>
            </a:r>
            <a:r>
              <a:rPr lang="en-GB" dirty="0"/>
              <a:t>,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tulospalvelu</a:t>
            </a:r>
            <a:r>
              <a:rPr lang="en-GB" dirty="0"/>
              <a:t>. </a:t>
            </a:r>
            <a:r>
              <a:rPr lang="en-GB" dirty="0" err="1"/>
              <a:t>Pelaajatiedot</a:t>
            </a:r>
            <a:r>
              <a:rPr lang="en-GB" dirty="0"/>
              <a:t>, </a:t>
            </a:r>
            <a:r>
              <a:rPr lang="en-GB" dirty="0" err="1"/>
              <a:t>pelit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hallintapaneeli</a:t>
            </a:r>
            <a:r>
              <a:rPr lang="en-GB" dirty="0"/>
              <a:t>, </a:t>
            </a:r>
            <a:r>
              <a:rPr lang="en-GB" dirty="0" err="1"/>
              <a:t>jotta</a:t>
            </a:r>
            <a:r>
              <a:rPr lang="en-GB" dirty="0"/>
              <a:t> </a:t>
            </a:r>
            <a:r>
              <a:rPr lang="en-GB" dirty="0" err="1"/>
              <a:t>niitä</a:t>
            </a:r>
            <a:r>
              <a:rPr lang="en-GB" dirty="0"/>
              <a:t> on </a:t>
            </a:r>
            <a:r>
              <a:rPr lang="en-GB" dirty="0" err="1"/>
              <a:t>helpompi</a:t>
            </a:r>
            <a:r>
              <a:rPr lang="en-GB" dirty="0"/>
              <a:t> </a:t>
            </a:r>
            <a:r>
              <a:rPr lang="en-GB" dirty="0" err="1"/>
              <a:t>muokata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päivittää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Moduulisuunnittelu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Käyttöliittymä</a:t>
            </a:r>
            <a:r>
              <a:rPr lang="en-GB" dirty="0"/>
              <a:t> </a:t>
            </a:r>
            <a:r>
              <a:rPr lang="en-GB" dirty="0" err="1"/>
              <a:t>tämä</a:t>
            </a:r>
            <a:r>
              <a:rPr lang="en-GB" dirty="0"/>
              <a:t> </a:t>
            </a:r>
            <a:r>
              <a:rPr lang="en-GB" dirty="0" err="1"/>
              <a:t>osa</a:t>
            </a:r>
            <a:r>
              <a:rPr lang="en-GB" dirty="0"/>
              <a:t> </a:t>
            </a:r>
            <a:r>
              <a:rPr lang="en-GB" dirty="0" err="1"/>
              <a:t>näyttää</a:t>
            </a:r>
            <a:r>
              <a:rPr lang="en-GB" dirty="0"/>
              <a:t> </a:t>
            </a:r>
            <a:r>
              <a:rPr lang="en-GB" dirty="0" err="1"/>
              <a:t>tulokset</a:t>
            </a:r>
            <a:r>
              <a:rPr lang="en-GB" dirty="0"/>
              <a:t>, </a:t>
            </a:r>
            <a:r>
              <a:rPr lang="en-GB" dirty="0" err="1"/>
              <a:t>pelaajien</a:t>
            </a:r>
            <a:r>
              <a:rPr lang="en-GB" dirty="0"/>
              <a:t> </a:t>
            </a:r>
            <a:r>
              <a:rPr lang="en-GB" dirty="0" err="1"/>
              <a:t>tilastot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eri</a:t>
            </a:r>
            <a:r>
              <a:rPr lang="en-GB" dirty="0"/>
              <a:t> </a:t>
            </a:r>
            <a:r>
              <a:rPr lang="en-GB" dirty="0" err="1"/>
              <a:t>pelien</a:t>
            </a:r>
            <a:r>
              <a:rPr lang="en-GB" dirty="0"/>
              <a:t> </a:t>
            </a:r>
            <a:r>
              <a:rPr lang="en-GB" dirty="0" err="1"/>
              <a:t>turnaukset</a:t>
            </a:r>
            <a:r>
              <a:rPr lang="en-GB" dirty="0"/>
              <a:t> </a:t>
            </a:r>
            <a:r>
              <a:rPr lang="en-GB" dirty="0" err="1"/>
              <a:t>niin</a:t>
            </a:r>
            <a:r>
              <a:rPr lang="en-GB" dirty="0"/>
              <a:t> </a:t>
            </a:r>
            <a:r>
              <a:rPr lang="en-GB" dirty="0" err="1"/>
              <a:t>että</a:t>
            </a:r>
            <a:r>
              <a:rPr lang="en-GB" dirty="0"/>
              <a:t> ne on </a:t>
            </a:r>
            <a:r>
              <a:rPr lang="en-GB" dirty="0" err="1"/>
              <a:t>helppo</a:t>
            </a:r>
            <a:r>
              <a:rPr lang="en-GB" dirty="0"/>
              <a:t> </a:t>
            </a:r>
            <a:r>
              <a:rPr lang="en-GB" dirty="0" err="1"/>
              <a:t>ymmärtää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nähdä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Taustapalvelut</a:t>
            </a:r>
            <a:r>
              <a:rPr lang="en-GB" dirty="0"/>
              <a:t> </a:t>
            </a:r>
            <a:r>
              <a:rPr lang="en-GB" dirty="0" err="1"/>
              <a:t>huolehtii</a:t>
            </a:r>
            <a:r>
              <a:rPr lang="en-GB" dirty="0"/>
              <a:t> </a:t>
            </a:r>
            <a:r>
              <a:rPr lang="en-GB" dirty="0" err="1"/>
              <a:t>siitä</a:t>
            </a:r>
            <a:r>
              <a:rPr lang="en-GB" dirty="0"/>
              <a:t>, </a:t>
            </a:r>
            <a:r>
              <a:rPr lang="en-GB" dirty="0" err="1"/>
              <a:t>että</a:t>
            </a:r>
            <a:r>
              <a:rPr lang="en-GB" dirty="0"/>
              <a:t> </a:t>
            </a:r>
            <a:r>
              <a:rPr lang="en-GB" dirty="0" err="1"/>
              <a:t>tiedot</a:t>
            </a:r>
            <a:r>
              <a:rPr lang="en-GB" dirty="0"/>
              <a:t> </a:t>
            </a:r>
            <a:r>
              <a:rPr lang="en-GB" dirty="0" err="1"/>
              <a:t>tallennetaan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käsitellään</a:t>
            </a:r>
            <a:r>
              <a:rPr lang="en-GB" dirty="0"/>
              <a:t> </a:t>
            </a:r>
            <a:r>
              <a:rPr lang="en-GB" dirty="0" err="1"/>
              <a:t>oikein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nopeasti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Riippuvuudet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 err="1"/>
              <a:t>Järjestelmä</a:t>
            </a:r>
            <a:r>
              <a:rPr lang="en-GB" dirty="0"/>
              <a:t> </a:t>
            </a:r>
            <a:r>
              <a:rPr lang="en-GB" dirty="0" err="1"/>
              <a:t>tarvitsee</a:t>
            </a:r>
            <a:r>
              <a:rPr lang="en-GB" dirty="0"/>
              <a:t> </a:t>
            </a:r>
            <a:r>
              <a:rPr lang="en-GB" dirty="0" err="1"/>
              <a:t>toimivan</a:t>
            </a:r>
            <a:r>
              <a:rPr lang="en-GB" dirty="0"/>
              <a:t> </a:t>
            </a:r>
            <a:r>
              <a:rPr lang="en-GB" dirty="0" err="1"/>
              <a:t>verkkoyhteyden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pääsyn</a:t>
            </a:r>
            <a:r>
              <a:rPr lang="en-GB" dirty="0"/>
              <a:t> </a:t>
            </a:r>
            <a:r>
              <a:rPr lang="en-GB" dirty="0" err="1"/>
              <a:t>muihin</a:t>
            </a:r>
            <a:r>
              <a:rPr lang="en-GB" dirty="0"/>
              <a:t> </a:t>
            </a:r>
            <a:r>
              <a:rPr lang="en-GB" dirty="0" err="1"/>
              <a:t>järjestelmiin</a:t>
            </a:r>
            <a:r>
              <a:rPr lang="en-GB" dirty="0"/>
              <a:t>, </a:t>
            </a:r>
            <a:r>
              <a:rPr lang="en-GB" dirty="0" err="1"/>
              <a:t>kuten</a:t>
            </a:r>
            <a:r>
              <a:rPr lang="en-GB" dirty="0"/>
              <a:t> </a:t>
            </a:r>
            <a:r>
              <a:rPr lang="en-GB" dirty="0" err="1"/>
              <a:t>pelipalveluihin</a:t>
            </a:r>
            <a:r>
              <a:rPr lang="en-GB" dirty="0"/>
              <a:t>, </a:t>
            </a:r>
            <a:r>
              <a:rPr lang="en-GB" dirty="0" err="1"/>
              <a:t>jotta</a:t>
            </a:r>
            <a:r>
              <a:rPr lang="en-GB" dirty="0"/>
              <a:t> se </a:t>
            </a:r>
            <a:r>
              <a:rPr lang="en-GB" dirty="0" err="1"/>
              <a:t>voi</a:t>
            </a:r>
            <a:r>
              <a:rPr lang="en-GB" dirty="0"/>
              <a:t> </a:t>
            </a:r>
            <a:r>
              <a:rPr lang="en-GB" dirty="0" err="1"/>
              <a:t>näyttää</a:t>
            </a:r>
            <a:r>
              <a:rPr lang="en-GB" dirty="0"/>
              <a:t> </a:t>
            </a:r>
            <a:r>
              <a:rPr lang="en-GB" dirty="0" err="1"/>
              <a:t>tiedot</a:t>
            </a:r>
            <a:r>
              <a:rPr lang="en-GB" dirty="0"/>
              <a:t> </a:t>
            </a:r>
            <a:r>
              <a:rPr lang="en-GB" dirty="0" err="1"/>
              <a:t>oikein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0603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559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E-urheiluturnauksien tulospalvelu</vt:lpstr>
      <vt:lpstr>Johdanto</vt:lpstr>
      <vt:lpstr>Projektinhallinta</vt:lpstr>
      <vt:lpstr>Roolit ja vastuut</vt:lpstr>
      <vt:lpstr>Prosessimalli</vt:lpstr>
      <vt:lpstr>Projektisuunnitelma</vt:lpstr>
      <vt:lpstr>Riskianalyysi</vt:lpstr>
      <vt:lpstr>Vaatimusmäärittely</vt:lpstr>
      <vt:lpstr>Järjestelmän rakenne ja osat.</vt:lpstr>
      <vt:lpstr>Projektin hallinta ja seuranta</vt:lpstr>
      <vt:lpstr>Projektin testaus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Tino Hyttinen NTIS23K</dc:creator>
  <cp:lastModifiedBy>Tino Hyttinen NTIS23K</cp:lastModifiedBy>
  <cp:revision>1</cp:revision>
  <dcterms:created xsi:type="dcterms:W3CDTF">2024-12-17T17:51:00Z</dcterms:created>
  <dcterms:modified xsi:type="dcterms:W3CDTF">2024-12-17T21:14:36Z</dcterms:modified>
</cp:coreProperties>
</file>