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52-6BBD-89E1-2F08-B711F73D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FF6FE-BC33-0644-F916-2F110B32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789D-E1FC-2FB7-5B37-E8AB3F9F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A062-47AB-AB61-450C-6D8862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623B3-0FC5-ED65-EE59-ED35739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560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C0D9-A0DE-A52F-C908-B123415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7D73-EBA2-8F3A-9D5B-BD57A4F1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7B1D-DF43-33D9-15D0-A8BF1A30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3418-3C78-C426-CE91-679A088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19A3-8376-E2C2-B210-F5881AA3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59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29CA1-74AC-1E13-B500-AAD6E3EB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F387A-B172-3AF6-6648-AE1D267C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B451-3CA3-1AAC-9EBD-DAEDE68C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0E24-CCB4-8131-C072-0B0E792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7B6C-3C2D-16AE-86B9-0E2AD4E1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04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BAB0-1A4B-C4EC-A478-717D9BA7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429E-751C-B6EC-3073-59534D7B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5883-5A8D-D5A3-4F4D-83C3789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8DFC-D3E4-0F81-D829-3BE4626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86C-69B3-DF83-DD78-76725663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99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7262-65A4-4E34-F7B2-170C4283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1F54-ED74-5963-9C42-5F9F2C9B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38E1-FCA9-4205-32DA-62B032B2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7113-9AE7-5D0F-656C-810331B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6B59-F4E0-FC21-C5E2-D8D8B4DE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606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7B34-3BD4-1FAD-08A0-716B5B7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5790-A72F-7385-1716-76CB488A6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3F6A-AA8E-A7C0-AD3D-5DCE68F7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5365-C528-89B7-D337-8DA964F6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A71-6CA1-FCEB-F883-9D53B34C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3BB5-0CB9-1C72-112E-DF139A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80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ADA-6E9B-88DC-159D-947B55EB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4C2B-0AA5-17B6-AF6D-1B13986B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2093-6191-612C-E4BE-5171D4EC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CC34-ED94-9B9A-8DAC-89BDA7B71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4A98B-BF8C-10CB-90FC-744C729E6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0CEA0-E273-B3A3-9E33-2B44C35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990D8-9DE0-F615-B542-4E1EF73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789DB-31A5-BB1A-F1AE-EEB0DF7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852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B65F-C60A-A808-2551-7E7CDF9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DB5BC-ED07-E8E5-5508-8CBFBEF4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FEFC-49CF-549C-3A60-479F0F8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CA86-F52E-1D6F-A26C-D186F12D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5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1811C-CB64-1BF1-B3F7-69DFD541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774B8-D802-6390-55C4-4038D7F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3F29-1815-4F9C-F02F-78B721C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142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45BD-DC75-E6F3-1320-E07BF30B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5AD7-66F6-9182-6E93-E1885746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79C6-E59E-D11A-A836-76127035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AF70-F0D3-1673-E36B-7E4B220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60D4-5739-F5DF-9131-9DFF015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C214-32C7-35A8-B3C5-4052EF6F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01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BB36-430B-A23E-43DD-38D5C93D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F7362-32AD-2B26-0279-9CCEE180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467D-68A8-2713-8BD4-73DCE578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27CF-539E-016A-575D-5D363A6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6D53-382B-A290-8E8F-DFE56412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D1F2-190F-318E-8754-1923BFB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671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23D4-B640-2317-60D3-E66B28D6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4199-3A41-9698-6CF6-CA07DC20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B9E7-2EC3-4834-0EF1-F8DF14C2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3BAAA-4177-4178-8B57-6F54383457F2}" type="datetimeFigureOut">
              <a:rPr lang="en-FI" smtClean="0"/>
              <a:t>18/12/2024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47CE-0370-8301-ACCB-198A9413E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FB5B-B2D2-F8B9-6077-085FF8C99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04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FDA-52A3-3F21-B099-40C738B62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E-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urheiluturnauksien</a:t>
            </a:r>
            <a:r>
              <a:rPr lang="en-CA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tulospalvelu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15485-4CBE-6F38-7205-29D851341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Tino Hyttinen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461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2B0E-9402-1A11-1137-37DEBD4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testaus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23E3-DDB9-D6E6-3AB3-D24FA7B6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Testaus</a:t>
            </a:r>
            <a:r>
              <a:rPr lang="en-GB" dirty="0"/>
              <a:t> </a:t>
            </a:r>
            <a:r>
              <a:rPr lang="en-GB" dirty="0" err="1"/>
              <a:t>suunnitelmassa</a:t>
            </a:r>
            <a:r>
              <a:rPr lang="en-GB" dirty="0"/>
              <a:t> teen </a:t>
            </a:r>
            <a:r>
              <a:rPr lang="en-GB" dirty="0" err="1"/>
              <a:t>ensimmäisenä</a:t>
            </a:r>
            <a:r>
              <a:rPr lang="en-GB" dirty="0"/>
              <a:t> </a:t>
            </a:r>
            <a:r>
              <a:rPr lang="en-GB" dirty="0" err="1"/>
              <a:t>yksikkötestin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järjestelmän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 </a:t>
            </a:r>
            <a:r>
              <a:rPr lang="en-GB" dirty="0" err="1"/>
              <a:t>erikseen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ne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Toiseksi</a:t>
            </a:r>
            <a:r>
              <a:rPr lang="en-GB" dirty="0"/>
              <a:t> teen </a:t>
            </a:r>
            <a:r>
              <a:rPr lang="en-GB" dirty="0" err="1"/>
              <a:t>integraatiotestin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yhdessä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Kolmantena</a:t>
            </a:r>
            <a:r>
              <a:rPr lang="en-GB" dirty="0"/>
              <a:t> teen </a:t>
            </a:r>
            <a:r>
              <a:rPr lang="en-GB" dirty="0" err="1"/>
              <a:t>käyttöliittymän</a:t>
            </a:r>
            <a:r>
              <a:rPr lang="en-GB" dirty="0"/>
              <a:t> </a:t>
            </a:r>
            <a:r>
              <a:rPr lang="en-GB" dirty="0" err="1"/>
              <a:t>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käyttöliittymä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taustapalvelu</a:t>
            </a:r>
            <a:r>
              <a:rPr lang="en-GB" dirty="0"/>
              <a:t> </a:t>
            </a:r>
            <a:r>
              <a:rPr lang="en-GB" dirty="0" err="1"/>
              <a:t>lähettävät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saavat</a:t>
            </a:r>
            <a:r>
              <a:rPr lang="en-GB" dirty="0"/>
              <a:t> </a:t>
            </a:r>
            <a:r>
              <a:rPr lang="en-GB" dirty="0" err="1"/>
              <a:t>tietoa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Neljäntenä</a:t>
            </a:r>
            <a:r>
              <a:rPr lang="en-GB" dirty="0"/>
              <a:t> teen </a:t>
            </a:r>
            <a:r>
              <a:rPr lang="en-GB" dirty="0" err="1"/>
              <a:t>suorituskykytestin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kuinka</a:t>
            </a:r>
            <a:r>
              <a:rPr lang="en-GB" dirty="0"/>
              <a:t> </a:t>
            </a:r>
            <a:r>
              <a:rPr lang="en-GB" dirty="0" err="1"/>
              <a:t>nopeasti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toimii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se </a:t>
            </a:r>
            <a:r>
              <a:rPr lang="en-GB" dirty="0" err="1"/>
              <a:t>saa</a:t>
            </a:r>
            <a:r>
              <a:rPr lang="en-GB" dirty="0"/>
              <a:t> </a:t>
            </a:r>
            <a:r>
              <a:rPr lang="en-GB" dirty="0" err="1"/>
              <a:t>paljon</a:t>
            </a:r>
            <a:r>
              <a:rPr lang="en-GB" dirty="0"/>
              <a:t> </a:t>
            </a:r>
            <a:r>
              <a:rPr lang="en-GB" dirty="0" err="1"/>
              <a:t>liikennettä</a:t>
            </a:r>
            <a:r>
              <a:rPr lang="en-GB" dirty="0"/>
              <a:t> </a:t>
            </a:r>
            <a:r>
              <a:rPr lang="en-GB" dirty="0" err="1"/>
              <a:t>esim</a:t>
            </a:r>
            <a:r>
              <a:rPr lang="en-GB" dirty="0"/>
              <a:t> </a:t>
            </a:r>
            <a:r>
              <a:rPr lang="en-GB" dirty="0" err="1"/>
              <a:t>käyttäjiä</a:t>
            </a:r>
            <a:r>
              <a:rPr lang="en-GB" dirty="0"/>
              <a:t> tai </a:t>
            </a:r>
            <a:r>
              <a:rPr lang="en-GB" dirty="0" err="1"/>
              <a:t>tietomääriä</a:t>
            </a:r>
            <a:r>
              <a:rPr lang="en-GB" dirty="0"/>
              <a:t>.</a:t>
            </a:r>
          </a:p>
          <a:p>
            <a:r>
              <a:rPr lang="en-GB" dirty="0" err="1"/>
              <a:t>Viidentenä</a:t>
            </a:r>
            <a:r>
              <a:rPr lang="en-GB" dirty="0"/>
              <a:t> teen </a:t>
            </a:r>
            <a:r>
              <a:rPr lang="en-GB" dirty="0" err="1"/>
              <a:t>virheiden</a:t>
            </a:r>
            <a:r>
              <a:rPr lang="en-GB" dirty="0"/>
              <a:t> </a:t>
            </a:r>
            <a:r>
              <a:rPr lang="en-GB" dirty="0" err="1"/>
              <a:t>minimoinnin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aiheuta</a:t>
            </a:r>
            <a:r>
              <a:rPr lang="en-GB" dirty="0"/>
              <a:t> </a:t>
            </a:r>
            <a:r>
              <a:rPr lang="en-GB" dirty="0" err="1"/>
              <a:t>virheitä</a:t>
            </a:r>
            <a:r>
              <a:rPr lang="en-GB" dirty="0"/>
              <a:t> tai </a:t>
            </a:r>
            <a:r>
              <a:rPr lang="en-GB" dirty="0" err="1"/>
              <a:t>kaadu</a:t>
            </a:r>
            <a:r>
              <a:rPr lang="en-GB" dirty="0"/>
              <a:t> </a:t>
            </a:r>
            <a:r>
              <a:rPr lang="en-GB" dirty="0" err="1"/>
              <a:t>käytön</a:t>
            </a:r>
            <a:r>
              <a:rPr lang="en-GB" dirty="0"/>
              <a:t> </a:t>
            </a:r>
            <a:r>
              <a:rPr lang="en-GB" dirty="0" err="1"/>
              <a:t>aikana</a:t>
            </a:r>
            <a:r>
              <a:rPr lang="en-GB" dirty="0"/>
              <a:t>.</a:t>
            </a:r>
          </a:p>
          <a:p>
            <a:r>
              <a:rPr lang="en-GB" dirty="0" err="1"/>
              <a:t>Kuudentena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viimeisenä</a:t>
            </a:r>
            <a:r>
              <a:rPr lang="en-GB" dirty="0"/>
              <a:t> </a:t>
            </a:r>
            <a:r>
              <a:rPr lang="en-GB" dirty="0" err="1"/>
              <a:t>pyydän</a:t>
            </a:r>
            <a:r>
              <a:rPr lang="en-GB" dirty="0"/>
              <a:t> </a:t>
            </a:r>
            <a:r>
              <a:rPr lang="en-GB" dirty="0" err="1"/>
              <a:t>muita</a:t>
            </a:r>
            <a:r>
              <a:rPr lang="en-GB" dirty="0"/>
              <a:t> </a:t>
            </a:r>
            <a:r>
              <a:rPr lang="en-GB" dirty="0" err="1"/>
              <a:t>testaamaan</a:t>
            </a:r>
            <a:r>
              <a:rPr lang="en-GB" dirty="0"/>
              <a:t> </a:t>
            </a:r>
            <a:r>
              <a:rPr lang="en-GB" dirty="0" err="1"/>
              <a:t>projektia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kysyn</a:t>
            </a:r>
            <a:r>
              <a:rPr lang="en-GB" dirty="0"/>
              <a:t> </a:t>
            </a:r>
            <a:r>
              <a:rPr lang="en-GB" dirty="0" err="1"/>
              <a:t>mielipiteitä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mitä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 he </a:t>
            </a:r>
            <a:r>
              <a:rPr lang="en-GB" dirty="0" err="1"/>
              <a:t>ehdottaisivat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66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2BA-ECC3-000E-D80C-7BBD821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Johdanto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4D1C-4CB3-9069-C539-143513FE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E-</a:t>
            </a:r>
            <a:r>
              <a:rPr lang="en-GB" dirty="0" err="1"/>
              <a:t>urheilun</a:t>
            </a:r>
            <a:r>
              <a:rPr lang="en-GB" dirty="0"/>
              <a:t> </a:t>
            </a:r>
            <a:r>
              <a:rPr lang="en-GB" dirty="0" err="1"/>
              <a:t>seuraamisessa</a:t>
            </a:r>
            <a:r>
              <a:rPr lang="en-GB" dirty="0"/>
              <a:t> on </a:t>
            </a:r>
            <a:r>
              <a:rPr lang="en-GB" dirty="0" err="1"/>
              <a:t>ongelmana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tulospalvelut</a:t>
            </a:r>
            <a:r>
              <a:rPr lang="en-GB" dirty="0"/>
              <a:t> </a:t>
            </a:r>
            <a:r>
              <a:rPr lang="en-GB" dirty="0" err="1"/>
              <a:t>eivät</a:t>
            </a:r>
            <a:r>
              <a:rPr lang="en-GB" dirty="0"/>
              <a:t> ole </a:t>
            </a:r>
            <a:r>
              <a:rPr lang="en-GB" dirty="0" err="1"/>
              <a:t>selkeitä</a:t>
            </a:r>
            <a:r>
              <a:rPr lang="en-GB" dirty="0"/>
              <a:t> tai </a:t>
            </a:r>
            <a:r>
              <a:rPr lang="en-GB" dirty="0" err="1"/>
              <a:t>reaaliaikaisia</a:t>
            </a:r>
            <a:r>
              <a:rPr lang="en-GB" dirty="0"/>
              <a:t>. Tieto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tuloksista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päivittyä</a:t>
            </a:r>
            <a:r>
              <a:rPr lang="en-GB" dirty="0"/>
              <a:t> </a:t>
            </a:r>
            <a:r>
              <a:rPr lang="en-GB" dirty="0" err="1"/>
              <a:t>hitaasti</a:t>
            </a:r>
            <a:r>
              <a:rPr lang="en-GB" dirty="0"/>
              <a:t>, </a:t>
            </a:r>
            <a:r>
              <a:rPr lang="en-GB" dirty="0" err="1"/>
              <a:t>mikä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vaikeuttaa</a:t>
            </a:r>
            <a:r>
              <a:rPr lang="en-GB" dirty="0"/>
              <a:t> </a:t>
            </a:r>
            <a:r>
              <a:rPr lang="en-GB" dirty="0" err="1"/>
              <a:t>katsojien</a:t>
            </a:r>
            <a:r>
              <a:rPr lang="en-GB" dirty="0"/>
              <a:t> </a:t>
            </a:r>
            <a:r>
              <a:rPr lang="en-GB" dirty="0" err="1"/>
              <a:t>pysymistä</a:t>
            </a:r>
            <a:r>
              <a:rPr lang="en-GB" dirty="0"/>
              <a:t> </a:t>
            </a:r>
            <a:r>
              <a:rPr lang="en-GB" dirty="0" err="1"/>
              <a:t>ajantasalla</a:t>
            </a:r>
            <a:r>
              <a:rPr lang="en-GB" dirty="0"/>
              <a:t>. </a:t>
            </a:r>
            <a:r>
              <a:rPr lang="en-GB" dirty="0" err="1"/>
              <a:t>Ratkaisuna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r>
              <a:rPr lang="en-GB" dirty="0" err="1"/>
              <a:t>haluan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helppokäyttöisen</a:t>
            </a:r>
            <a:r>
              <a:rPr lang="en-GB" dirty="0"/>
              <a:t> </a:t>
            </a:r>
            <a:r>
              <a:rPr lang="en-GB" dirty="0" err="1"/>
              <a:t>tulospalvelun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tilanteen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myös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suoritukset</a:t>
            </a:r>
            <a:r>
              <a:rPr lang="en-GB" dirty="0"/>
              <a:t> </a:t>
            </a:r>
            <a:r>
              <a:rPr lang="en-GB" dirty="0" err="1"/>
              <a:t>selkeästi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ajantasaisesti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4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DE0E-C823-C7A3-3FCE-A5FD46F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Roolit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vastuut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498A-0E73-C4AB-52B1-0CF97030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Työskentelen</a:t>
            </a:r>
            <a:r>
              <a:rPr lang="en-GB" dirty="0"/>
              <a:t> </a:t>
            </a:r>
            <a:r>
              <a:rPr lang="en-GB" dirty="0" err="1"/>
              <a:t>yksin</a:t>
            </a:r>
            <a:r>
              <a:rPr lang="en-GB" dirty="0"/>
              <a:t> </a:t>
            </a:r>
            <a:r>
              <a:rPr lang="en-GB" dirty="0" err="1"/>
              <a:t>joten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roolit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vastuu</a:t>
            </a:r>
            <a:r>
              <a:rPr lang="en-GB" dirty="0"/>
              <a:t> </a:t>
            </a:r>
            <a:r>
              <a:rPr lang="en-GB" dirty="0" err="1"/>
              <a:t>laskeutuu</a:t>
            </a:r>
            <a:r>
              <a:rPr lang="en-GB" dirty="0"/>
              <a:t> </a:t>
            </a:r>
            <a:r>
              <a:rPr lang="en-GB" dirty="0" err="1"/>
              <a:t>minulle</a:t>
            </a:r>
            <a:r>
              <a:rPr lang="en-GB" dirty="0"/>
              <a:t>.</a:t>
            </a:r>
          </a:p>
          <a:p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sisältää</a:t>
            </a:r>
            <a:r>
              <a:rPr lang="en-GB" dirty="0"/>
              <a:t> </a:t>
            </a:r>
            <a:r>
              <a:rPr lang="en-GB" dirty="0" err="1"/>
              <a:t>aiheen</a:t>
            </a:r>
            <a:r>
              <a:rPr lang="en-GB" dirty="0"/>
              <a:t> </a:t>
            </a:r>
            <a:r>
              <a:rPr lang="en-GB" dirty="0" err="1"/>
              <a:t>valinnan</a:t>
            </a:r>
            <a:r>
              <a:rPr lang="en-GB" dirty="0"/>
              <a:t>, </a:t>
            </a:r>
            <a:r>
              <a:rPr lang="en-GB" dirty="0" err="1"/>
              <a:t>projektinsuunnittelman</a:t>
            </a:r>
            <a:r>
              <a:rPr lang="en-GB" dirty="0"/>
              <a:t> </a:t>
            </a:r>
            <a:r>
              <a:rPr lang="en-GB" dirty="0" err="1"/>
              <a:t>tekemisen</a:t>
            </a:r>
            <a:r>
              <a:rPr lang="en-GB" dirty="0"/>
              <a:t>, </a:t>
            </a:r>
            <a:r>
              <a:rPr lang="en-GB" dirty="0" err="1"/>
              <a:t>vaatimusmäärittelyn</a:t>
            </a:r>
            <a:r>
              <a:rPr lang="en-GB" dirty="0"/>
              <a:t>, </a:t>
            </a:r>
            <a:r>
              <a:rPr lang="en-GB" dirty="0" err="1"/>
              <a:t>koodauksen</a:t>
            </a:r>
            <a:r>
              <a:rPr lang="en-GB" dirty="0"/>
              <a:t> (</a:t>
            </a:r>
            <a:r>
              <a:rPr lang="en-GB" dirty="0" err="1"/>
              <a:t>jos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pitkälle</a:t>
            </a:r>
            <a:r>
              <a:rPr lang="en-GB" dirty="0"/>
              <a:t> </a:t>
            </a:r>
            <a:r>
              <a:rPr lang="en-GB" dirty="0" err="1"/>
              <a:t>pääsen</a:t>
            </a:r>
            <a:r>
              <a:rPr lang="en-GB" dirty="0"/>
              <a:t>), </a:t>
            </a:r>
            <a:r>
              <a:rPr lang="en-GB" dirty="0" err="1"/>
              <a:t>testauksen</a:t>
            </a:r>
            <a:r>
              <a:rPr lang="en-GB" dirty="0"/>
              <a:t>, </a:t>
            </a:r>
            <a:r>
              <a:rPr lang="en-GB" dirty="0" err="1"/>
              <a:t>esityksen</a:t>
            </a:r>
            <a:r>
              <a:rPr lang="en-GB" dirty="0"/>
              <a:t> </a:t>
            </a:r>
            <a:r>
              <a:rPr lang="en-GB" dirty="0" err="1"/>
              <a:t>tekemisen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loppuraportin</a:t>
            </a:r>
            <a:r>
              <a:rPr lang="en-GB" dirty="0"/>
              <a:t>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179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C146-5F96-8212-ED6C-5A0F58D7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Prosessimalli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618F-7275-9D99-690E-A8C91871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Minä</a:t>
            </a:r>
            <a:r>
              <a:rPr lang="en-GB" dirty="0"/>
              <a:t> </a:t>
            </a:r>
            <a:r>
              <a:rPr lang="en-GB" dirty="0" err="1"/>
              <a:t>käytän</a:t>
            </a:r>
            <a:r>
              <a:rPr lang="en-GB" dirty="0"/>
              <a:t> </a:t>
            </a:r>
            <a:r>
              <a:rPr lang="en-GB" dirty="0" err="1"/>
              <a:t>tässä</a:t>
            </a:r>
            <a:r>
              <a:rPr lang="en-GB" dirty="0"/>
              <a:t> Agile </a:t>
            </a:r>
            <a:r>
              <a:rPr lang="en-GB" dirty="0" err="1"/>
              <a:t>prosessimallia</a:t>
            </a:r>
            <a:r>
              <a:rPr lang="en-GB" dirty="0"/>
              <a:t>, </a:t>
            </a:r>
            <a:r>
              <a:rPr lang="en-GB" dirty="0" err="1"/>
              <a:t>koska</a:t>
            </a:r>
            <a:r>
              <a:rPr lang="en-GB" dirty="0"/>
              <a:t> </a:t>
            </a:r>
            <a:r>
              <a:rPr lang="en-GB" dirty="0" err="1"/>
              <a:t>siinä</a:t>
            </a:r>
            <a:r>
              <a:rPr lang="en-GB" dirty="0"/>
              <a:t> on </a:t>
            </a:r>
          </a:p>
          <a:p>
            <a:r>
              <a:rPr lang="en-GB" dirty="0" err="1"/>
              <a:t>Iteratiivinen</a:t>
            </a:r>
            <a:r>
              <a:rPr lang="en-GB" dirty="0"/>
              <a:t> </a:t>
            </a:r>
            <a:r>
              <a:rPr lang="en-GB" dirty="0" err="1"/>
              <a:t>kehitys</a:t>
            </a:r>
            <a:r>
              <a:rPr lang="en-GB" dirty="0"/>
              <a:t>, </a:t>
            </a:r>
            <a:r>
              <a:rPr lang="en-GB" dirty="0" err="1"/>
              <a:t>tarkoittaa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voin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parantaa</a:t>
            </a:r>
            <a:r>
              <a:rPr lang="en-GB" dirty="0"/>
              <a:t> </a:t>
            </a:r>
            <a:r>
              <a:rPr lang="en-GB" dirty="0" err="1"/>
              <a:t>projektia</a:t>
            </a:r>
            <a:r>
              <a:rPr lang="en-GB" dirty="0"/>
              <a:t> </a:t>
            </a:r>
            <a:r>
              <a:rPr lang="en-GB" dirty="0" err="1"/>
              <a:t>vaihe</a:t>
            </a:r>
            <a:r>
              <a:rPr lang="en-GB" dirty="0"/>
              <a:t> </a:t>
            </a:r>
            <a:r>
              <a:rPr lang="en-GB" dirty="0" err="1"/>
              <a:t>vaiheelta</a:t>
            </a:r>
            <a:r>
              <a:rPr lang="en-GB" dirty="0"/>
              <a:t>.</a:t>
            </a:r>
          </a:p>
          <a:p>
            <a:r>
              <a:rPr lang="en-GB" dirty="0" err="1"/>
              <a:t>Nopea</a:t>
            </a:r>
            <a:r>
              <a:rPr lang="en-GB" dirty="0"/>
              <a:t> </a:t>
            </a:r>
            <a:r>
              <a:rPr lang="en-GB" dirty="0" err="1"/>
              <a:t>palaute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auttaa</a:t>
            </a:r>
            <a:r>
              <a:rPr lang="en-GB" dirty="0"/>
              <a:t> </a:t>
            </a:r>
            <a:r>
              <a:rPr lang="en-GB" dirty="0" err="1"/>
              <a:t>minua</a:t>
            </a:r>
            <a:r>
              <a:rPr lang="en-GB" dirty="0"/>
              <a:t> </a:t>
            </a:r>
            <a:r>
              <a:rPr lang="en-GB" dirty="0" err="1"/>
              <a:t>reagoimaan</a:t>
            </a:r>
            <a:r>
              <a:rPr lang="en-GB" dirty="0"/>
              <a:t> </a:t>
            </a:r>
            <a:r>
              <a:rPr lang="en-GB" dirty="0" err="1"/>
              <a:t>mahdollisiin</a:t>
            </a:r>
            <a:r>
              <a:rPr lang="en-GB" dirty="0"/>
              <a:t> </a:t>
            </a:r>
            <a:r>
              <a:rPr lang="en-GB" dirty="0" err="1"/>
              <a:t>ongelmiin</a:t>
            </a:r>
            <a:r>
              <a:rPr lang="en-GB" dirty="0"/>
              <a:t>.</a:t>
            </a:r>
          </a:p>
          <a:p>
            <a:r>
              <a:rPr lang="en-GB" dirty="0" err="1"/>
              <a:t>Jatkuva</a:t>
            </a:r>
            <a:r>
              <a:rPr lang="en-GB" dirty="0"/>
              <a:t> </a:t>
            </a:r>
            <a:r>
              <a:rPr lang="en-GB" dirty="0" err="1"/>
              <a:t>parannus</a:t>
            </a:r>
            <a:r>
              <a:rPr lang="en-GB" dirty="0"/>
              <a:t>, </a:t>
            </a:r>
            <a:r>
              <a:rPr lang="en-GB" dirty="0" err="1"/>
              <a:t>voin</a:t>
            </a:r>
            <a:r>
              <a:rPr lang="en-GB" dirty="0"/>
              <a:t> </a:t>
            </a:r>
            <a:r>
              <a:rPr lang="en-GB" dirty="0" err="1"/>
              <a:t>jatkuvasti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tuotetta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2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B005-A505-51A6-2CDE-88466B0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Projektisuunnitelma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39D7-0B1C-3F02-11B9-65655883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tavoitteet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:</a:t>
            </a:r>
          </a:p>
          <a:p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helppokäyttöinen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reaaliaikainen</a:t>
            </a:r>
            <a:r>
              <a:rPr lang="en-GB" dirty="0"/>
              <a:t> </a:t>
            </a:r>
            <a:r>
              <a:rPr lang="en-GB" dirty="0" err="1"/>
              <a:t>tulospalvelu</a:t>
            </a:r>
            <a:r>
              <a:rPr lang="en-GB" dirty="0"/>
              <a:t> E-</a:t>
            </a:r>
            <a:r>
              <a:rPr lang="en-GB" dirty="0" err="1"/>
              <a:t>urheiluturnauksille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suorituksille</a:t>
            </a:r>
            <a:r>
              <a:rPr lang="en-GB" dirty="0"/>
              <a:t>.</a:t>
            </a:r>
          </a:p>
          <a:p>
            <a:r>
              <a:rPr lang="en-GB" dirty="0" err="1"/>
              <a:t>Suunnitella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tukee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turnauksia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pelejä</a:t>
            </a:r>
            <a:r>
              <a:rPr lang="en-GB" dirty="0"/>
              <a:t>.</a:t>
            </a:r>
          </a:p>
          <a:p>
            <a:r>
              <a:rPr lang="en-GB" dirty="0" err="1"/>
              <a:t>Tehdä</a:t>
            </a:r>
            <a:r>
              <a:rPr lang="en-GB" dirty="0"/>
              <a:t> </a:t>
            </a:r>
            <a:r>
              <a:rPr lang="en-GB" dirty="0" err="1"/>
              <a:t>käyttäjäystävällinen</a:t>
            </a:r>
            <a:r>
              <a:rPr lang="en-GB" dirty="0"/>
              <a:t> </a:t>
            </a:r>
            <a:r>
              <a:rPr lang="en-GB" dirty="0" err="1"/>
              <a:t>sivu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mahdollistaa</a:t>
            </a:r>
            <a:r>
              <a:rPr lang="en-GB" dirty="0"/>
              <a:t> </a:t>
            </a:r>
            <a:r>
              <a:rPr lang="en-GB" dirty="0" err="1"/>
              <a:t>nopean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selkeän</a:t>
            </a:r>
            <a:r>
              <a:rPr lang="en-GB" dirty="0"/>
              <a:t> </a:t>
            </a:r>
            <a:r>
              <a:rPr lang="en-GB" dirty="0" err="1"/>
              <a:t>tiedon</a:t>
            </a:r>
            <a:r>
              <a:rPr lang="en-GB" dirty="0"/>
              <a:t> </a:t>
            </a:r>
            <a:r>
              <a:rPr lang="en-GB" dirty="0" err="1"/>
              <a:t>seurannan</a:t>
            </a:r>
            <a:r>
              <a:rPr lang="en-GB" dirty="0"/>
              <a:t>.</a:t>
            </a:r>
          </a:p>
          <a:p>
            <a:r>
              <a:rPr lang="en-GB" dirty="0"/>
              <a:t>Jos </a:t>
            </a:r>
            <a:r>
              <a:rPr lang="en-GB" dirty="0" err="1"/>
              <a:t>tarvitsen</a:t>
            </a:r>
            <a:r>
              <a:rPr lang="en-GB" dirty="0"/>
              <a:t> </a:t>
            </a:r>
            <a:r>
              <a:rPr lang="en-GB" dirty="0" err="1"/>
              <a:t>projetkin</a:t>
            </a:r>
            <a:r>
              <a:rPr lang="en-GB" dirty="0"/>
              <a:t> </a:t>
            </a:r>
            <a:r>
              <a:rPr lang="en-GB" dirty="0" err="1"/>
              <a:t>aikana</a:t>
            </a:r>
            <a:r>
              <a:rPr lang="en-GB" dirty="0"/>
              <a:t> </a:t>
            </a:r>
            <a:r>
              <a:rPr lang="en-GB" dirty="0" err="1"/>
              <a:t>apua</a:t>
            </a:r>
            <a:r>
              <a:rPr lang="en-GB" dirty="0"/>
              <a:t> </a:t>
            </a:r>
            <a:r>
              <a:rPr lang="en-GB" dirty="0" err="1"/>
              <a:t>kysyn</a:t>
            </a:r>
            <a:r>
              <a:rPr lang="en-GB" dirty="0"/>
              <a:t> </a:t>
            </a:r>
            <a:r>
              <a:rPr lang="en-GB" dirty="0" err="1"/>
              <a:t>sitä</a:t>
            </a:r>
            <a:r>
              <a:rPr lang="en-GB" dirty="0"/>
              <a:t> </a:t>
            </a:r>
            <a:r>
              <a:rPr lang="en-GB" dirty="0" err="1"/>
              <a:t>käyttäen</a:t>
            </a:r>
            <a:r>
              <a:rPr lang="en-GB" dirty="0"/>
              <a:t> </a:t>
            </a:r>
            <a:r>
              <a:rPr lang="en-GB" dirty="0" err="1"/>
              <a:t>Whatsappia</a:t>
            </a:r>
            <a:r>
              <a:rPr lang="en-GB" dirty="0"/>
              <a:t> tai </a:t>
            </a:r>
            <a:r>
              <a:rPr lang="en-GB" dirty="0" err="1"/>
              <a:t>sähköpostia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4622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B393-8BCB-3405-B318-3DF0B4C1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Riskianalyysi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328A-CC1B-B8CA-FE84-69EBA0FA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suurimmat</a:t>
            </a:r>
            <a:r>
              <a:rPr lang="en-GB" dirty="0"/>
              <a:t> </a:t>
            </a:r>
            <a:r>
              <a:rPr lang="en-GB" dirty="0" err="1"/>
              <a:t>riskit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:</a:t>
            </a:r>
          </a:p>
          <a:p>
            <a:r>
              <a:rPr lang="en-GB" dirty="0" err="1"/>
              <a:t>Aikataulupaineet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mahdolliset</a:t>
            </a:r>
            <a:r>
              <a:rPr lang="en-GB" dirty="0"/>
              <a:t> </a:t>
            </a:r>
            <a:r>
              <a:rPr lang="en-GB" dirty="0" err="1"/>
              <a:t>tekniset</a:t>
            </a:r>
            <a:r>
              <a:rPr lang="en-GB" dirty="0"/>
              <a:t> </a:t>
            </a:r>
            <a:r>
              <a:rPr lang="en-GB" dirty="0" err="1"/>
              <a:t>ongelmat</a:t>
            </a:r>
            <a:r>
              <a:rPr lang="en-GB" dirty="0"/>
              <a:t>.</a:t>
            </a:r>
          </a:p>
          <a:p>
            <a:r>
              <a:rPr lang="en-GB" dirty="0" err="1"/>
              <a:t>Palvelun</a:t>
            </a:r>
            <a:r>
              <a:rPr lang="en-GB" dirty="0"/>
              <a:t> </a:t>
            </a:r>
            <a:r>
              <a:rPr lang="en-GB" dirty="0" err="1"/>
              <a:t>toimivuus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nopeus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laitteilla</a:t>
            </a:r>
            <a:r>
              <a:rPr lang="en-GB" dirty="0"/>
              <a:t>.</a:t>
            </a:r>
          </a:p>
          <a:p>
            <a:r>
              <a:rPr lang="en-GB" dirty="0" err="1"/>
              <a:t>Palvelun</a:t>
            </a:r>
            <a:r>
              <a:rPr lang="en-GB" dirty="0"/>
              <a:t> </a:t>
            </a:r>
            <a:r>
              <a:rPr lang="en-GB" dirty="0" err="1"/>
              <a:t>turvallisuus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tietosuojaongelmat</a:t>
            </a:r>
            <a:r>
              <a:rPr lang="en-GB" dirty="0"/>
              <a:t>.</a:t>
            </a:r>
          </a:p>
          <a:p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en-GB" dirty="0" err="1"/>
              <a:t>muutokset</a:t>
            </a:r>
            <a:r>
              <a:rPr lang="en-GB" dirty="0"/>
              <a:t> E-</a:t>
            </a:r>
            <a:r>
              <a:rPr lang="en-GB" dirty="0" err="1"/>
              <a:t>urheiluun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43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C90-47C6-2808-E7C0-6862CCA1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Vaatimusmäärittely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E08A-0935-9F44-2B7F-61CCF534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Toiminnalliset</a:t>
            </a:r>
            <a:r>
              <a:rPr lang="en-GB" dirty="0"/>
              <a:t> </a:t>
            </a:r>
            <a:r>
              <a:rPr lang="en-GB" dirty="0" err="1"/>
              <a:t>vaatimukset</a:t>
            </a:r>
            <a:r>
              <a:rPr lang="en-GB" dirty="0"/>
              <a:t>: </a:t>
            </a:r>
            <a:r>
              <a:rPr lang="en-GB" dirty="0" err="1"/>
              <a:t>Reaaliaikaiset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,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statsit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käyttäjäystävällisyys</a:t>
            </a:r>
            <a:r>
              <a:rPr lang="en-GB" dirty="0"/>
              <a:t>.</a:t>
            </a:r>
          </a:p>
          <a:p>
            <a:r>
              <a:rPr lang="en-GB" dirty="0"/>
              <a:t>Ei </a:t>
            </a:r>
            <a:r>
              <a:rPr lang="en-GB" dirty="0" err="1"/>
              <a:t>toiminnaliset</a:t>
            </a:r>
            <a:r>
              <a:rPr lang="en-GB" dirty="0"/>
              <a:t> </a:t>
            </a:r>
            <a:r>
              <a:rPr lang="en-GB" dirty="0" err="1"/>
              <a:t>vaatimukset</a:t>
            </a:r>
            <a:r>
              <a:rPr lang="en-GB" dirty="0"/>
              <a:t>: </a:t>
            </a:r>
            <a:r>
              <a:rPr lang="en-GB" dirty="0" err="1"/>
              <a:t>Suorituskyky</a:t>
            </a:r>
            <a:r>
              <a:rPr lang="en-GB" dirty="0"/>
              <a:t>, </a:t>
            </a:r>
            <a:r>
              <a:rPr lang="en-GB" dirty="0" err="1"/>
              <a:t>laitetuki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tietoturva</a:t>
            </a:r>
            <a:r>
              <a:rPr lang="en-GB" dirty="0"/>
              <a:t>.</a:t>
            </a:r>
          </a:p>
          <a:p>
            <a:r>
              <a:rPr lang="en-GB" dirty="0" err="1"/>
              <a:t>Priorisointi</a:t>
            </a:r>
            <a:r>
              <a:rPr lang="en-GB" dirty="0"/>
              <a:t>: </a:t>
            </a:r>
            <a:r>
              <a:rPr lang="en-GB" dirty="0" err="1"/>
              <a:t>Reaaliaikaiset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statsit</a:t>
            </a:r>
            <a:r>
              <a:rPr lang="en-GB" dirty="0"/>
              <a:t>.</a:t>
            </a:r>
          </a:p>
          <a:p>
            <a:r>
              <a:rPr lang="en-GB" dirty="0" err="1"/>
              <a:t>Vaatimusten</a:t>
            </a:r>
            <a:r>
              <a:rPr lang="en-GB" dirty="0"/>
              <a:t> </a:t>
            </a:r>
            <a:r>
              <a:rPr lang="en-GB" dirty="0" err="1"/>
              <a:t>testaaminen</a:t>
            </a:r>
            <a:r>
              <a:rPr lang="en-GB" dirty="0"/>
              <a:t>: </a:t>
            </a:r>
            <a:r>
              <a:rPr lang="en-GB" dirty="0" err="1"/>
              <a:t>Testataan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tärkeät</a:t>
            </a:r>
            <a:r>
              <a:rPr lang="en-GB" dirty="0"/>
              <a:t> </a:t>
            </a:r>
            <a:r>
              <a:rPr lang="en-GB" dirty="0" err="1"/>
              <a:t>toiminnot</a:t>
            </a:r>
            <a:r>
              <a:rPr lang="en-GB" dirty="0"/>
              <a:t>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pitäisi</a:t>
            </a:r>
            <a:r>
              <a:rPr lang="en-GB" dirty="0"/>
              <a:t>.</a:t>
            </a:r>
          </a:p>
          <a:p>
            <a:r>
              <a:rPr lang="en-GB" dirty="0" err="1"/>
              <a:t>Käyttäjiä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esimerkiksi</a:t>
            </a:r>
            <a:r>
              <a:rPr lang="en-GB" dirty="0"/>
              <a:t> </a:t>
            </a:r>
            <a:r>
              <a:rPr lang="en-GB" dirty="0" err="1"/>
              <a:t>katsojat</a:t>
            </a:r>
            <a:r>
              <a:rPr lang="en-GB" dirty="0"/>
              <a:t>,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pitäjät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pelaajat</a:t>
            </a:r>
            <a:r>
              <a:rPr lang="en-GB" dirty="0"/>
              <a:t>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827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38CF-4891-3BE9-085C-4735E3A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Järjestelmän</a:t>
            </a:r>
            <a:r>
              <a:rPr lang="en-GB" dirty="0"/>
              <a:t> </a:t>
            </a:r>
            <a:r>
              <a:rPr lang="en-GB" dirty="0" err="1"/>
              <a:t>rakenne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.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6FC1-0E06-F863-20E4-7397D4E8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Kokojärjestelmän</a:t>
            </a:r>
            <a:r>
              <a:rPr lang="en-GB" dirty="0"/>
              <a:t> </a:t>
            </a:r>
            <a:r>
              <a:rPr lang="en-GB" dirty="0" err="1"/>
              <a:t>kuvaus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koostuu</a:t>
            </a:r>
            <a:r>
              <a:rPr lang="en-GB" dirty="0"/>
              <a:t> </a:t>
            </a:r>
            <a:r>
              <a:rPr lang="en-GB" dirty="0" err="1"/>
              <a:t>käyttöliittymästä</a:t>
            </a:r>
            <a:r>
              <a:rPr lang="en-GB" dirty="0"/>
              <a:t>, </a:t>
            </a:r>
            <a:r>
              <a:rPr lang="en-GB" dirty="0" err="1"/>
              <a:t>taustapalvelusta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tietokannasta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auttavat</a:t>
            </a:r>
            <a:r>
              <a:rPr lang="en-GB" dirty="0"/>
              <a:t> </a:t>
            </a:r>
            <a:r>
              <a:rPr lang="en-GB" dirty="0" err="1"/>
              <a:t>näyttämään</a:t>
            </a:r>
            <a:r>
              <a:rPr lang="en-GB" dirty="0"/>
              <a:t> </a:t>
            </a:r>
            <a:r>
              <a:rPr lang="en-GB" dirty="0" err="1"/>
              <a:t>ajantasaiset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Osat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jaetaan</a:t>
            </a:r>
            <a:r>
              <a:rPr lang="en-GB" dirty="0"/>
              <a:t> </a:t>
            </a:r>
            <a:r>
              <a:rPr lang="en-GB" dirty="0" err="1"/>
              <a:t>osiin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tulospalvelu</a:t>
            </a:r>
            <a:r>
              <a:rPr lang="en-GB" dirty="0"/>
              <a:t>. </a:t>
            </a:r>
            <a:r>
              <a:rPr lang="en-GB" dirty="0" err="1"/>
              <a:t>Pelaajatiedot</a:t>
            </a:r>
            <a:r>
              <a:rPr lang="en-GB" dirty="0"/>
              <a:t>, </a:t>
            </a:r>
            <a:r>
              <a:rPr lang="en-GB" dirty="0" err="1"/>
              <a:t>pelit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hallintapaneeli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</a:t>
            </a:r>
            <a:r>
              <a:rPr lang="en-GB" dirty="0" err="1"/>
              <a:t>niitä</a:t>
            </a:r>
            <a:r>
              <a:rPr lang="en-GB" dirty="0"/>
              <a:t> on </a:t>
            </a:r>
            <a:r>
              <a:rPr lang="en-GB" dirty="0" err="1"/>
              <a:t>helpompi</a:t>
            </a:r>
            <a:r>
              <a:rPr lang="en-GB" dirty="0"/>
              <a:t> </a:t>
            </a:r>
            <a:r>
              <a:rPr lang="en-GB" dirty="0" err="1"/>
              <a:t>muokata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päivittää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Moduulisuunnittelu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Käyttöliittymä</a:t>
            </a:r>
            <a:r>
              <a:rPr lang="en-GB" dirty="0"/>
              <a:t>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osa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,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tilastot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pelien</a:t>
            </a:r>
            <a:r>
              <a:rPr lang="en-GB" dirty="0"/>
              <a:t> </a:t>
            </a:r>
            <a:r>
              <a:rPr lang="en-GB" dirty="0" err="1"/>
              <a:t>turnaukset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ne on </a:t>
            </a:r>
            <a:r>
              <a:rPr lang="en-GB" dirty="0" err="1"/>
              <a:t>helppo</a:t>
            </a:r>
            <a:r>
              <a:rPr lang="en-GB" dirty="0"/>
              <a:t> </a:t>
            </a:r>
            <a:r>
              <a:rPr lang="en-GB" dirty="0" err="1"/>
              <a:t>ymmärtää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nähdä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Taustapalvelut</a:t>
            </a:r>
            <a:r>
              <a:rPr lang="en-GB" dirty="0"/>
              <a:t> </a:t>
            </a:r>
            <a:r>
              <a:rPr lang="en-GB" dirty="0" err="1"/>
              <a:t>huolehtii</a:t>
            </a:r>
            <a:r>
              <a:rPr lang="en-GB" dirty="0"/>
              <a:t> </a:t>
            </a:r>
            <a:r>
              <a:rPr lang="en-GB" dirty="0" err="1"/>
              <a:t>siitä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 </a:t>
            </a:r>
            <a:r>
              <a:rPr lang="en-GB" dirty="0" err="1"/>
              <a:t>tallennetaan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käsitellään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nopeasti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Riippuvuudet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tarvitsee</a:t>
            </a:r>
            <a:r>
              <a:rPr lang="en-GB" dirty="0"/>
              <a:t> </a:t>
            </a:r>
            <a:r>
              <a:rPr lang="en-GB" dirty="0" err="1"/>
              <a:t>toimivan</a:t>
            </a:r>
            <a:r>
              <a:rPr lang="en-GB" dirty="0"/>
              <a:t> </a:t>
            </a:r>
            <a:r>
              <a:rPr lang="en-GB" dirty="0" err="1"/>
              <a:t>verkkoyhteyden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pääsyn</a:t>
            </a:r>
            <a:r>
              <a:rPr lang="en-GB" dirty="0"/>
              <a:t> </a:t>
            </a:r>
            <a:r>
              <a:rPr lang="en-GB" dirty="0" err="1"/>
              <a:t>muihin</a:t>
            </a:r>
            <a:r>
              <a:rPr lang="en-GB" dirty="0"/>
              <a:t> </a:t>
            </a:r>
            <a:r>
              <a:rPr lang="en-GB" dirty="0" err="1"/>
              <a:t>järjestelmiin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pelipalveluihin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se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0603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FDA4-9FBC-D36C-CC6C-246C345F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hallinta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seuranta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1CE9-4CF2-07C5-E30F-D46A2523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Versiohallinta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Käytän</a:t>
            </a:r>
            <a:r>
              <a:rPr lang="en-GB" dirty="0"/>
              <a:t> </a:t>
            </a:r>
            <a:r>
              <a:rPr lang="en-GB" dirty="0" err="1"/>
              <a:t>Githubia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pidan </a:t>
            </a:r>
            <a:r>
              <a:rPr lang="en-GB" dirty="0" err="1"/>
              <a:t>kirjaa</a:t>
            </a:r>
            <a:r>
              <a:rPr lang="en-GB" dirty="0"/>
              <a:t> </a:t>
            </a:r>
            <a:r>
              <a:rPr lang="en-GB" dirty="0" err="1"/>
              <a:t>koodin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versioista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on </a:t>
            </a:r>
            <a:r>
              <a:rPr lang="en-GB" dirty="0" err="1"/>
              <a:t>helppoa</a:t>
            </a:r>
            <a:r>
              <a:rPr lang="en-GB" dirty="0"/>
              <a:t> </a:t>
            </a:r>
            <a:r>
              <a:rPr lang="en-GB" dirty="0" err="1"/>
              <a:t>palata</a:t>
            </a:r>
            <a:r>
              <a:rPr lang="en-GB" dirty="0"/>
              <a:t> </a:t>
            </a:r>
            <a:r>
              <a:rPr lang="en-GB" dirty="0" err="1"/>
              <a:t>vanhempiin</a:t>
            </a:r>
            <a:r>
              <a:rPr lang="en-GB" dirty="0"/>
              <a:t> </a:t>
            </a:r>
            <a:r>
              <a:rPr lang="en-GB" dirty="0" err="1"/>
              <a:t>versioihin</a:t>
            </a:r>
            <a:r>
              <a:rPr lang="en-GB" dirty="0"/>
              <a:t>, </a:t>
            </a:r>
            <a:r>
              <a:rPr lang="en-GB" dirty="0" err="1"/>
              <a:t>jos</a:t>
            </a:r>
            <a:r>
              <a:rPr lang="en-GB" dirty="0"/>
              <a:t>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ongelmia</a:t>
            </a:r>
            <a:r>
              <a:rPr lang="en-GB" dirty="0"/>
              <a:t>.</a:t>
            </a:r>
          </a:p>
          <a:p>
            <a:r>
              <a:rPr lang="en-GB" dirty="0"/>
              <a:t>Branching:</a:t>
            </a:r>
          </a:p>
          <a:p>
            <a:pPr marL="0" indent="0">
              <a:buNone/>
            </a:pPr>
            <a:r>
              <a:rPr lang="en-GB" dirty="0"/>
              <a:t>Luon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haaroja</a:t>
            </a:r>
            <a:r>
              <a:rPr lang="en-GB" dirty="0"/>
              <a:t> </a:t>
            </a:r>
            <a:r>
              <a:rPr lang="en-GB" dirty="0" err="1"/>
              <a:t>koodille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yksi</a:t>
            </a:r>
            <a:r>
              <a:rPr lang="en-GB" dirty="0"/>
              <a:t> </a:t>
            </a:r>
            <a:r>
              <a:rPr lang="en-GB" dirty="0" err="1"/>
              <a:t>uusille</a:t>
            </a:r>
            <a:r>
              <a:rPr lang="en-GB" dirty="0"/>
              <a:t> </a:t>
            </a:r>
            <a:r>
              <a:rPr lang="en-GB" dirty="0" err="1"/>
              <a:t>ominaisuuksille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toinen</a:t>
            </a:r>
            <a:r>
              <a:rPr lang="en-GB" dirty="0"/>
              <a:t> </a:t>
            </a:r>
            <a:r>
              <a:rPr lang="en-GB" dirty="0" err="1"/>
              <a:t>bugien</a:t>
            </a:r>
            <a:r>
              <a:rPr lang="en-GB" dirty="0"/>
              <a:t> </a:t>
            </a:r>
            <a:r>
              <a:rPr lang="en-GB" dirty="0" err="1"/>
              <a:t>korjaukseen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pitää</a:t>
            </a:r>
            <a:r>
              <a:rPr lang="en-GB" dirty="0"/>
              <a:t> </a:t>
            </a:r>
            <a:r>
              <a:rPr lang="en-GB" dirty="0" err="1"/>
              <a:t>koodin</a:t>
            </a:r>
            <a:r>
              <a:rPr lang="en-GB" dirty="0"/>
              <a:t> </a:t>
            </a:r>
            <a:r>
              <a:rPr lang="en-GB" dirty="0" err="1"/>
              <a:t>järjestyksessä</a:t>
            </a:r>
            <a:r>
              <a:rPr lang="en-GB" dirty="0"/>
              <a:t>.</a:t>
            </a:r>
          </a:p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seuraaminen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auttaa</a:t>
            </a:r>
            <a:r>
              <a:rPr lang="en-GB" dirty="0"/>
              <a:t> </a:t>
            </a:r>
            <a:r>
              <a:rPr lang="en-GB" dirty="0" err="1"/>
              <a:t>seuraamaan</a:t>
            </a:r>
            <a:r>
              <a:rPr lang="en-GB" dirty="0"/>
              <a:t> </a:t>
            </a:r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kulkua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mitä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 </a:t>
            </a:r>
            <a:r>
              <a:rPr lang="en-GB" dirty="0" err="1"/>
              <a:t>tulen</a:t>
            </a:r>
            <a:r>
              <a:rPr lang="en-GB" dirty="0"/>
              <a:t> </a:t>
            </a:r>
            <a:r>
              <a:rPr lang="en-GB" dirty="0" err="1"/>
              <a:t>tekemään</a:t>
            </a:r>
            <a:r>
              <a:rPr lang="en-GB" dirty="0"/>
              <a:t> </a:t>
            </a:r>
            <a:r>
              <a:rPr lang="en-GB" dirty="0" err="1"/>
              <a:t>siihen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päivityksiä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047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E-urheiluturnauksien tulospalvelu</vt:lpstr>
      <vt:lpstr>Johdanto</vt:lpstr>
      <vt:lpstr>Roolit ja vastuut</vt:lpstr>
      <vt:lpstr>Prosessimalli</vt:lpstr>
      <vt:lpstr>Projektisuunnitelma</vt:lpstr>
      <vt:lpstr>Riskianalyysi</vt:lpstr>
      <vt:lpstr>Vaatimusmäärittely</vt:lpstr>
      <vt:lpstr>Järjestelmän rakenne ja osat.</vt:lpstr>
      <vt:lpstr>Projektin hallinta ja seuranta</vt:lpstr>
      <vt:lpstr>Projektin testaus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Tino Hyttinen NTIS23K</dc:creator>
  <cp:lastModifiedBy>Tino Hyttinen NTIS23K</cp:lastModifiedBy>
  <cp:revision>1</cp:revision>
  <dcterms:created xsi:type="dcterms:W3CDTF">2024-12-17T17:51:00Z</dcterms:created>
  <dcterms:modified xsi:type="dcterms:W3CDTF">2024-12-17T23:08:12Z</dcterms:modified>
</cp:coreProperties>
</file>