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06" y="15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7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1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64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1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98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AB0A8-2D1B-4B1D-97FC-CDCE5A386E6B}" type="datetimeFigureOut">
              <a:rPr lang="en-GB" smtClean="0"/>
              <a:t>28/05/2012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1BA0-5927-47BE-8E75-6B57A20C7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orkboard.me/" TargetMode="External"/><Relationship Id="rId13" Type="http://schemas.openxmlformats.org/officeDocument/2006/relationships/hyperlink" Target="http://openetherpad.org/" TargetMode="External"/><Relationship Id="rId3" Type="http://schemas.openxmlformats.org/officeDocument/2006/relationships/hyperlink" Target="http://prezi.com/" TargetMode="External"/><Relationship Id="rId7" Type="http://schemas.openxmlformats.org/officeDocument/2006/relationships/hyperlink" Target="http://www.xtranormal.com/" TargetMode="External"/><Relationship Id="rId12" Type="http://schemas.openxmlformats.org/officeDocument/2006/relationships/hyperlink" Target="http://www.widgetbox.com/" TargetMode="External"/><Relationship Id="rId2" Type="http://schemas.openxmlformats.org/officeDocument/2006/relationships/hyperlink" Target="http://cooltoolsforschools.wikispaces.com/hom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logster.com/" TargetMode="External"/><Relationship Id="rId11" Type="http://schemas.openxmlformats.org/officeDocument/2006/relationships/hyperlink" Target="http://www.wikispaces.com/" TargetMode="External"/><Relationship Id="rId5" Type="http://schemas.openxmlformats.org/officeDocument/2006/relationships/hyperlink" Target="http://www.glogster.com/" TargetMode="External"/><Relationship Id="rId10" Type="http://schemas.openxmlformats.org/officeDocument/2006/relationships/hyperlink" Target="http://www.yola.com/" TargetMode="External"/><Relationship Id="rId4" Type="http://schemas.openxmlformats.org/officeDocument/2006/relationships/hyperlink" Target="http://prezentit.com/" TargetMode="External"/><Relationship Id="rId9" Type="http://schemas.openxmlformats.org/officeDocument/2006/relationships/hyperlink" Target="http://lwsphysics.shorturl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" TargetMode="External"/><Relationship Id="rId13" Type="http://schemas.openxmlformats.org/officeDocument/2006/relationships/hyperlink" Target="http://paperrater.com/" TargetMode="External"/><Relationship Id="rId3" Type="http://schemas.openxmlformats.org/officeDocument/2006/relationships/hyperlink" Target="http://tinyurl.com/co6f7tp" TargetMode="External"/><Relationship Id="rId7" Type="http://schemas.openxmlformats.org/officeDocument/2006/relationships/hyperlink" Target="http://tiny.cc/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://tinorace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icturetrail.com/" TargetMode="External"/><Relationship Id="rId11" Type="http://schemas.openxmlformats.org/officeDocument/2006/relationships/hyperlink" Target="http://www.qrstuff.com/" TargetMode="External"/><Relationship Id="rId5" Type="http://schemas.openxmlformats.org/officeDocument/2006/relationships/hyperlink" Target="http://tinyurl.com/d3wj2mr" TargetMode="External"/><Relationship Id="rId10" Type="http://schemas.openxmlformats.org/officeDocument/2006/relationships/hyperlink" Target="http://db.tt/9iMvsgyb" TargetMode="External"/><Relationship Id="rId4" Type="http://schemas.openxmlformats.org/officeDocument/2006/relationships/hyperlink" Target="https://www.dropbox.com/" TargetMode="External"/><Relationship Id="rId9" Type="http://schemas.openxmlformats.org/officeDocument/2006/relationships/hyperlink" Target="http://dl.dropbox.com/u/81485606/EM%20Podcast.mp3" TargetMode="External"/><Relationship Id="rId14" Type="http://schemas.openxmlformats.org/officeDocument/2006/relationships/hyperlink" Target="http://tinyurl.com/c8qtnj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28464"/>
            <a:ext cx="685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The innovate use of ICT in teaching (and learning!)</a:t>
            </a:r>
            <a:endParaRPr lang="en-GB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828520" y="3710285"/>
            <a:ext cx="28529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 smtClean="0">
                <a:solidFill>
                  <a:srgbClr val="00B050"/>
                </a:solidFill>
              </a:rPr>
              <a:t>Webtools</a:t>
            </a:r>
            <a:r>
              <a:rPr lang="en-GB" sz="1600" b="1" dirty="0" smtClean="0">
                <a:solidFill>
                  <a:srgbClr val="00B050"/>
                </a:solidFill>
              </a:rPr>
              <a:t>…</a:t>
            </a:r>
          </a:p>
          <a:p>
            <a:r>
              <a:rPr lang="en-GB" sz="1200" dirty="0" smtClean="0"/>
              <a:t>Are free to use websites that help you do stuff</a:t>
            </a:r>
          </a:p>
          <a:p>
            <a:r>
              <a:rPr lang="en-GB" sz="1200" dirty="0" smtClean="0">
                <a:hlinkClick r:id="rId2"/>
              </a:rPr>
              <a:t>http://cooltoolsforschools.wikispaces.com/home</a:t>
            </a:r>
            <a:endParaRPr lang="en-GB" sz="1200" dirty="0" smtClean="0"/>
          </a:p>
          <a:p>
            <a:r>
              <a:rPr lang="en-GB" sz="1200" dirty="0" smtClean="0"/>
              <a:t>These are organised by type</a:t>
            </a:r>
          </a:p>
          <a:p>
            <a:endParaRPr lang="en-GB" sz="1200" dirty="0"/>
          </a:p>
          <a:p>
            <a:r>
              <a:rPr lang="en-GB" sz="1200" dirty="0" smtClean="0"/>
              <a:t>Go to this website, try a few out.</a:t>
            </a:r>
          </a:p>
          <a:p>
            <a:r>
              <a:rPr lang="en-GB" sz="1200" dirty="0" smtClean="0"/>
              <a:t>How could you use one of these in a lesson? I challenge you to use at least one of these in a lesson before the summer holidays.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009" y="713184"/>
            <a:ext cx="2343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Presenting research</a:t>
            </a:r>
          </a:p>
          <a:p>
            <a:r>
              <a:rPr lang="en-GB" sz="1200" dirty="0" smtClean="0"/>
              <a:t>Are your classes </a:t>
            </a:r>
            <a:r>
              <a:rPr lang="en-GB" sz="1200" dirty="0" err="1" smtClean="0"/>
              <a:t>PowerPoints</a:t>
            </a:r>
            <a:r>
              <a:rPr lang="en-GB" sz="1200" dirty="0" smtClean="0"/>
              <a:t> dull?</a:t>
            </a:r>
          </a:p>
          <a:p>
            <a:r>
              <a:rPr lang="en-GB" sz="1200" dirty="0" smtClean="0"/>
              <a:t>Copy and pasted from Wikipedia?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640" y="1955959"/>
            <a:ext cx="1247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Prezi</a:t>
            </a:r>
            <a:endParaRPr lang="en-GB" sz="1200" dirty="0" smtClean="0"/>
          </a:p>
          <a:p>
            <a:r>
              <a:rPr lang="en-GB" sz="1200" dirty="0" smtClean="0">
                <a:hlinkClick r:id="rId3"/>
              </a:rPr>
              <a:t>http://prezi.com</a:t>
            </a:r>
            <a:endParaRPr lang="en-GB" sz="1200" dirty="0" smtClean="0"/>
          </a:p>
          <a:p>
            <a:r>
              <a:rPr lang="en-GB" sz="1200" dirty="0" smtClean="0"/>
              <a:t>Hard to copy and paste</a:t>
            </a:r>
          </a:p>
          <a:p>
            <a:r>
              <a:rPr lang="en-GB" sz="1200" dirty="0" smtClean="0"/>
              <a:t>Great for </a:t>
            </a:r>
            <a:r>
              <a:rPr lang="en-GB" sz="1200" dirty="0" err="1" smtClean="0"/>
              <a:t>mindmapping</a:t>
            </a:r>
            <a:endParaRPr lang="en-GB" sz="1200" dirty="0" smtClean="0"/>
          </a:p>
          <a:p>
            <a:r>
              <a:rPr lang="en-GB" sz="1200" dirty="0" smtClean="0"/>
              <a:t>300% More dynamic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56792" y="2497177"/>
            <a:ext cx="1620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PreZentit</a:t>
            </a:r>
            <a:endParaRPr lang="en-GB" sz="1200" dirty="0" smtClean="0"/>
          </a:p>
          <a:p>
            <a:r>
              <a:rPr lang="en-GB" sz="1200" dirty="0" smtClean="0">
                <a:hlinkClick r:id="rId4"/>
              </a:rPr>
              <a:t>http://prezentit.com/</a:t>
            </a:r>
            <a:endParaRPr lang="en-GB" sz="1200" dirty="0" smtClean="0"/>
          </a:p>
          <a:p>
            <a:r>
              <a:rPr lang="en-GB" sz="1200" dirty="0" smtClean="0"/>
              <a:t>Online </a:t>
            </a:r>
            <a:r>
              <a:rPr lang="en-GB" sz="1200" dirty="0" err="1" smtClean="0"/>
              <a:t>powerpoints</a:t>
            </a:r>
            <a:endParaRPr lang="en-GB" sz="1200" dirty="0" smtClean="0"/>
          </a:p>
          <a:p>
            <a:r>
              <a:rPr lang="en-GB" sz="1200" dirty="0" smtClean="0"/>
              <a:t>Multiple users work at once on the same file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5004" y="632520"/>
            <a:ext cx="1789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Glogster</a:t>
            </a:r>
            <a:endParaRPr lang="en-GB" sz="1200" dirty="0" smtClean="0"/>
          </a:p>
          <a:p>
            <a:r>
              <a:rPr lang="en-GB" sz="1200" dirty="0" smtClean="0">
                <a:hlinkClick r:id="rId5"/>
              </a:rPr>
              <a:t>http://www.glogster.com/</a:t>
            </a:r>
            <a:endParaRPr lang="en-GB" sz="1200" dirty="0" smtClean="0"/>
          </a:p>
          <a:p>
            <a:r>
              <a:rPr lang="en-GB" sz="1200" dirty="0" smtClean="0"/>
              <a:t>Online </a:t>
            </a:r>
            <a:r>
              <a:rPr lang="en-GB" sz="1200" dirty="0" err="1" smtClean="0"/>
              <a:t>powerpoints</a:t>
            </a:r>
            <a:endParaRPr lang="en-GB" sz="1200" dirty="0" smtClean="0"/>
          </a:p>
          <a:p>
            <a:r>
              <a:rPr lang="en-GB" sz="1200" dirty="0" smtClean="0"/>
              <a:t>Multiple users work at once on the same file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73016" y="2043281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Other ideas:</a:t>
            </a:r>
          </a:p>
          <a:p>
            <a:r>
              <a:rPr lang="en-GB" sz="1200" dirty="0" smtClean="0"/>
              <a:t>Make </a:t>
            </a:r>
            <a:r>
              <a:rPr lang="en-GB" sz="1200" dirty="0" err="1" smtClean="0"/>
              <a:t>glogs</a:t>
            </a:r>
            <a:r>
              <a:rPr lang="en-GB" sz="1200" dirty="0" smtClean="0"/>
              <a:t> (online posters) on </a:t>
            </a:r>
            <a:r>
              <a:rPr lang="en-GB" sz="1200" dirty="0" smtClean="0">
                <a:hlinkClick r:id="rId6"/>
              </a:rPr>
              <a:t>http://glogster.com</a:t>
            </a:r>
            <a:endParaRPr lang="en-GB" sz="1200" dirty="0" smtClean="0"/>
          </a:p>
          <a:p>
            <a:r>
              <a:rPr lang="en-GB" sz="1200" dirty="0" smtClean="0"/>
              <a:t>Make a storyboard on </a:t>
            </a:r>
            <a:r>
              <a:rPr lang="en-GB" sz="1200" dirty="0" smtClean="0">
                <a:hlinkClick r:id="rId7"/>
              </a:rPr>
              <a:t>http://www.xtranormal.com/</a:t>
            </a:r>
            <a:endParaRPr lang="en-GB" sz="1200" dirty="0" smtClean="0"/>
          </a:p>
          <a:p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35048" y="8643698"/>
            <a:ext cx="161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Want an alternative to post-it notes?</a:t>
            </a:r>
          </a:p>
          <a:p>
            <a:r>
              <a:rPr lang="en-GB" sz="1200" dirty="0" smtClean="0">
                <a:hlinkClick r:id="rId8"/>
              </a:rPr>
              <a:t>http://corkboard.me/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6287" y="4301152"/>
            <a:ext cx="23042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B050"/>
                </a:solidFill>
              </a:rPr>
              <a:t>Websites</a:t>
            </a:r>
          </a:p>
          <a:p>
            <a:r>
              <a:rPr lang="en-GB" sz="1200" dirty="0" smtClean="0"/>
              <a:t>Physics website</a:t>
            </a:r>
          </a:p>
          <a:p>
            <a:r>
              <a:rPr lang="en-GB" sz="1200" dirty="0" smtClean="0">
                <a:hlinkClick r:id="rId9"/>
              </a:rPr>
              <a:t>http://lwsphysics.shorturl.com</a:t>
            </a:r>
            <a:endParaRPr lang="en-GB" sz="1200" dirty="0" smtClean="0"/>
          </a:p>
          <a:p>
            <a:r>
              <a:rPr lang="en-GB" sz="1200" dirty="0" smtClean="0"/>
              <a:t>Get your own free, easy-to-make website at </a:t>
            </a:r>
            <a:r>
              <a:rPr lang="en-GB" sz="1200" dirty="0" smtClean="0">
                <a:hlinkClick r:id="rId10"/>
              </a:rPr>
              <a:t>http://www.yola.com</a:t>
            </a:r>
            <a:endParaRPr lang="en-GB" sz="1200" dirty="0" smtClean="0"/>
          </a:p>
          <a:p>
            <a:endParaRPr lang="en-GB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407" y="1081704"/>
            <a:ext cx="549577" cy="1393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09545" y="1373415"/>
            <a:ext cx="167327" cy="4762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0643" y="1373415"/>
            <a:ext cx="40065" cy="4762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60543" y="1503730"/>
            <a:ext cx="804461" cy="9934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1370" y="7780761"/>
            <a:ext cx="336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Try a wiki </a:t>
            </a:r>
            <a:r>
              <a:rPr lang="en-GB" sz="1200" dirty="0" smtClean="0">
                <a:hlinkClick r:id="rId11"/>
              </a:rPr>
              <a:t>http://www.wikispaces.com</a:t>
            </a:r>
            <a:endParaRPr lang="en-GB" sz="1200" dirty="0" smtClean="0"/>
          </a:p>
          <a:p>
            <a:r>
              <a:rPr lang="en-GB" sz="1200" dirty="0" smtClean="0"/>
              <a:t>Insert a discussion forum. Add a survey</a:t>
            </a:r>
          </a:p>
          <a:p>
            <a:r>
              <a:rPr lang="en-GB" sz="1200" dirty="0" smtClean="0"/>
              <a:t>Insert cool things from </a:t>
            </a:r>
            <a:r>
              <a:rPr lang="en-GB" sz="1200" dirty="0" smtClean="0">
                <a:hlinkClick r:id="rId12"/>
              </a:rPr>
              <a:t>http://www.widgetbox.com</a:t>
            </a:r>
            <a:endParaRPr lang="en-GB" sz="1200" dirty="0" smtClean="0"/>
          </a:p>
          <a:p>
            <a:r>
              <a:rPr lang="en-GB" sz="1200" dirty="0" smtClean="0"/>
              <a:t>Great for KS5!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005065" y="7068525"/>
            <a:ext cx="2629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Collaborating</a:t>
            </a:r>
          </a:p>
          <a:p>
            <a:r>
              <a:rPr lang="en-GB" sz="1200" dirty="0" smtClean="0"/>
              <a:t>Want students to learn collaboratively?</a:t>
            </a:r>
          </a:p>
          <a:p>
            <a:r>
              <a:rPr lang="en-GB" sz="1200" dirty="0" smtClean="0"/>
              <a:t>Make resources for each other?</a:t>
            </a:r>
          </a:p>
          <a:p>
            <a:r>
              <a:rPr lang="en-GB" sz="1200" dirty="0" smtClean="0"/>
              <a:t>Ask each other for help?</a:t>
            </a:r>
            <a:endParaRPr lang="en-GB" sz="12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119312" y="7991854"/>
            <a:ext cx="200664" cy="5569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916832" y="7315614"/>
            <a:ext cx="1944216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/>
          <p:cNvSpPr/>
          <p:nvPr/>
        </p:nvSpPr>
        <p:spPr>
          <a:xfrm>
            <a:off x="2324133" y="8874531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Want a whole class to collaborate on a piece of work?</a:t>
            </a:r>
          </a:p>
          <a:p>
            <a:r>
              <a:rPr lang="en-GB" sz="1200" dirty="0" smtClean="0">
                <a:hlinkClick r:id="rId13"/>
              </a:rPr>
              <a:t>http://openetherpad.org/</a:t>
            </a:r>
            <a:endParaRPr lang="en-GB" sz="12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005065" y="7991855"/>
            <a:ext cx="439728" cy="8826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30777" y="5700691"/>
            <a:ext cx="2629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B050"/>
                </a:solidFill>
              </a:rPr>
              <a:t>Using </a:t>
            </a:r>
            <a:r>
              <a:rPr lang="en-GB" b="1" dirty="0" err="1" smtClean="0">
                <a:solidFill>
                  <a:srgbClr val="00B050"/>
                </a:solidFill>
              </a:rPr>
              <a:t>t’internet</a:t>
            </a:r>
            <a:endParaRPr lang="en-GB" b="1" dirty="0" smtClean="0">
              <a:solidFill>
                <a:srgbClr val="00B050"/>
              </a:solidFill>
            </a:endParaRPr>
          </a:p>
          <a:p>
            <a:r>
              <a:rPr lang="en-GB" sz="1200" dirty="0" smtClean="0"/>
              <a:t>Want students to learn collaboratively?</a:t>
            </a:r>
          </a:p>
          <a:p>
            <a:r>
              <a:rPr lang="en-GB" sz="1200" dirty="0" smtClean="0"/>
              <a:t>Make resources for each other?</a:t>
            </a:r>
          </a:p>
          <a:p>
            <a:r>
              <a:rPr lang="en-GB" sz="1200" dirty="0" smtClean="0"/>
              <a:t>Ask each other for help?</a:t>
            </a:r>
            <a:endParaRPr lang="en-GB" sz="1200" dirty="0" smtClean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448419" y="5385048"/>
            <a:ext cx="1279194" cy="43962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959246" y="5385049"/>
            <a:ext cx="31385" cy="28648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90630" y="6749494"/>
            <a:ext cx="638170" cy="85311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28464"/>
            <a:ext cx="685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 smtClean="0"/>
              <a:t>But wait…. There’s more!</a:t>
            </a:r>
            <a:endParaRPr lang="en-GB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68660" y="776536"/>
            <a:ext cx="29163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Webcams</a:t>
            </a:r>
            <a:endParaRPr lang="en-GB" sz="1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100" dirty="0" smtClean="0"/>
              <a:t>How can I use one in my teaching, I hear you ask?</a:t>
            </a:r>
          </a:p>
          <a:p>
            <a:r>
              <a:rPr lang="en-GB" sz="1100" dirty="0" smtClean="0"/>
              <a:t>1) Peer marking</a:t>
            </a:r>
          </a:p>
          <a:p>
            <a:r>
              <a:rPr lang="en-GB" sz="1100" dirty="0" smtClean="0"/>
              <a:t>Put student work under webcam</a:t>
            </a:r>
          </a:p>
          <a:p>
            <a:r>
              <a:rPr lang="en-GB" sz="1100" dirty="0" smtClean="0"/>
              <a:t>Get student to talk about their work</a:t>
            </a:r>
          </a:p>
          <a:p>
            <a:r>
              <a:rPr lang="en-GB" sz="1100" dirty="0" smtClean="0"/>
              <a:t>Get other students to comment on work</a:t>
            </a:r>
          </a:p>
          <a:p>
            <a:endParaRPr lang="en-GB" sz="1100" dirty="0"/>
          </a:p>
          <a:p>
            <a:r>
              <a:rPr lang="en-GB" sz="1100" dirty="0" smtClean="0"/>
              <a:t>2) Demos</a:t>
            </a:r>
          </a:p>
          <a:p>
            <a:r>
              <a:rPr lang="en-GB" sz="1100" dirty="0" smtClean="0"/>
              <a:t>Plug webcam in</a:t>
            </a:r>
          </a:p>
          <a:p>
            <a:r>
              <a:rPr lang="en-GB" sz="1100" dirty="0" smtClean="0"/>
              <a:t>Open webcam in My Computer</a:t>
            </a:r>
          </a:p>
          <a:p>
            <a:r>
              <a:rPr lang="en-GB" sz="1100" dirty="0" smtClean="0"/>
              <a:t>Point webcam at thing you want to demo</a:t>
            </a:r>
          </a:p>
          <a:p>
            <a:r>
              <a:rPr lang="en-GB" sz="1100" dirty="0" smtClean="0"/>
              <a:t>Go home satisfied that students didn’t need to crowd around the front desk whilst pushing each other!</a:t>
            </a:r>
          </a:p>
          <a:p>
            <a:endParaRPr lang="en-GB" sz="1000" dirty="0" smtClean="0"/>
          </a:p>
          <a:p>
            <a:pPr marL="342900" indent="-342900">
              <a:buAutoNum type="arabicParenR"/>
            </a:pPr>
            <a:endParaRPr lang="en-GB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01568" y="8625408"/>
            <a:ext cx="3011408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Read more about this project at </a:t>
            </a:r>
            <a:r>
              <a:rPr lang="en-GB" sz="1200" i="1" dirty="0" smtClean="0">
                <a:hlinkClick r:id="rId2"/>
              </a:rPr>
              <a:t>http://tinorace.co.uk</a:t>
            </a:r>
            <a:endParaRPr lang="en-GB" sz="1200" i="1" dirty="0" smtClean="0"/>
          </a:p>
          <a:p>
            <a:r>
              <a:rPr lang="en-GB" sz="1200" i="1" dirty="0" smtClean="0"/>
              <a:t>(See the ICT Innovations category of my blog)</a:t>
            </a:r>
          </a:p>
          <a:p>
            <a:r>
              <a:rPr lang="en-GB" sz="1200" i="1" dirty="0" smtClean="0"/>
              <a:t>See what I did at </a:t>
            </a:r>
            <a:r>
              <a:rPr lang="en-GB" sz="1200" b="1" i="1" dirty="0">
                <a:hlinkClick r:id="rId3"/>
              </a:rPr>
              <a:t>http://</a:t>
            </a:r>
            <a:r>
              <a:rPr lang="en-GB" sz="1200" b="1" i="1" dirty="0" smtClean="0">
                <a:hlinkClick r:id="rId3"/>
              </a:rPr>
              <a:t>tinyurl.com/co6f7tp</a:t>
            </a:r>
            <a:r>
              <a:rPr lang="en-GB" sz="1200" i="1" dirty="0" smtClean="0"/>
              <a:t> </a:t>
            </a:r>
            <a:endParaRPr lang="en-GB" sz="1200" b="1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1568" y="4518456"/>
            <a:ext cx="278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Podcasting</a:t>
            </a:r>
          </a:p>
          <a:p>
            <a:r>
              <a:rPr lang="en-GB" sz="1200" dirty="0" smtClean="0"/>
              <a:t>Facts about Podcasting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 smtClean="0"/>
              <a:t>Podcasts are really easy to make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 smtClean="0"/>
              <a:t>Children spend more time on their smart phones than on doing </a:t>
            </a:r>
            <a:r>
              <a:rPr lang="en-GB" sz="1200" b="1" dirty="0" smtClean="0"/>
              <a:t>your homework</a:t>
            </a:r>
            <a:endParaRPr lang="en-GB" sz="1200" dirty="0" smtClean="0"/>
          </a:p>
          <a:p>
            <a:endParaRPr lang="en-GB" sz="1200" b="1" dirty="0" smtClean="0"/>
          </a:p>
          <a:p>
            <a:r>
              <a:rPr lang="en-GB" sz="1200" b="1" dirty="0" smtClean="0"/>
              <a:t>How to make a podcast:</a:t>
            </a:r>
          </a:p>
          <a:p>
            <a:r>
              <a:rPr lang="en-GB" sz="1200" dirty="0" smtClean="0"/>
              <a:t>Make a rough plan in advance of the topics to be covered</a:t>
            </a:r>
          </a:p>
          <a:p>
            <a:r>
              <a:rPr lang="en-GB" sz="1200" dirty="0" smtClean="0"/>
              <a:t>Record yourself talking (pick a quiet place to do it)</a:t>
            </a:r>
          </a:p>
          <a:p>
            <a:r>
              <a:rPr lang="en-GB" sz="1200" dirty="0" smtClean="0"/>
              <a:t>If you want to do any editing, use Audacity (free, easy to use software)</a:t>
            </a:r>
          </a:p>
          <a:p>
            <a:r>
              <a:rPr lang="en-GB" sz="1200" dirty="0" smtClean="0"/>
              <a:t>Upload the podcast (e.g. to a public folder on </a:t>
            </a:r>
            <a:r>
              <a:rPr lang="en-GB" sz="1200" dirty="0" smtClean="0">
                <a:hlinkClick r:id="rId4"/>
              </a:rPr>
              <a:t>https://www.dropbox.com/</a:t>
            </a:r>
            <a:r>
              <a:rPr lang="en-GB" sz="1200" dirty="0" smtClean="0"/>
              <a:t> (free storage)</a:t>
            </a:r>
          </a:p>
          <a:p>
            <a:endParaRPr lang="en-GB" sz="1200" dirty="0"/>
          </a:p>
          <a:p>
            <a:r>
              <a:rPr lang="en-GB" sz="1200" dirty="0" smtClean="0"/>
              <a:t>Don’t want to make the podcasts yourself? Get the kids to make revision podcasts!</a:t>
            </a:r>
          </a:p>
          <a:p>
            <a:endParaRPr lang="en-GB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8371" y="1712640"/>
            <a:ext cx="20189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Is watching phototropism like watching paint dry?</a:t>
            </a:r>
          </a:p>
          <a:p>
            <a:r>
              <a:rPr lang="en-GB" sz="1200" dirty="0" smtClean="0"/>
              <a:t>Try </a:t>
            </a:r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time lapse photography</a:t>
            </a:r>
            <a:r>
              <a:rPr lang="en-GB" sz="1200" dirty="0" smtClean="0"/>
              <a:t>. </a:t>
            </a:r>
          </a:p>
          <a:p>
            <a:r>
              <a:rPr lang="en-GB" sz="1200" dirty="0" smtClean="0"/>
              <a:t>Loads of apps for free  on smart phones (e.g. Motion Pictures)</a:t>
            </a:r>
          </a:p>
          <a:p>
            <a:r>
              <a:rPr lang="en-GB" sz="1200" dirty="0" smtClean="0"/>
              <a:t>Can do the same with a webcam too</a:t>
            </a:r>
          </a:p>
          <a:p>
            <a:r>
              <a:rPr lang="en-GB" sz="1200" b="1" dirty="0">
                <a:hlinkClick r:id="rId5"/>
              </a:rPr>
              <a:t>http://</a:t>
            </a:r>
            <a:r>
              <a:rPr lang="en-GB" sz="1200" b="1" dirty="0" smtClean="0">
                <a:hlinkClick r:id="rId5"/>
              </a:rPr>
              <a:t>tinyurl.com/d3wj2mr</a:t>
            </a:r>
            <a:endParaRPr lang="en-GB" sz="12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89040" y="776536"/>
            <a:ext cx="26520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Starters</a:t>
            </a:r>
            <a:endParaRPr lang="en-GB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200" dirty="0" smtClean="0"/>
              <a:t>Do you have a starter of pictures?</a:t>
            </a:r>
          </a:p>
          <a:p>
            <a:r>
              <a:rPr lang="en-GB" sz="1200" dirty="0" smtClean="0"/>
              <a:t>Want to make it more interesting?</a:t>
            </a:r>
          </a:p>
          <a:p>
            <a:r>
              <a:rPr lang="en-GB" sz="1200" dirty="0" smtClean="0">
                <a:hlinkClick r:id="rId6"/>
              </a:rPr>
              <a:t>http://www.picturetrail.com/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4088" y="3505527"/>
            <a:ext cx="1746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Photography</a:t>
            </a:r>
          </a:p>
          <a:p>
            <a:r>
              <a:rPr lang="en-GB" sz="1200" dirty="0" smtClean="0"/>
              <a:t>What to improve the </a:t>
            </a:r>
            <a:r>
              <a:rPr lang="en-GB" sz="1200" i="1" dirty="0" smtClean="0"/>
              <a:t>image </a:t>
            </a:r>
            <a:r>
              <a:rPr lang="en-GB" sz="1200" dirty="0" smtClean="0"/>
              <a:t>of your teaching?</a:t>
            </a:r>
            <a:endParaRPr lang="en-GB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65467" y="1784648"/>
            <a:ext cx="495581" cy="15917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1309716" y="3376406"/>
            <a:ext cx="804372" cy="49845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9040" y="3376407"/>
            <a:ext cx="720080" cy="49845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9000" y="4448944"/>
            <a:ext cx="283433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C00000"/>
                </a:solidFill>
              </a:rPr>
              <a:t>Engaging students out of lessons</a:t>
            </a:r>
          </a:p>
          <a:p>
            <a:r>
              <a:rPr lang="en-GB" sz="1200" dirty="0" smtClean="0"/>
              <a:t>Want students to access a link, but its too long/complicate/too much effort to type?</a:t>
            </a:r>
          </a:p>
          <a:p>
            <a:endParaRPr lang="en-GB" sz="1200" dirty="0"/>
          </a:p>
          <a:p>
            <a:r>
              <a:rPr lang="en-GB" sz="1200" dirty="0" smtClean="0"/>
              <a:t>Why not shorten URLs using:</a:t>
            </a:r>
          </a:p>
          <a:p>
            <a:r>
              <a:rPr lang="en-GB" sz="1200" dirty="0" smtClean="0">
                <a:hlinkClick r:id="rId7"/>
              </a:rPr>
              <a:t>http://tiny.cc/</a:t>
            </a:r>
            <a:r>
              <a:rPr lang="en-GB" sz="1200" dirty="0" smtClean="0"/>
              <a:t> or </a:t>
            </a:r>
            <a:r>
              <a:rPr lang="en-GB" sz="1200" dirty="0" smtClean="0">
                <a:hlinkClick r:id="rId8"/>
              </a:rPr>
              <a:t>http://tinyurl.com/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000" dirty="0" smtClean="0">
                <a:hlinkClick r:id="rId9"/>
              </a:rPr>
              <a:t>http://dl.dropbox.com/u/81485606/EM%20Podcast.mp3</a:t>
            </a:r>
            <a:r>
              <a:rPr lang="en-GB" sz="1000" dirty="0" smtClean="0"/>
              <a:t> </a:t>
            </a:r>
          </a:p>
          <a:p>
            <a:r>
              <a:rPr lang="en-GB" sz="1000" dirty="0" smtClean="0"/>
              <a:t>Becomes…. </a:t>
            </a:r>
            <a:r>
              <a:rPr lang="en-GB" sz="1000" dirty="0" smtClean="0">
                <a:hlinkClick r:id="rId10"/>
              </a:rPr>
              <a:t>http://db.tt/9iMvsgyb</a:t>
            </a:r>
            <a:endParaRPr lang="en-GB" sz="1000" dirty="0" smtClean="0"/>
          </a:p>
          <a:p>
            <a:endParaRPr lang="en-GB" sz="1200" dirty="0" smtClean="0"/>
          </a:p>
          <a:p>
            <a:r>
              <a:rPr lang="en-GB" sz="1200" dirty="0" smtClean="0"/>
              <a:t>Or generate a QR code</a:t>
            </a:r>
          </a:p>
          <a:p>
            <a:r>
              <a:rPr lang="en-GB" sz="1200" dirty="0" smtClean="0">
                <a:hlinkClick r:id="rId11"/>
              </a:rPr>
              <a:t>http://www.qrstuff.com/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Which becomes…</a:t>
            </a:r>
          </a:p>
          <a:p>
            <a:r>
              <a:rPr lang="en-GB" sz="1200" b="1" dirty="0" smtClean="0"/>
              <a:t>Hmmm.. Could this be stuck in planners?</a:t>
            </a:r>
          </a:p>
          <a:p>
            <a:r>
              <a:rPr lang="en-GB" sz="1200" b="1" dirty="0" smtClean="0"/>
              <a:t>Put QR codes on homework sheets (to promote background reading)</a:t>
            </a:r>
            <a:endParaRPr lang="en-GB" sz="1200" b="1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7" y="6303610"/>
            <a:ext cx="1096516" cy="109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453335" y="8264351"/>
            <a:ext cx="3144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Sick of badly written, plagiarised coursework drafts?</a:t>
            </a:r>
          </a:p>
          <a:p>
            <a:r>
              <a:rPr lang="en-GB" sz="1100" dirty="0" smtClean="0"/>
              <a:t>Get the kids to check the quality of their work on </a:t>
            </a:r>
            <a:r>
              <a:rPr lang="en-GB" sz="1100" dirty="0" err="1" smtClean="0"/>
              <a:t>PaperRater</a:t>
            </a:r>
            <a:r>
              <a:rPr lang="en-GB" sz="1100" dirty="0" smtClean="0"/>
              <a:t>      </a:t>
            </a:r>
            <a:r>
              <a:rPr lang="en-GB" sz="1100" dirty="0" smtClean="0">
                <a:hlinkClick r:id="rId13"/>
              </a:rPr>
              <a:t>http://paperrater.com/</a:t>
            </a:r>
            <a:r>
              <a:rPr lang="en-GB" sz="1100" dirty="0" smtClean="0"/>
              <a:t> </a:t>
            </a:r>
            <a:endParaRPr lang="en-GB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92696" y="4244191"/>
            <a:ext cx="1134126" cy="274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738909" y="6851868"/>
            <a:ext cx="649678" cy="5482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0" y="891344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Do you want to improve your student’s ability to take independent notes? Put a timer in PowerPoint slides and ask the kids to make notes on the slides they see</a:t>
            </a:r>
          </a:p>
          <a:p>
            <a:r>
              <a:rPr lang="en-GB" sz="1100" b="1" dirty="0">
                <a:hlinkClick r:id="rId14"/>
              </a:rPr>
              <a:t>http://</a:t>
            </a:r>
            <a:r>
              <a:rPr lang="en-GB" sz="1100" b="1" dirty="0" smtClean="0">
                <a:hlinkClick r:id="rId14"/>
              </a:rPr>
              <a:t>tinyurl.com/c8qtnjy</a:t>
            </a:r>
            <a:r>
              <a:rPr lang="en-GB" sz="1100" b="1" dirty="0" smtClean="0"/>
              <a:t>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585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679</Words>
  <Application>Microsoft Office PowerPoint</Application>
  <PresentationFormat>A4 Paper (210x297 mm)</PresentationFormat>
  <Paragraphs>105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12</cp:revision>
  <dcterms:created xsi:type="dcterms:W3CDTF">2012-05-28T15:35:36Z</dcterms:created>
  <dcterms:modified xsi:type="dcterms:W3CDTF">2012-05-28T17:42:50Z</dcterms:modified>
</cp:coreProperties>
</file>