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54" y="6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2233A-2A30-4B31-AAA4-C01268F1B2AB}" type="datetimeFigureOut">
              <a:rPr lang="en-GB" smtClean="0"/>
              <a:t>13/06/2012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BB5BA-1FA4-47A5-8FF3-AEE01BA59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860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BB5BA-1FA4-47A5-8FF3-AEE01BA5975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89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76B1-5B99-4C0D-95FE-917AD159B439}" type="datetimeFigureOut">
              <a:rPr lang="en-GB" smtClean="0"/>
              <a:t>13/06/2012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AAEB-ED26-4A8D-BF70-BD78483F1E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3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76B1-5B99-4C0D-95FE-917AD159B439}" type="datetimeFigureOut">
              <a:rPr lang="en-GB" smtClean="0"/>
              <a:t>13/06/2012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AAEB-ED26-4A8D-BF70-BD78483F1E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78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76B1-5B99-4C0D-95FE-917AD159B439}" type="datetimeFigureOut">
              <a:rPr lang="en-GB" smtClean="0"/>
              <a:t>13/06/2012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AAEB-ED26-4A8D-BF70-BD78483F1E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67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76B1-5B99-4C0D-95FE-917AD159B439}" type="datetimeFigureOut">
              <a:rPr lang="en-GB" smtClean="0"/>
              <a:t>13/06/2012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AAEB-ED26-4A8D-BF70-BD78483F1E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78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76B1-5B99-4C0D-95FE-917AD159B439}" type="datetimeFigureOut">
              <a:rPr lang="en-GB" smtClean="0"/>
              <a:t>13/06/2012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AAEB-ED26-4A8D-BF70-BD78483F1E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63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76B1-5B99-4C0D-95FE-917AD159B439}" type="datetimeFigureOut">
              <a:rPr lang="en-GB" smtClean="0"/>
              <a:t>13/06/2012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AAEB-ED26-4A8D-BF70-BD78483F1E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00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76B1-5B99-4C0D-95FE-917AD159B439}" type="datetimeFigureOut">
              <a:rPr lang="en-GB" smtClean="0"/>
              <a:t>13/06/2012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AAEB-ED26-4A8D-BF70-BD78483F1E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801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76B1-5B99-4C0D-95FE-917AD159B439}" type="datetimeFigureOut">
              <a:rPr lang="en-GB" smtClean="0"/>
              <a:t>13/06/2012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AAEB-ED26-4A8D-BF70-BD78483F1E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20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76B1-5B99-4C0D-95FE-917AD159B439}" type="datetimeFigureOut">
              <a:rPr lang="en-GB" smtClean="0"/>
              <a:t>13/06/2012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AAEB-ED26-4A8D-BF70-BD78483F1E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050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76B1-5B99-4C0D-95FE-917AD159B439}" type="datetimeFigureOut">
              <a:rPr lang="en-GB" smtClean="0"/>
              <a:t>13/06/2012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AAEB-ED26-4A8D-BF70-BD78483F1E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732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76B1-5B99-4C0D-95FE-917AD159B439}" type="datetimeFigureOut">
              <a:rPr lang="en-GB" smtClean="0"/>
              <a:t>13/06/2012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AAEB-ED26-4A8D-BF70-BD78483F1E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91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676B1-5B99-4C0D-95FE-917AD159B439}" type="datetimeFigureOut">
              <a:rPr lang="en-GB" smtClean="0"/>
              <a:t>13/06/2012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FAAEB-ED26-4A8D-BF70-BD78483F1E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88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ular Callout 7"/>
          <p:cNvSpPr/>
          <p:nvPr/>
        </p:nvSpPr>
        <p:spPr>
          <a:xfrm>
            <a:off x="4273550" y="3402916"/>
            <a:ext cx="2247900" cy="918944"/>
          </a:xfrm>
          <a:prstGeom prst="wedgeRectCallout">
            <a:avLst>
              <a:gd name="adj1" fmla="val 2092"/>
              <a:gd name="adj2" fmla="val 75197"/>
            </a:avLst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rgbClr val="00B0F0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666" y="3923210"/>
            <a:ext cx="148587" cy="26533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660" y="3962769"/>
            <a:ext cx="276836" cy="21580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327" y="3962769"/>
            <a:ext cx="215288" cy="216250"/>
          </a:xfrm>
          <a:prstGeom prst="rect">
            <a:avLst/>
          </a:prstGeom>
        </p:spPr>
      </p:pic>
      <p:pic>
        <p:nvPicPr>
          <p:cNvPr id="1024" name="Picture 10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506" y="3948241"/>
            <a:ext cx="227715" cy="23077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318000" y="3293745"/>
            <a:ext cx="219884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400" dirty="0" smtClean="0">
                <a:solidFill>
                  <a:srgbClr val="0070C0"/>
                </a:solidFill>
              </a:rPr>
              <a:t>tinorace</a:t>
            </a:r>
            <a:endParaRPr lang="en-GB" sz="4400" dirty="0">
              <a:solidFill>
                <a:srgbClr val="0070C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52204" y="4261035"/>
            <a:ext cx="45719" cy="939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296949" y="3769481"/>
            <a:ext cx="11815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 smtClean="0">
                <a:solidFill>
                  <a:srgbClr val="00B0F0"/>
                </a:solidFill>
              </a:rPr>
              <a:t>.co.uk</a:t>
            </a:r>
            <a:endParaRPr lang="en-GB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850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7</cp:revision>
  <dcterms:created xsi:type="dcterms:W3CDTF">2012-06-13T20:51:50Z</dcterms:created>
  <dcterms:modified xsi:type="dcterms:W3CDTF">2012-06-13T22:11:17Z</dcterms:modified>
</cp:coreProperties>
</file>