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70" r:id="rId14"/>
    <p:sldId id="271" r:id="rId15"/>
    <p:sldId id="268" r:id="rId16"/>
    <p:sldId id="269" r:id="rId17"/>
    <p:sldId id="274" r:id="rId18"/>
    <p:sldId id="275" r:id="rId19"/>
    <p:sldId id="276" r:id="rId20"/>
    <p:sldId id="277" r:id="rId21"/>
    <p:sldId id="278" r:id="rId22"/>
    <p:sldId id="279" r:id="rId23"/>
    <p:sldId id="280" r:id="rId24"/>
    <p:sldId id="281" r:id="rId25"/>
    <p:sldId id="284" r:id="rId26"/>
    <p:sldId id="285" r:id="rId27"/>
    <p:sldId id="287" r:id="rId28"/>
    <p:sldId id="288" r:id="rId29"/>
    <p:sldId id="282" r:id="rId30"/>
    <p:sldId id="283" r:id="rId31"/>
    <p:sldId id="289" r:id="rId32"/>
    <p:sldId id="290"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4C310-B8D1-419B-9914-BF52B5518512}" v="419" dt="2021-03-16T17:55:20.456"/>
    <p1510:client id="{833D128F-FBB8-4C9B-A66D-1B6446AD1816}" v="3105" dt="2021-03-01T23:26:07.440"/>
    <p1510:client id="{D445CDA4-EAAB-49E3-912D-F39C2E948C8D}" v="23" dt="2021-03-16T17:43:40.001"/>
    <p1510:client id="{DDECDF3E-7EB7-4B4C-80B0-DB07ECF96580}" v="2763" dt="2021-03-16T18:22:38.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4291" autoAdjust="0"/>
  </p:normalViewPr>
  <p:slideViewPr>
    <p:cSldViewPr snapToGrid="0">
      <p:cViewPr varScale="1">
        <p:scale>
          <a:sx n="68" d="100"/>
          <a:sy n="68" d="100"/>
        </p:scale>
        <p:origin x="654" y="72"/>
      </p:cViewPr>
      <p:guideLst/>
    </p:cSldViewPr>
  </p:slideViewPr>
  <p:outlineViewPr>
    <p:cViewPr>
      <p:scale>
        <a:sx n="33" d="100"/>
        <a:sy n="33" d="100"/>
      </p:scale>
      <p:origin x="0" y="-60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81564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8805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86452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3692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9092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1081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9208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7878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6853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3071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5321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392533644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svg"/><Relationship Id="rId7"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svg"/><Relationship Id="rId4" Type="http://schemas.openxmlformats.org/officeDocument/2006/relationships/image" Target="../media/image23.png"/><Relationship Id="rId9" Type="http://schemas.openxmlformats.org/officeDocument/2006/relationships/image" Target="../media/image27.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854ECEBE-9353-406C-9313-02A517A31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2" name="Freeform: Shape 15">
            <a:extLst>
              <a:ext uri="{FF2B5EF4-FFF2-40B4-BE49-F238E27FC236}">
                <a16:creationId xmlns:a16="http://schemas.microsoft.com/office/drawing/2014/main" id="{71A74C97-ECC4-4C3A-988A-A72C1F8BB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23162" cy="5593660"/>
          </a:xfrm>
          <a:custGeom>
            <a:avLst/>
            <a:gdLst>
              <a:gd name="connsiteX0" fmla="*/ 2177447 w 6323162"/>
              <a:gd name="connsiteY0" fmla="*/ 0 h 5593660"/>
              <a:gd name="connsiteX1" fmla="*/ 4826316 w 6323162"/>
              <a:gd name="connsiteY1" fmla="*/ 0 h 5593660"/>
              <a:gd name="connsiteX2" fmla="*/ 4971508 w 6323162"/>
              <a:gd name="connsiteY2" fmla="*/ 75777 h 5593660"/>
              <a:gd name="connsiteX3" fmla="*/ 5577109 w 6323162"/>
              <a:gd name="connsiteY3" fmla="*/ 586873 h 5593660"/>
              <a:gd name="connsiteX4" fmla="*/ 6323162 w 6323162"/>
              <a:gd name="connsiteY4" fmla="*/ 2829148 h 5593660"/>
              <a:gd name="connsiteX5" fmla="*/ 5990836 w 6323162"/>
              <a:gd name="connsiteY5" fmla="*/ 3748729 h 5593660"/>
              <a:gd name="connsiteX6" fmla="*/ 5006899 w 6323162"/>
              <a:gd name="connsiteY6" fmla="*/ 4604992 h 5593660"/>
              <a:gd name="connsiteX7" fmla="*/ 4790566 w 6323162"/>
              <a:gd name="connsiteY7" fmla="*/ 4768788 h 5593660"/>
              <a:gd name="connsiteX8" fmla="*/ 3012943 w 6323162"/>
              <a:gd name="connsiteY8" fmla="*/ 5593660 h 5593660"/>
              <a:gd name="connsiteX9" fmla="*/ 671286 w 6323162"/>
              <a:gd name="connsiteY9" fmla="*/ 4252856 h 5593660"/>
              <a:gd name="connsiteX10" fmla="*/ 421733 w 6323162"/>
              <a:gd name="connsiteY10" fmla="*/ 3909839 h 5593660"/>
              <a:gd name="connsiteX11" fmla="*/ 48655 w 6323162"/>
              <a:gd name="connsiteY11" fmla="*/ 3351082 h 5593660"/>
              <a:gd name="connsiteX12" fmla="*/ 0 w 6323162"/>
              <a:gd name="connsiteY12" fmla="*/ 3239820 h 5593660"/>
              <a:gd name="connsiteX13" fmla="*/ 0 w 6323162"/>
              <a:gd name="connsiteY13" fmla="*/ 2248150 h 5593660"/>
              <a:gd name="connsiteX14" fmla="*/ 1658 w 6323162"/>
              <a:gd name="connsiteY14" fmla="*/ 2239520 h 5593660"/>
              <a:gd name="connsiteX15" fmla="*/ 225714 w 6323162"/>
              <a:gd name="connsiteY15" fmla="*/ 1665285 h 5593660"/>
              <a:gd name="connsiteX16" fmla="*/ 1050970 w 6323162"/>
              <a:gd name="connsiteY16" fmla="*/ 665214 h 5593660"/>
              <a:gd name="connsiteX17" fmla="*/ 1923692 w 6323162"/>
              <a:gd name="connsiteY17" fmla="*/ 107844 h 55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323162" h="5593660">
                <a:moveTo>
                  <a:pt x="2177447" y="0"/>
                </a:move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7">
            <a:extLst>
              <a:ext uri="{FF2B5EF4-FFF2-40B4-BE49-F238E27FC236}">
                <a16:creationId xmlns:a16="http://schemas.microsoft.com/office/drawing/2014/main" id="{5FB5F3BA-58DF-40DA-AE44-974A00E06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5930" y="1598213"/>
            <a:ext cx="5396070" cy="5259788"/>
          </a:xfrm>
          <a:custGeom>
            <a:avLst/>
            <a:gdLst>
              <a:gd name="connsiteX0" fmla="*/ 2739575 w 5261264"/>
              <a:gd name="connsiteY0" fmla="*/ 1369 h 4909930"/>
              <a:gd name="connsiteX1" fmla="*/ 3931992 w 5261264"/>
              <a:gd name="connsiteY1" fmla="*/ 357115 h 4909930"/>
              <a:gd name="connsiteX2" fmla="*/ 5228644 w 5261264"/>
              <a:gd name="connsiteY2" fmla="*/ 1704869 h 4909930"/>
              <a:gd name="connsiteX3" fmla="*/ 5261264 w 5261264"/>
              <a:gd name="connsiteY3" fmla="*/ 1769901 h 4909930"/>
              <a:gd name="connsiteX4" fmla="*/ 5261264 w 5261264"/>
              <a:gd name="connsiteY4" fmla="*/ 4640262 h 4909930"/>
              <a:gd name="connsiteX5" fmla="*/ 5239287 w 5261264"/>
              <a:gd name="connsiteY5" fmla="*/ 4674079 h 4909930"/>
              <a:gd name="connsiteX6" fmla="*/ 5039558 w 5261264"/>
              <a:gd name="connsiteY6" fmla="*/ 4893028 h 4909930"/>
              <a:gd name="connsiteX7" fmla="*/ 5018342 w 5261264"/>
              <a:gd name="connsiteY7" fmla="*/ 4909930 h 4909930"/>
              <a:gd name="connsiteX8" fmla="*/ 962510 w 5261264"/>
              <a:gd name="connsiteY8" fmla="*/ 4909930 h 4909930"/>
              <a:gd name="connsiteX9" fmla="*/ 821338 w 5261264"/>
              <a:gd name="connsiteY9" fmla="*/ 4707517 h 4909930"/>
              <a:gd name="connsiteX10" fmla="*/ 448558 w 5261264"/>
              <a:gd name="connsiteY10" fmla="*/ 3922606 h 4909930"/>
              <a:gd name="connsiteX11" fmla="*/ 221727 w 5261264"/>
              <a:gd name="connsiteY11" fmla="*/ 1588926 h 4909930"/>
              <a:gd name="connsiteX12" fmla="*/ 2739575 w 5261264"/>
              <a:gd name="connsiteY12" fmla="*/ 1369 h 49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61264" h="4909930">
                <a:moveTo>
                  <a:pt x="2739575" y="1369"/>
                </a:moveTo>
                <a:cubicBezTo>
                  <a:pt x="3132207" y="14841"/>
                  <a:pt x="3535383" y="128133"/>
                  <a:pt x="3931992" y="357115"/>
                </a:cubicBezTo>
                <a:cubicBezTo>
                  <a:pt x="4474996" y="670619"/>
                  <a:pt x="4925124" y="1151857"/>
                  <a:pt x="5228644" y="1704869"/>
                </a:cubicBezTo>
                <a:lnTo>
                  <a:pt x="5261264" y="1769901"/>
                </a:lnTo>
                <a:lnTo>
                  <a:pt x="5261264" y="4640262"/>
                </a:lnTo>
                <a:lnTo>
                  <a:pt x="5239287" y="4674079"/>
                </a:lnTo>
                <a:cubicBezTo>
                  <a:pt x="5177453" y="4758643"/>
                  <a:pt x="5110673" y="4830413"/>
                  <a:pt x="5039558" y="4893028"/>
                </a:cubicBezTo>
                <a:lnTo>
                  <a:pt x="5018342" y="4909930"/>
                </a:lnTo>
                <a:lnTo>
                  <a:pt x="962510" y="4909930"/>
                </a:lnTo>
                <a:lnTo>
                  <a:pt x="821338" y="4707517"/>
                </a:lnTo>
                <a:cubicBezTo>
                  <a:pt x="672683" y="4465717"/>
                  <a:pt x="560617" y="4198197"/>
                  <a:pt x="448558" y="3922606"/>
                </a:cubicBezTo>
                <a:cubicBezTo>
                  <a:pt x="120358" y="3115488"/>
                  <a:pt x="-245146" y="2397572"/>
                  <a:pt x="221727" y="1588926"/>
                </a:cubicBezTo>
                <a:cubicBezTo>
                  <a:pt x="801679" y="584418"/>
                  <a:pt x="1736188" y="-33060"/>
                  <a:pt x="2739575" y="1369"/>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9">
            <a:extLst>
              <a:ext uri="{FF2B5EF4-FFF2-40B4-BE49-F238E27FC236}">
                <a16:creationId xmlns:a16="http://schemas.microsoft.com/office/drawing/2014/main" id="{DE1994AC-22D1-4B48-9EDA-BE373E70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1758" y="1407380"/>
            <a:ext cx="5665992" cy="5466522"/>
          </a:xfrm>
          <a:custGeom>
            <a:avLst/>
            <a:gdLst>
              <a:gd name="connsiteX0" fmla="*/ 3113576 w 5665992"/>
              <a:gd name="connsiteY0" fmla="*/ 1556 h 5401530"/>
              <a:gd name="connsiteX1" fmla="*/ 4468777 w 5665992"/>
              <a:gd name="connsiteY1" fmla="*/ 405866 h 5401530"/>
              <a:gd name="connsiteX2" fmla="*/ 5525792 w 5665992"/>
              <a:gd name="connsiteY2" fmla="*/ 1317461 h 5401530"/>
              <a:gd name="connsiteX3" fmla="*/ 5665992 w 5665992"/>
              <a:gd name="connsiteY3" fmla="*/ 1506159 h 5401530"/>
              <a:gd name="connsiteX4" fmla="*/ 5665992 w 5665992"/>
              <a:gd name="connsiteY4" fmla="*/ 5401530 h 5401530"/>
              <a:gd name="connsiteX5" fmla="*/ 965932 w 5665992"/>
              <a:gd name="connsiteY5" fmla="*/ 5401530 h 5401530"/>
              <a:gd name="connsiteX6" fmla="*/ 836753 w 5665992"/>
              <a:gd name="connsiteY6" fmla="*/ 5181943 h 5401530"/>
              <a:gd name="connsiteX7" fmla="*/ 509793 w 5665992"/>
              <a:gd name="connsiteY7" fmla="*/ 4458111 h 5401530"/>
              <a:gd name="connsiteX8" fmla="*/ 251995 w 5665992"/>
              <a:gd name="connsiteY8" fmla="*/ 1805844 h 5401530"/>
              <a:gd name="connsiteX9" fmla="*/ 3113576 w 5665992"/>
              <a:gd name="connsiteY9" fmla="*/ 1556 h 540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5992" h="5401530">
                <a:moveTo>
                  <a:pt x="3113576" y="1556"/>
                </a:moveTo>
                <a:cubicBezTo>
                  <a:pt x="3559807" y="16866"/>
                  <a:pt x="4018025" y="145625"/>
                  <a:pt x="4468777" y="405866"/>
                </a:cubicBezTo>
                <a:cubicBezTo>
                  <a:pt x="4871803" y="638554"/>
                  <a:pt x="5229811" y="952545"/>
                  <a:pt x="5525792" y="1317461"/>
                </a:cubicBezTo>
                <a:lnTo>
                  <a:pt x="5665992" y="1506159"/>
                </a:lnTo>
                <a:lnTo>
                  <a:pt x="5665992" y="5401530"/>
                </a:lnTo>
                <a:lnTo>
                  <a:pt x="965932" y="5401530"/>
                </a:lnTo>
                <a:lnTo>
                  <a:pt x="836753" y="5181943"/>
                </a:lnTo>
                <a:cubicBezTo>
                  <a:pt x="713569" y="4953383"/>
                  <a:pt x="611679" y="4708683"/>
                  <a:pt x="509793" y="4458111"/>
                </a:cubicBezTo>
                <a:cubicBezTo>
                  <a:pt x="136790" y="3540808"/>
                  <a:pt x="-278612" y="2724882"/>
                  <a:pt x="251995" y="1805844"/>
                </a:cubicBezTo>
                <a:cubicBezTo>
                  <a:pt x="911122" y="664202"/>
                  <a:pt x="1973207" y="-37572"/>
                  <a:pt x="3113576" y="1556"/>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21">
            <a:extLst>
              <a:ext uri="{FF2B5EF4-FFF2-40B4-BE49-F238E27FC236}">
                <a16:creationId xmlns:a16="http://schemas.microsoft.com/office/drawing/2014/main" id="{86806086-A782-4311-A63B-1A68574D8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02" y="-15901"/>
            <a:ext cx="6578337" cy="5814891"/>
          </a:xfrm>
          <a:custGeom>
            <a:avLst/>
            <a:gdLst>
              <a:gd name="connsiteX0" fmla="*/ 1667657 w 6578337"/>
              <a:gd name="connsiteY0" fmla="*/ 0 h 5814891"/>
              <a:gd name="connsiteX1" fmla="*/ 5296215 w 6578337"/>
              <a:gd name="connsiteY1" fmla="*/ 0 h 5814891"/>
              <a:gd name="connsiteX2" fmla="*/ 5354505 w 6578337"/>
              <a:gd name="connsiteY2" fmla="*/ 38974 h 5814891"/>
              <a:gd name="connsiteX3" fmla="*/ 5772761 w 6578337"/>
              <a:gd name="connsiteY3" fmla="*/ 430996 h 5814891"/>
              <a:gd name="connsiteX4" fmla="*/ 6578337 w 6578337"/>
              <a:gd name="connsiteY4" fmla="*/ 2842158 h 5814891"/>
              <a:gd name="connsiteX5" fmla="*/ 6219497 w 6578337"/>
              <a:gd name="connsiteY5" fmla="*/ 3831001 h 5814891"/>
              <a:gd name="connsiteX6" fmla="*/ 5157059 w 6578337"/>
              <a:gd name="connsiteY6" fmla="*/ 4751758 h 5814891"/>
              <a:gd name="connsiteX7" fmla="*/ 4923464 w 6578337"/>
              <a:gd name="connsiteY7" fmla="*/ 4927890 h 5814891"/>
              <a:gd name="connsiteX8" fmla="*/ 3004017 w 6578337"/>
              <a:gd name="connsiteY8" fmla="*/ 5814891 h 5814891"/>
              <a:gd name="connsiteX9" fmla="*/ 475534 w 6578337"/>
              <a:gd name="connsiteY9" fmla="*/ 4373098 h 5814891"/>
              <a:gd name="connsiteX10" fmla="*/ 206071 w 6578337"/>
              <a:gd name="connsiteY10" fmla="*/ 4004246 h 5814891"/>
              <a:gd name="connsiteX11" fmla="*/ 79385 w 6578337"/>
              <a:gd name="connsiteY11" fmla="*/ 3833508 h 5814891"/>
              <a:gd name="connsiteX12" fmla="*/ 0 w 6578337"/>
              <a:gd name="connsiteY12" fmla="*/ 3721725 h 5814891"/>
              <a:gd name="connsiteX13" fmla="*/ 0 w 6578337"/>
              <a:gd name="connsiteY13" fmla="*/ 1581323 h 5814891"/>
              <a:gd name="connsiteX14" fmla="*/ 168477 w 6578337"/>
              <a:gd name="connsiteY14" fmla="*/ 1300525 h 5814891"/>
              <a:gd name="connsiteX15" fmla="*/ 885512 w 6578337"/>
              <a:gd name="connsiteY15" fmla="*/ 515238 h 5814891"/>
              <a:gd name="connsiteX16" fmla="*/ 1494824 w 6578337"/>
              <a:gd name="connsiteY16" fmla="*/ 90742 h 58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78337" h="5814891">
                <a:moveTo>
                  <a:pt x="1667657" y="0"/>
                </a:moveTo>
                <a:lnTo>
                  <a:pt x="5296215" y="0"/>
                </a:lnTo>
                <a:lnTo>
                  <a:pt x="5354505" y="38974"/>
                </a:lnTo>
                <a:cubicBezTo>
                  <a:pt x="5505893" y="152699"/>
                  <a:pt x="5645664" y="283643"/>
                  <a:pt x="5772761" y="430996"/>
                </a:cubicBezTo>
                <a:cubicBezTo>
                  <a:pt x="6292274" y="1033532"/>
                  <a:pt x="6578337" y="1889809"/>
                  <a:pt x="6578337" y="2842158"/>
                </a:cubicBezTo>
                <a:cubicBezTo>
                  <a:pt x="6578337" y="3222117"/>
                  <a:pt x="6467617" y="3527065"/>
                  <a:pt x="6219497" y="3831001"/>
                </a:cubicBezTo>
                <a:cubicBezTo>
                  <a:pt x="5959965" y="4148933"/>
                  <a:pt x="5569997" y="4441763"/>
                  <a:pt x="5157059" y="4751758"/>
                </a:cubicBezTo>
                <a:cubicBezTo>
                  <a:pt x="5080873" y="4808882"/>
                  <a:pt x="5002168" y="4868026"/>
                  <a:pt x="4923464" y="4927890"/>
                </a:cubicBezTo>
                <a:cubicBezTo>
                  <a:pt x="4218974" y="5463640"/>
                  <a:pt x="3704799" y="5814891"/>
                  <a:pt x="3004017" y="5814891"/>
                </a:cubicBezTo>
                <a:cubicBezTo>
                  <a:pt x="1936240" y="5814891"/>
                  <a:pt x="1180025" y="5383723"/>
                  <a:pt x="475534" y="4373098"/>
                </a:cubicBezTo>
                <a:cubicBezTo>
                  <a:pt x="383343" y="4240819"/>
                  <a:pt x="293225" y="4120515"/>
                  <a:pt x="206071" y="4004246"/>
                </a:cubicBezTo>
                <a:cubicBezTo>
                  <a:pt x="160920" y="3943985"/>
                  <a:pt x="118700" y="3887339"/>
                  <a:pt x="79385" y="3833508"/>
                </a:cubicBezTo>
                <a:lnTo>
                  <a:pt x="0" y="3721725"/>
                </a:lnTo>
                <a:lnTo>
                  <a:pt x="0" y="1581323"/>
                </a:lnTo>
                <a:lnTo>
                  <a:pt x="168477" y="1300525"/>
                </a:lnTo>
                <a:cubicBezTo>
                  <a:pt x="359173" y="1017017"/>
                  <a:pt x="599372" y="753795"/>
                  <a:pt x="885512" y="515238"/>
                </a:cubicBezTo>
                <a:cubicBezTo>
                  <a:pt x="1073010" y="358870"/>
                  <a:pt x="1278109" y="216205"/>
                  <a:pt x="1494824" y="90742"/>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Graphic 4">
            <a:extLst>
              <a:ext uri="{FF2B5EF4-FFF2-40B4-BE49-F238E27FC236}">
                <a16:creationId xmlns:a16="http://schemas.microsoft.com/office/drawing/2014/main" id="{5BFA7233-1A48-4DEF-A920-FC147729D1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195" y="464877"/>
            <a:ext cx="4920784" cy="4367521"/>
          </a:xfrm>
          <a:prstGeom prst="rect">
            <a:avLst/>
          </a:prstGeom>
        </p:spPr>
      </p:pic>
      <p:pic>
        <p:nvPicPr>
          <p:cNvPr id="9" name="Graphic 9">
            <a:extLst>
              <a:ext uri="{FF2B5EF4-FFF2-40B4-BE49-F238E27FC236}">
                <a16:creationId xmlns:a16="http://schemas.microsoft.com/office/drawing/2014/main" id="{780517AF-5717-4497-BBF4-695044AF00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60000">
            <a:off x="8069776" y="2038541"/>
            <a:ext cx="1577432" cy="2192125"/>
          </a:xfrm>
          <a:prstGeom prst="rect">
            <a:avLst/>
          </a:prstGeom>
        </p:spPr>
      </p:pic>
      <p:pic>
        <p:nvPicPr>
          <p:cNvPr id="19" name="Graphic 20">
            <a:extLst>
              <a:ext uri="{FF2B5EF4-FFF2-40B4-BE49-F238E27FC236}">
                <a16:creationId xmlns:a16="http://schemas.microsoft.com/office/drawing/2014/main" id="{4BE499B5-9406-44C3-95E0-766EB278D2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700000">
            <a:off x="7717201" y="4494446"/>
            <a:ext cx="1848929" cy="1777760"/>
          </a:xfrm>
          <a:prstGeom prst="rect">
            <a:avLst/>
          </a:prstGeom>
        </p:spPr>
      </p:pic>
      <p:pic>
        <p:nvPicPr>
          <p:cNvPr id="21" name="Graphic 22">
            <a:extLst>
              <a:ext uri="{FF2B5EF4-FFF2-40B4-BE49-F238E27FC236}">
                <a16:creationId xmlns:a16="http://schemas.microsoft.com/office/drawing/2014/main" id="{3DEC86B8-5AD0-40D4-B825-40B7949B36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640000">
            <a:off x="9723130" y="4262170"/>
            <a:ext cx="2122099" cy="1160972"/>
          </a:xfrm>
          <a:prstGeom prst="rect">
            <a:avLst/>
          </a:prstGeom>
        </p:spPr>
      </p:pic>
    </p:spTree>
    <p:extLst>
      <p:ext uri="{BB962C8B-B14F-4D97-AF65-F5344CB8AC3E}">
        <p14:creationId xmlns:p14="http://schemas.microsoft.com/office/powerpoint/2010/main" val="2406273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s-ES" dirty="0">
                <a:cs typeface="Calibri Light"/>
              </a:rPr>
              <a:t>Requisitos para ser PWA</a:t>
            </a:r>
          </a:p>
        </p:txBody>
      </p:sp>
      <p:sp>
        <p:nvSpPr>
          <p:cNvPr id="3" name="Content Placeholder 2">
            <a:extLst>
              <a:ext uri="{FF2B5EF4-FFF2-40B4-BE49-F238E27FC236}">
                <a16:creationId xmlns:a16="http://schemas.microsoft.com/office/drawing/2014/main" id="{675A398C-12B6-432B-AD3B-1626A094785E}"/>
              </a:ext>
            </a:extLst>
          </p:cNvPr>
          <p:cNvSpPr>
            <a:spLocks noGrp="1"/>
          </p:cNvSpPr>
          <p:nvPr>
            <p:ph idx="1"/>
          </p:nvPr>
        </p:nvSpPr>
        <p:spPr>
          <a:xfrm>
            <a:off x="1371599" y="2318197"/>
            <a:ext cx="9724031" cy="3683358"/>
          </a:xfrm>
        </p:spPr>
        <p:txBody>
          <a:bodyPr anchor="ctr">
            <a:normAutofit/>
          </a:bodyPr>
          <a:lstStyle/>
          <a:p>
            <a:r>
              <a:rPr lang="es-ES" sz="2000" dirty="0">
                <a:ea typeface="+mn-lt"/>
                <a:cs typeface="+mn-lt"/>
              </a:rPr>
              <a:t>Para que una aplicación sea considerada como PWA necesita cumplir con estos 3 requisitos:</a:t>
            </a:r>
            <a:endParaRPr lang="en-US" dirty="0">
              <a:ea typeface="+mn-lt"/>
              <a:cs typeface="+mn-lt"/>
            </a:endParaRPr>
          </a:p>
          <a:p>
            <a:pPr lvl="1"/>
            <a:r>
              <a:rPr lang="es-ES" sz="1600" dirty="0">
                <a:cs typeface="Calibri"/>
              </a:rPr>
              <a:t>Correr bajo un protocolo seguro HTTPS o estar en Localhost (127.0.0.1).</a:t>
            </a:r>
          </a:p>
          <a:p>
            <a:pPr lvl="1"/>
            <a:r>
              <a:rPr lang="es-ES" sz="1600" dirty="0">
                <a:cs typeface="Calibri"/>
              </a:rPr>
              <a:t>Contar con un </a:t>
            </a:r>
            <a:r>
              <a:rPr lang="es-ES" sz="1600" dirty="0" err="1">
                <a:cs typeface="Calibri"/>
              </a:rPr>
              <a:t>ServiceWorker</a:t>
            </a:r>
          </a:p>
          <a:p>
            <a:pPr lvl="1"/>
            <a:r>
              <a:rPr lang="es-ES" sz="1600" dirty="0">
                <a:cs typeface="Calibri"/>
              </a:rPr>
              <a:t>Tener un archivo </a:t>
            </a:r>
            <a:r>
              <a:rPr lang="es-ES" sz="1600" dirty="0" err="1">
                <a:cs typeface="Calibri"/>
              </a:rPr>
              <a:t>manifest.json</a:t>
            </a:r>
          </a:p>
        </p:txBody>
      </p:sp>
    </p:spTree>
    <p:extLst>
      <p:ext uri="{BB962C8B-B14F-4D97-AF65-F5344CB8AC3E}">
        <p14:creationId xmlns:p14="http://schemas.microsoft.com/office/powerpoint/2010/main" val="241455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s-ES" dirty="0">
                <a:cs typeface="Calibri Light"/>
              </a:rPr>
              <a:t>Ventajas de usar PWA</a:t>
            </a:r>
          </a:p>
        </p:txBody>
      </p:sp>
      <p:sp>
        <p:nvSpPr>
          <p:cNvPr id="3" name="Content Placeholder 2">
            <a:extLst>
              <a:ext uri="{FF2B5EF4-FFF2-40B4-BE49-F238E27FC236}">
                <a16:creationId xmlns:a16="http://schemas.microsoft.com/office/drawing/2014/main" id="{675A398C-12B6-432B-AD3B-1626A094785E}"/>
              </a:ext>
            </a:extLst>
          </p:cNvPr>
          <p:cNvSpPr>
            <a:spLocks noGrp="1"/>
          </p:cNvSpPr>
          <p:nvPr>
            <p:ph idx="1"/>
          </p:nvPr>
        </p:nvSpPr>
        <p:spPr>
          <a:xfrm>
            <a:off x="1371599" y="2318197"/>
            <a:ext cx="9724031" cy="3683358"/>
          </a:xfrm>
        </p:spPr>
        <p:txBody>
          <a:bodyPr anchor="ctr">
            <a:normAutofit lnSpcReduction="10000"/>
          </a:bodyPr>
          <a:lstStyle/>
          <a:p>
            <a:r>
              <a:rPr lang="es-ES" sz="2000" dirty="0">
                <a:ea typeface="+mn-lt"/>
                <a:cs typeface="+mn-lt"/>
              </a:rPr>
              <a:t>Las PWA son: </a:t>
            </a:r>
            <a:endParaRPr lang="en-US"/>
          </a:p>
          <a:p>
            <a:r>
              <a:rPr lang="es-ES" sz="2000" dirty="0">
                <a:ea typeface="+mn-lt"/>
                <a:cs typeface="+mn-lt"/>
              </a:rPr>
              <a:t>Detectables.</a:t>
            </a:r>
            <a:endParaRPr lang="es-ES" dirty="0">
              <a:ea typeface="+mn-lt"/>
              <a:cs typeface="+mn-lt"/>
            </a:endParaRPr>
          </a:p>
          <a:p>
            <a:r>
              <a:rPr lang="es-ES" sz="2000" dirty="0">
                <a:ea typeface="+mn-lt"/>
                <a:cs typeface="+mn-lt"/>
              </a:rPr>
              <a:t>Instalables.</a:t>
            </a:r>
            <a:endParaRPr lang="es-ES" dirty="0">
              <a:ea typeface="+mn-lt"/>
              <a:cs typeface="+mn-lt"/>
            </a:endParaRPr>
          </a:p>
          <a:p>
            <a:r>
              <a:rPr lang="es-ES" sz="2000" dirty="0">
                <a:ea typeface="+mn-lt"/>
                <a:cs typeface="+mn-lt"/>
              </a:rPr>
              <a:t>Corren sin conexión.</a:t>
            </a:r>
            <a:endParaRPr lang="es-ES" dirty="0">
              <a:ea typeface="+mn-lt"/>
              <a:cs typeface="+mn-lt"/>
            </a:endParaRPr>
          </a:p>
          <a:p>
            <a:r>
              <a:rPr lang="es-ES" sz="2000" dirty="0">
                <a:ea typeface="+mn-lt"/>
                <a:cs typeface="+mn-lt"/>
              </a:rPr>
              <a:t>Acceden a recursos nativos del dispositivo.</a:t>
            </a:r>
          </a:p>
          <a:p>
            <a:r>
              <a:rPr lang="es-ES" sz="2000" dirty="0" err="1">
                <a:ea typeface="+mn-lt"/>
                <a:cs typeface="+mn-lt"/>
              </a:rPr>
              <a:t>Reconectables</a:t>
            </a:r>
            <a:r>
              <a:rPr lang="es-ES" sz="2000" dirty="0">
                <a:ea typeface="+mn-lt"/>
                <a:cs typeface="+mn-lt"/>
              </a:rPr>
              <a:t>.</a:t>
            </a:r>
            <a:endParaRPr lang="es-ES" dirty="0">
              <a:ea typeface="+mn-lt"/>
              <a:cs typeface="+mn-lt"/>
            </a:endParaRPr>
          </a:p>
          <a:p>
            <a:r>
              <a:rPr lang="es-ES" sz="2000" dirty="0">
                <a:ea typeface="+mn-lt"/>
                <a:cs typeface="+mn-lt"/>
              </a:rPr>
              <a:t>Responsivas.</a:t>
            </a:r>
          </a:p>
          <a:p>
            <a:r>
              <a:rPr lang="es-ES" sz="2000" dirty="0">
                <a:ea typeface="+mn-lt"/>
                <a:cs typeface="+mn-lt"/>
              </a:rPr>
              <a:t>Seguras.</a:t>
            </a:r>
          </a:p>
          <a:p>
            <a:r>
              <a:rPr lang="es-ES" sz="2000" dirty="0">
                <a:cs typeface="Calibri"/>
              </a:rPr>
              <a:t>Pesan muy poco.</a:t>
            </a:r>
          </a:p>
          <a:p>
            <a:r>
              <a:rPr lang="es-ES" sz="2000" dirty="0">
                <a:cs typeface="Calibri"/>
              </a:rPr>
              <a:t>Siempre están actualizadas.</a:t>
            </a:r>
          </a:p>
        </p:txBody>
      </p:sp>
    </p:spTree>
    <p:extLst>
      <p:ext uri="{BB962C8B-B14F-4D97-AF65-F5344CB8AC3E}">
        <p14:creationId xmlns:p14="http://schemas.microsoft.com/office/powerpoint/2010/main" val="138626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n-US" dirty="0" err="1"/>
              <a:t>Aplicaciones</a:t>
            </a:r>
            <a:r>
              <a:rPr lang="en-US"/>
              <a:t> Web Progresivas</a:t>
            </a:r>
          </a:p>
        </p:txBody>
      </p:sp>
      <p:pic>
        <p:nvPicPr>
          <p:cNvPr id="4" name="Picture 4">
            <a:extLst>
              <a:ext uri="{FF2B5EF4-FFF2-40B4-BE49-F238E27FC236}">
                <a16:creationId xmlns:a16="http://schemas.microsoft.com/office/drawing/2014/main" id="{02A1A6BA-C932-479C-ADDC-C1952333D4C3}"/>
              </a:ext>
            </a:extLst>
          </p:cNvPr>
          <p:cNvPicPr>
            <a:picLocks noChangeAspect="1"/>
          </p:cNvPicPr>
          <p:nvPr/>
        </p:nvPicPr>
        <p:blipFill>
          <a:blip r:embed="rId2"/>
          <a:stretch>
            <a:fillRect/>
          </a:stretch>
        </p:blipFill>
        <p:spPr>
          <a:xfrm>
            <a:off x="930729" y="1235529"/>
            <a:ext cx="2751364" cy="5489121"/>
          </a:xfrm>
          <a:prstGeom prst="rect">
            <a:avLst/>
          </a:prstGeom>
        </p:spPr>
      </p:pic>
      <p:pic>
        <p:nvPicPr>
          <p:cNvPr id="11" name="Imagen 10">
            <a:extLst>
              <a:ext uri="{FF2B5EF4-FFF2-40B4-BE49-F238E27FC236}">
                <a16:creationId xmlns:a16="http://schemas.microsoft.com/office/drawing/2014/main" id="{380291CB-BC77-4332-936C-20439F956513}"/>
              </a:ext>
            </a:extLst>
          </p:cNvPr>
          <p:cNvPicPr/>
          <p:nvPr/>
        </p:nvPicPr>
        <p:blipFill>
          <a:blip r:embed="rId3"/>
          <a:stretch/>
        </p:blipFill>
        <p:spPr>
          <a:xfrm>
            <a:off x="4844130" y="1274865"/>
            <a:ext cx="2740320" cy="5481000"/>
          </a:xfrm>
          <a:prstGeom prst="rect">
            <a:avLst/>
          </a:prstGeom>
          <a:ln w="0">
            <a:noFill/>
          </a:ln>
        </p:spPr>
      </p:pic>
      <p:pic>
        <p:nvPicPr>
          <p:cNvPr id="13" name="Imagen 12">
            <a:extLst>
              <a:ext uri="{FF2B5EF4-FFF2-40B4-BE49-F238E27FC236}">
                <a16:creationId xmlns:a16="http://schemas.microsoft.com/office/drawing/2014/main" id="{6085DA48-55C1-4192-BC62-A032DDF90779}"/>
              </a:ext>
            </a:extLst>
          </p:cNvPr>
          <p:cNvPicPr/>
          <p:nvPr/>
        </p:nvPicPr>
        <p:blipFill>
          <a:blip r:embed="rId4"/>
          <a:stretch/>
        </p:blipFill>
        <p:spPr>
          <a:xfrm>
            <a:off x="8449170" y="1355865"/>
            <a:ext cx="2735280" cy="5470920"/>
          </a:xfrm>
          <a:prstGeom prst="rect">
            <a:avLst/>
          </a:prstGeom>
          <a:ln w="0">
            <a:noFill/>
          </a:ln>
        </p:spPr>
      </p:pic>
    </p:spTree>
    <p:extLst>
      <p:ext uri="{BB962C8B-B14F-4D97-AF65-F5344CB8AC3E}">
        <p14:creationId xmlns:p14="http://schemas.microsoft.com/office/powerpoint/2010/main" val="218129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n-US" dirty="0" err="1"/>
              <a:t>Aplicaciones</a:t>
            </a:r>
            <a:r>
              <a:rPr lang="en-US"/>
              <a:t> Web Progresivas</a:t>
            </a:r>
          </a:p>
        </p:txBody>
      </p:sp>
      <p:pic>
        <p:nvPicPr>
          <p:cNvPr id="15" name="Imagen 14">
            <a:extLst>
              <a:ext uri="{FF2B5EF4-FFF2-40B4-BE49-F238E27FC236}">
                <a16:creationId xmlns:a16="http://schemas.microsoft.com/office/drawing/2014/main" id="{37211525-06C9-4448-AD98-F8DEA011AB1A}"/>
              </a:ext>
            </a:extLst>
          </p:cNvPr>
          <p:cNvPicPr/>
          <p:nvPr/>
        </p:nvPicPr>
        <p:blipFill>
          <a:blip r:embed="rId2"/>
          <a:stretch/>
        </p:blipFill>
        <p:spPr>
          <a:xfrm>
            <a:off x="380880" y="1688040"/>
            <a:ext cx="4299120" cy="8598600"/>
          </a:xfrm>
          <a:prstGeom prst="rect">
            <a:avLst/>
          </a:prstGeom>
          <a:ln w="0">
            <a:noFill/>
          </a:ln>
        </p:spPr>
      </p:pic>
      <p:pic>
        <p:nvPicPr>
          <p:cNvPr id="17" name="Imagen 16">
            <a:extLst>
              <a:ext uri="{FF2B5EF4-FFF2-40B4-BE49-F238E27FC236}">
                <a16:creationId xmlns:a16="http://schemas.microsoft.com/office/drawing/2014/main" id="{0BF7BBB2-7773-4040-8AD8-F44FCDA66FD5}"/>
              </a:ext>
            </a:extLst>
          </p:cNvPr>
          <p:cNvPicPr/>
          <p:nvPr/>
        </p:nvPicPr>
        <p:blipFill>
          <a:blip r:embed="rId3"/>
          <a:stretch/>
        </p:blipFill>
        <p:spPr>
          <a:xfrm>
            <a:off x="5220000" y="1481400"/>
            <a:ext cx="2499120" cy="4998600"/>
          </a:xfrm>
          <a:prstGeom prst="rect">
            <a:avLst/>
          </a:prstGeom>
          <a:ln w="0">
            <a:noFill/>
          </a:ln>
        </p:spPr>
      </p:pic>
      <p:pic>
        <p:nvPicPr>
          <p:cNvPr id="18" name="Imagen 17">
            <a:extLst>
              <a:ext uri="{FF2B5EF4-FFF2-40B4-BE49-F238E27FC236}">
                <a16:creationId xmlns:a16="http://schemas.microsoft.com/office/drawing/2014/main" id="{70227400-1290-4EED-A336-AE20B671BB2C}"/>
              </a:ext>
            </a:extLst>
          </p:cNvPr>
          <p:cNvPicPr/>
          <p:nvPr/>
        </p:nvPicPr>
        <p:blipFill>
          <a:blip r:embed="rId4"/>
          <a:stretch/>
        </p:blipFill>
        <p:spPr>
          <a:xfrm>
            <a:off x="8460000" y="1260000"/>
            <a:ext cx="2700000" cy="5400000"/>
          </a:xfrm>
          <a:prstGeom prst="rect">
            <a:avLst/>
          </a:prstGeom>
          <a:ln w="0">
            <a:noFill/>
          </a:ln>
        </p:spPr>
      </p:pic>
    </p:spTree>
    <p:extLst>
      <p:ext uri="{BB962C8B-B14F-4D97-AF65-F5344CB8AC3E}">
        <p14:creationId xmlns:p14="http://schemas.microsoft.com/office/powerpoint/2010/main" val="129366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n-US" dirty="0" err="1"/>
              <a:t>Aplicaciones</a:t>
            </a:r>
            <a:r>
              <a:rPr lang="en-US"/>
              <a:t> Web Progresivas</a:t>
            </a:r>
          </a:p>
        </p:txBody>
      </p:sp>
      <p:pic>
        <p:nvPicPr>
          <p:cNvPr id="11" name="Imagen 10">
            <a:extLst>
              <a:ext uri="{FF2B5EF4-FFF2-40B4-BE49-F238E27FC236}">
                <a16:creationId xmlns:a16="http://schemas.microsoft.com/office/drawing/2014/main" id="{0D005D13-18FB-4D86-88E9-7686392950A6}"/>
              </a:ext>
            </a:extLst>
          </p:cNvPr>
          <p:cNvPicPr/>
          <p:nvPr/>
        </p:nvPicPr>
        <p:blipFill>
          <a:blip r:embed="rId2"/>
          <a:stretch/>
        </p:blipFill>
        <p:spPr>
          <a:xfrm>
            <a:off x="2501979" y="1328207"/>
            <a:ext cx="2666160" cy="5332320"/>
          </a:xfrm>
          <a:prstGeom prst="rect">
            <a:avLst/>
          </a:prstGeom>
          <a:ln w="0">
            <a:noFill/>
          </a:ln>
        </p:spPr>
      </p:pic>
      <p:pic>
        <p:nvPicPr>
          <p:cNvPr id="13" name="Imagen 12">
            <a:extLst>
              <a:ext uri="{FF2B5EF4-FFF2-40B4-BE49-F238E27FC236}">
                <a16:creationId xmlns:a16="http://schemas.microsoft.com/office/drawing/2014/main" id="{9988B987-5BA0-4AE9-B58D-AD76715EB7F5}"/>
              </a:ext>
            </a:extLst>
          </p:cNvPr>
          <p:cNvPicPr/>
          <p:nvPr/>
        </p:nvPicPr>
        <p:blipFill>
          <a:blip r:embed="rId3"/>
          <a:stretch/>
        </p:blipFill>
        <p:spPr>
          <a:xfrm>
            <a:off x="6629019" y="1481927"/>
            <a:ext cx="2499120" cy="4998600"/>
          </a:xfrm>
          <a:prstGeom prst="rect">
            <a:avLst/>
          </a:prstGeom>
          <a:ln w="0">
            <a:noFill/>
          </a:ln>
        </p:spPr>
      </p:pic>
    </p:spTree>
    <p:extLst>
      <p:ext uri="{BB962C8B-B14F-4D97-AF65-F5344CB8AC3E}">
        <p14:creationId xmlns:p14="http://schemas.microsoft.com/office/powerpoint/2010/main" val="340447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a:solidFill>
                  <a:schemeClr val="tx2"/>
                </a:solidFill>
                <a:cs typeface="Calibri Light"/>
              </a:rPr>
              <a:t>HTTP y HTTPS</a:t>
            </a:r>
            <a:endParaRPr lang="en-US" dirty="0"/>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a:bodyPr>
          <a:lstStyle/>
          <a:p>
            <a:r>
              <a:rPr lang="es-ES" sz="1800" dirty="0">
                <a:solidFill>
                  <a:schemeClr val="tx2"/>
                </a:solidFill>
                <a:cs typeface="Calibri"/>
              </a:rPr>
              <a:t>Según el modelo cliente servidor un cliente envía una petición a un servidor y el servidor responde alguna respuesta, esto se hace en texto plano por lo que sí es interceptada, puede ser leída al 100% comprometiendo información como contraseñas, números de tarjetas, entre otro tipo de información sensible.</a:t>
            </a:r>
          </a:p>
          <a:p>
            <a:r>
              <a:rPr lang="es-ES" sz="1800" dirty="0">
                <a:solidFill>
                  <a:schemeClr val="tx2"/>
                </a:solidFill>
                <a:cs typeface="Calibri"/>
              </a:rPr>
              <a:t>HTTPS hace exactamente lo mismo, sin embargo, logra enviar estos datos de manera cifrada, protegiendo la información en todo momento ante ataques.</a:t>
            </a:r>
          </a:p>
          <a:p>
            <a:r>
              <a:rPr lang="es-ES" sz="1800" dirty="0">
                <a:solidFill>
                  <a:schemeClr val="tx2"/>
                </a:solidFill>
                <a:cs typeface="Calibri"/>
              </a:rPr>
              <a:t>Es necesario utilizar un protocolo seguro HTTPS debido a que el </a:t>
            </a:r>
            <a:r>
              <a:rPr lang="es-ES" sz="1800" dirty="0" err="1">
                <a:solidFill>
                  <a:schemeClr val="tx2"/>
                </a:solidFill>
                <a:cs typeface="Calibri"/>
              </a:rPr>
              <a:t>service</a:t>
            </a:r>
            <a:r>
              <a:rPr lang="es-ES" sz="1800" dirty="0">
                <a:solidFill>
                  <a:schemeClr val="tx2"/>
                </a:solidFill>
                <a:cs typeface="Calibri"/>
              </a:rPr>
              <a:t> </a:t>
            </a:r>
            <a:r>
              <a:rPr lang="es-ES" sz="1800" dirty="0" err="1">
                <a:solidFill>
                  <a:schemeClr val="tx2"/>
                </a:solidFill>
                <a:cs typeface="Calibri"/>
              </a:rPr>
              <a:t>worker</a:t>
            </a:r>
            <a:r>
              <a:rPr lang="es-ES" sz="1800" dirty="0">
                <a:solidFill>
                  <a:schemeClr val="tx2"/>
                </a:solidFill>
                <a:cs typeface="Calibri"/>
              </a:rPr>
              <a:t> es exageradamente poderoso y puede modificar el 100% de la aplicación, por ello es importante utilizar protocolos seguros.</a:t>
            </a: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657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err="1">
                <a:solidFill>
                  <a:schemeClr val="tx2"/>
                </a:solidFill>
                <a:cs typeface="Calibri Light"/>
              </a:rPr>
              <a:t>ServiceWorker</a:t>
            </a:r>
            <a:endParaRPr lang="en-US" dirty="0" err="1">
              <a:solidFill>
                <a:schemeClr val="tx2"/>
              </a:solidFill>
            </a:endParaRP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a:bodyPr>
          <a:lstStyle/>
          <a:p>
            <a:r>
              <a:rPr lang="es-ES" sz="1800" dirty="0">
                <a:solidFill>
                  <a:schemeClr val="tx2"/>
                </a:solidFill>
                <a:cs typeface="Calibri"/>
              </a:rPr>
              <a:t>El </a:t>
            </a:r>
            <a:r>
              <a:rPr lang="es-ES" sz="1800" dirty="0" err="1">
                <a:solidFill>
                  <a:schemeClr val="tx2"/>
                </a:solidFill>
                <a:cs typeface="Calibri"/>
              </a:rPr>
              <a:t>service</a:t>
            </a:r>
            <a:r>
              <a:rPr lang="es-ES" sz="1800" dirty="0">
                <a:solidFill>
                  <a:schemeClr val="tx2"/>
                </a:solidFill>
                <a:cs typeface="Calibri"/>
              </a:rPr>
              <a:t> </a:t>
            </a:r>
            <a:r>
              <a:rPr lang="es-ES" sz="1800" dirty="0" err="1">
                <a:solidFill>
                  <a:schemeClr val="tx2"/>
                </a:solidFill>
                <a:cs typeface="Calibri"/>
              </a:rPr>
              <a:t>worker</a:t>
            </a:r>
            <a:r>
              <a:rPr lang="es-ES" sz="1800" dirty="0">
                <a:solidFill>
                  <a:schemeClr val="tx2"/>
                </a:solidFill>
                <a:cs typeface="Calibri"/>
              </a:rPr>
              <a:t> es una característica de navegadores modernos, que nos permite ser un intermediario entre nuestra aplicación, el hardware y el cliente.</a:t>
            </a:r>
          </a:p>
          <a:p>
            <a:r>
              <a:rPr lang="es-ES" sz="1800" dirty="0">
                <a:solidFill>
                  <a:schemeClr val="tx2"/>
                </a:solidFill>
                <a:cs typeface="Calibri"/>
              </a:rPr>
              <a:t>Este </a:t>
            </a:r>
            <a:r>
              <a:rPr lang="es-ES" sz="1800" dirty="0" err="1">
                <a:solidFill>
                  <a:schemeClr val="tx2"/>
                </a:solidFill>
                <a:cs typeface="Calibri"/>
              </a:rPr>
              <a:t>service</a:t>
            </a:r>
            <a:r>
              <a:rPr lang="es-ES" sz="1800" dirty="0">
                <a:solidFill>
                  <a:schemeClr val="tx2"/>
                </a:solidFill>
                <a:cs typeface="Calibri"/>
              </a:rPr>
              <a:t> </a:t>
            </a:r>
            <a:r>
              <a:rPr lang="es-ES" sz="1800" dirty="0" err="1">
                <a:solidFill>
                  <a:schemeClr val="tx2"/>
                </a:solidFill>
                <a:cs typeface="Calibri"/>
              </a:rPr>
              <a:t>worker</a:t>
            </a:r>
            <a:r>
              <a:rPr lang="es-ES" sz="1800" dirty="0">
                <a:solidFill>
                  <a:schemeClr val="tx2"/>
                </a:solidFill>
                <a:cs typeface="Calibri"/>
              </a:rPr>
              <a:t>, es un archivo de JavaScript el cual es completamente independiente a nuestra aplicación y se encarga de manejar el comportamiento de nuestra app como guardar respuestas en cache, actualizar el cache automáticamente, lanzar notificaciones </a:t>
            </a:r>
            <a:r>
              <a:rPr lang="es-ES" sz="1800" dirty="0" err="1">
                <a:solidFill>
                  <a:schemeClr val="tx2"/>
                </a:solidFill>
                <a:cs typeface="Calibri"/>
              </a:rPr>
              <a:t>push</a:t>
            </a:r>
            <a:r>
              <a:rPr lang="es-ES" sz="1800" dirty="0">
                <a:solidFill>
                  <a:schemeClr val="tx2"/>
                </a:solidFill>
                <a:cs typeface="Calibri"/>
              </a:rPr>
              <a:t>, guardar acciones cuando se está sin conexión y una vez recuperada la conexión se lanzan estas acciones de forma definitiva, entre muchas otras opciones que podemos ejecutar.</a:t>
            </a:r>
          </a:p>
          <a:p>
            <a:r>
              <a:rPr lang="es-ES" sz="1800" dirty="0">
                <a:solidFill>
                  <a:schemeClr val="tx2"/>
                </a:solidFill>
                <a:cs typeface="Calibri"/>
              </a:rPr>
              <a:t>En general, el </a:t>
            </a:r>
            <a:r>
              <a:rPr lang="es-ES" sz="1800" dirty="0" err="1">
                <a:solidFill>
                  <a:schemeClr val="tx2"/>
                </a:solidFill>
                <a:cs typeface="Calibri"/>
              </a:rPr>
              <a:t>service</a:t>
            </a:r>
            <a:r>
              <a:rPr lang="es-ES" sz="1800" dirty="0">
                <a:solidFill>
                  <a:schemeClr val="tx2"/>
                </a:solidFill>
                <a:cs typeface="Calibri"/>
              </a:rPr>
              <a:t> </a:t>
            </a:r>
            <a:r>
              <a:rPr lang="es-ES" sz="1800" dirty="0" err="1">
                <a:solidFill>
                  <a:schemeClr val="tx2"/>
                </a:solidFill>
                <a:cs typeface="Calibri"/>
              </a:rPr>
              <a:t>worker</a:t>
            </a:r>
            <a:r>
              <a:rPr lang="es-ES" sz="1800" dirty="0">
                <a:solidFill>
                  <a:schemeClr val="tx2"/>
                </a:solidFill>
                <a:cs typeface="Calibri"/>
              </a:rPr>
              <a:t> maneja absolutamente toda la aplicación y tiene tanto poder sobre la misma, que por lo mismo es necesario correr en un protocolo seguro. </a:t>
            </a:r>
            <a:endParaRPr lang="es-ES" dirty="0">
              <a:solidFill>
                <a:schemeClr val="tx2"/>
              </a:solidFill>
            </a:endParaRP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5995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EC4680-9CE9-400A-B0A9-98B2D1655FE7}"/>
              </a:ext>
            </a:extLst>
          </p:cNvPr>
          <p:cNvSpPr>
            <a:spLocks noGrp="1"/>
          </p:cNvSpPr>
          <p:nvPr>
            <p:ph type="ctrTitle"/>
          </p:nvPr>
        </p:nvSpPr>
        <p:spPr>
          <a:xfrm>
            <a:off x="1127208" y="857251"/>
            <a:ext cx="4747280" cy="3098061"/>
          </a:xfrm>
        </p:spPr>
        <p:txBody>
          <a:bodyPr anchor="b">
            <a:normAutofit/>
          </a:bodyPr>
          <a:lstStyle/>
          <a:p>
            <a:r>
              <a:rPr lang="es-ES" sz="4800" dirty="0" err="1">
                <a:solidFill>
                  <a:srgbClr val="FFFFFF"/>
                </a:solidFill>
                <a:cs typeface="Calibri Light"/>
              </a:rPr>
              <a:t>Reducer</a:t>
            </a:r>
            <a:endParaRPr lang="en-US" sz="4800" dirty="0">
              <a:solidFill>
                <a:srgbClr val="FFFFFF"/>
              </a:solidFill>
            </a:endParaRPr>
          </a:p>
        </p:txBody>
      </p:sp>
      <p:sp>
        <p:nvSpPr>
          <p:cNvPr id="41" name="Rectangle 4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a:extLst>
              <a:ext uri="{FF2B5EF4-FFF2-40B4-BE49-F238E27FC236}">
                <a16:creationId xmlns:a16="http://schemas.microsoft.com/office/drawing/2014/main" id="{A61CF340-69F5-4404-A74F-29221ACA42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8877" y="2108877"/>
            <a:ext cx="2980528" cy="2654533"/>
          </a:xfrm>
          <a:prstGeom prst="rect">
            <a:avLst/>
          </a:prstGeom>
        </p:spPr>
      </p:pic>
    </p:spTree>
    <p:extLst>
      <p:ext uri="{BB962C8B-B14F-4D97-AF65-F5344CB8AC3E}">
        <p14:creationId xmlns:p14="http://schemas.microsoft.com/office/powerpoint/2010/main" val="5094110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err="1">
                <a:solidFill>
                  <a:schemeClr val="tx2"/>
                </a:solidFill>
                <a:cs typeface="Calibri Light"/>
              </a:rPr>
              <a:t>Reducer</a:t>
            </a:r>
            <a:endParaRPr lang="en-US" dirty="0" err="1">
              <a:solidFill>
                <a:schemeClr val="tx2"/>
              </a:solidFill>
            </a:endParaRP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lnSpcReduction="10000"/>
          </a:bodyPr>
          <a:lstStyle/>
          <a:p>
            <a:r>
              <a:rPr lang="es-ES" dirty="0">
                <a:solidFill>
                  <a:schemeClr val="tx2"/>
                </a:solidFill>
              </a:rPr>
              <a:t>Cuando nuestras aplicaciones de </a:t>
            </a:r>
            <a:r>
              <a:rPr lang="es-ES" dirty="0" err="1">
                <a:solidFill>
                  <a:schemeClr val="tx2"/>
                </a:solidFill>
              </a:rPr>
              <a:t>react</a:t>
            </a:r>
            <a:r>
              <a:rPr lang="es-ES" dirty="0">
                <a:solidFill>
                  <a:schemeClr val="tx2"/>
                </a:solidFill>
              </a:rPr>
              <a:t> se vuelven grandes o es necesario pensar en un futuro escalamiento, nos daremos cuenta que nuestra aplicación se vuelve conflictiva para trabajar con muchos </a:t>
            </a:r>
            <a:r>
              <a:rPr lang="es-ES" dirty="0" err="1">
                <a:solidFill>
                  <a:schemeClr val="tx2"/>
                </a:solidFill>
              </a:rPr>
              <a:t>states</a:t>
            </a:r>
            <a:r>
              <a:rPr lang="es-ES" dirty="0">
                <a:solidFill>
                  <a:schemeClr val="tx2"/>
                </a:solidFill>
              </a:rPr>
              <a:t>, por ende, tenemos los </a:t>
            </a:r>
            <a:r>
              <a:rPr lang="es-ES" dirty="0" err="1">
                <a:solidFill>
                  <a:schemeClr val="tx2"/>
                </a:solidFill>
              </a:rPr>
              <a:t>reducers</a:t>
            </a:r>
            <a:r>
              <a:rPr lang="es-ES" dirty="0">
                <a:solidFill>
                  <a:schemeClr val="tx2"/>
                </a:solidFill>
              </a:rPr>
              <a:t> los cuales nos permiten centralizar toda la lógica del estado en un solo lugar y utilizarlo donde lo necesitemos, esto facilita la implementación y el mantenimiento de aplicaciones grandes.</a:t>
            </a: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0766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a:solidFill>
                  <a:schemeClr val="tx2"/>
                </a:solidFill>
                <a:cs typeface="Calibri Light"/>
              </a:rPr>
              <a:t>Pero… ¿que es?</a:t>
            </a:r>
            <a:endParaRPr lang="en-US" dirty="0" err="1">
              <a:solidFill>
                <a:schemeClr val="tx2"/>
              </a:solidFill>
            </a:endParaRP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a:bodyPr>
          <a:lstStyle/>
          <a:p>
            <a:r>
              <a:rPr lang="es-ES" dirty="0">
                <a:solidFill>
                  <a:schemeClr val="tx2"/>
                </a:solidFill>
              </a:rPr>
              <a:t>Bueno, un </a:t>
            </a:r>
            <a:r>
              <a:rPr lang="es-ES" dirty="0" err="1">
                <a:solidFill>
                  <a:schemeClr val="tx2"/>
                </a:solidFill>
              </a:rPr>
              <a:t>reducer</a:t>
            </a:r>
            <a:r>
              <a:rPr lang="es-ES" dirty="0">
                <a:solidFill>
                  <a:schemeClr val="tx2"/>
                </a:solidFill>
              </a:rPr>
              <a:t> es:</a:t>
            </a:r>
          </a:p>
          <a:p>
            <a:pPr lvl="1"/>
            <a:r>
              <a:rPr lang="es-ES" dirty="0">
                <a:solidFill>
                  <a:schemeClr val="tx2"/>
                </a:solidFill>
              </a:rPr>
              <a:t>Una Función Pura de JavaScript que recibe como parámetros un estado y una acción, esta función, NO puede llamar el </a:t>
            </a:r>
            <a:r>
              <a:rPr lang="es-ES" dirty="0" err="1">
                <a:solidFill>
                  <a:schemeClr val="tx2"/>
                </a:solidFill>
              </a:rPr>
              <a:t>localStorage</a:t>
            </a:r>
            <a:r>
              <a:rPr lang="es-ES" dirty="0">
                <a:solidFill>
                  <a:schemeClr val="tx2"/>
                </a:solidFill>
              </a:rPr>
              <a:t>, consumir API REST, ni nada de ello, y SIEMPRE debe retornar un NUEVO STATE.</a:t>
            </a:r>
          </a:p>
          <a:p>
            <a:pPr lvl="1"/>
            <a:r>
              <a:rPr lang="es-ES" dirty="0">
                <a:solidFill>
                  <a:schemeClr val="tx2"/>
                </a:solidFill>
              </a:rPr>
              <a:t>El </a:t>
            </a:r>
            <a:r>
              <a:rPr lang="es-ES" dirty="0" err="1">
                <a:solidFill>
                  <a:schemeClr val="tx2"/>
                </a:solidFill>
              </a:rPr>
              <a:t>reducer</a:t>
            </a:r>
            <a:r>
              <a:rPr lang="es-ES" dirty="0">
                <a:solidFill>
                  <a:schemeClr val="tx2"/>
                </a:solidFill>
              </a:rPr>
              <a:t> NO es lo mismo que el Hook </a:t>
            </a:r>
            <a:r>
              <a:rPr lang="es-ES" dirty="0" err="1">
                <a:solidFill>
                  <a:schemeClr val="tx2"/>
                </a:solidFill>
              </a:rPr>
              <a:t>useReducer</a:t>
            </a:r>
            <a:r>
              <a:rPr lang="es-ES" dirty="0">
                <a:solidFill>
                  <a:schemeClr val="tx2"/>
                </a:solidFill>
              </a:rPr>
              <a:t>, pero es necesario para dicho Hook, de hecho, </a:t>
            </a:r>
            <a:r>
              <a:rPr lang="es-ES" dirty="0" err="1">
                <a:solidFill>
                  <a:schemeClr val="tx2"/>
                </a:solidFill>
              </a:rPr>
              <a:t>useReducer</a:t>
            </a:r>
            <a:r>
              <a:rPr lang="es-ES" dirty="0">
                <a:solidFill>
                  <a:schemeClr val="tx2"/>
                </a:solidFill>
              </a:rPr>
              <a:t> es lo que nos permite utilizar dicho </a:t>
            </a:r>
            <a:r>
              <a:rPr lang="es-ES" dirty="0" err="1">
                <a:solidFill>
                  <a:schemeClr val="tx2"/>
                </a:solidFill>
              </a:rPr>
              <a:t>state</a:t>
            </a:r>
            <a:r>
              <a:rPr lang="es-ES" dirty="0">
                <a:solidFill>
                  <a:schemeClr val="tx2"/>
                </a:solidFill>
              </a:rPr>
              <a:t> y modificarlo.</a:t>
            </a: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3961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EC4680-9CE9-400A-B0A9-98B2D1655FE7}"/>
              </a:ext>
            </a:extLst>
          </p:cNvPr>
          <p:cNvSpPr>
            <a:spLocks noGrp="1"/>
          </p:cNvSpPr>
          <p:nvPr>
            <p:ph type="ctrTitle"/>
          </p:nvPr>
        </p:nvSpPr>
        <p:spPr>
          <a:xfrm>
            <a:off x="1127208" y="857251"/>
            <a:ext cx="4747280" cy="3098061"/>
          </a:xfrm>
        </p:spPr>
        <p:txBody>
          <a:bodyPr anchor="b">
            <a:normAutofit/>
          </a:bodyPr>
          <a:lstStyle/>
          <a:p>
            <a:pPr algn="l"/>
            <a:r>
              <a:rPr lang="es-ES" sz="4800">
                <a:solidFill>
                  <a:srgbClr val="FFFFFF"/>
                </a:solidFill>
                <a:cs typeface="Calibri Light"/>
              </a:rPr>
              <a:t>React Desde Cero</a:t>
            </a:r>
            <a:endParaRPr lang="en-US" sz="4800">
              <a:solidFill>
                <a:srgbClr val="FFFFFF"/>
              </a:solidFill>
            </a:endParaRPr>
          </a:p>
        </p:txBody>
      </p:sp>
      <p:sp>
        <p:nvSpPr>
          <p:cNvPr id="41" name="Rectangle 4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a:extLst>
              <a:ext uri="{FF2B5EF4-FFF2-40B4-BE49-F238E27FC236}">
                <a16:creationId xmlns:a16="http://schemas.microsoft.com/office/drawing/2014/main" id="{A61CF340-69F5-4404-A74F-29221ACA42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8877" y="2108877"/>
            <a:ext cx="2980528" cy="2654533"/>
          </a:xfrm>
          <a:prstGeom prst="rect">
            <a:avLst/>
          </a:prstGeom>
        </p:spPr>
      </p:pic>
    </p:spTree>
    <p:extLst>
      <p:ext uri="{BB962C8B-B14F-4D97-AF65-F5344CB8AC3E}">
        <p14:creationId xmlns:p14="http://schemas.microsoft.com/office/powerpoint/2010/main" val="144823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n-US" dirty="0"/>
              <a:t>Reducer</a:t>
            </a:r>
          </a:p>
        </p:txBody>
      </p:sp>
      <p:sp>
        <p:nvSpPr>
          <p:cNvPr id="3" name="Rectángulo: esquinas redondeadas 2">
            <a:extLst>
              <a:ext uri="{FF2B5EF4-FFF2-40B4-BE49-F238E27FC236}">
                <a16:creationId xmlns:a16="http://schemas.microsoft.com/office/drawing/2014/main" id="{DD963226-77BD-44E2-A127-43AB5E3FDFAC}"/>
              </a:ext>
            </a:extLst>
          </p:cNvPr>
          <p:cNvSpPr/>
          <p:nvPr/>
        </p:nvSpPr>
        <p:spPr>
          <a:xfrm>
            <a:off x="1371599" y="3429000"/>
            <a:ext cx="1969477" cy="60491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Aplicación</a:t>
            </a:r>
          </a:p>
        </p:txBody>
      </p:sp>
      <p:sp>
        <p:nvSpPr>
          <p:cNvPr id="17" name="Rectángulo: esquinas redondeadas 16">
            <a:extLst>
              <a:ext uri="{FF2B5EF4-FFF2-40B4-BE49-F238E27FC236}">
                <a16:creationId xmlns:a16="http://schemas.microsoft.com/office/drawing/2014/main" id="{82195218-649C-4E01-8FEB-54340AB266B2}"/>
              </a:ext>
            </a:extLst>
          </p:cNvPr>
          <p:cNvSpPr/>
          <p:nvPr/>
        </p:nvSpPr>
        <p:spPr>
          <a:xfrm>
            <a:off x="7228981" y="3428999"/>
            <a:ext cx="1969477" cy="6049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State</a:t>
            </a:r>
            <a:endParaRPr lang="es-MX" dirty="0"/>
          </a:p>
        </p:txBody>
      </p:sp>
      <p:sp>
        <p:nvSpPr>
          <p:cNvPr id="7" name="Flecha: a la derecha 6">
            <a:extLst>
              <a:ext uri="{FF2B5EF4-FFF2-40B4-BE49-F238E27FC236}">
                <a16:creationId xmlns:a16="http://schemas.microsoft.com/office/drawing/2014/main" id="{6046549F-E7C5-4D9C-8978-08B4A997C768}"/>
              </a:ext>
            </a:extLst>
          </p:cNvPr>
          <p:cNvSpPr/>
          <p:nvPr/>
        </p:nvSpPr>
        <p:spPr>
          <a:xfrm>
            <a:off x="3887905" y="3412422"/>
            <a:ext cx="2588455" cy="604911"/>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Símbolo &quot;No permitido&quot; 8">
            <a:extLst>
              <a:ext uri="{FF2B5EF4-FFF2-40B4-BE49-F238E27FC236}">
                <a16:creationId xmlns:a16="http://schemas.microsoft.com/office/drawing/2014/main" id="{0354EFB9-FF63-460F-B9B4-4BBFA0EC7BD3}"/>
              </a:ext>
            </a:extLst>
          </p:cNvPr>
          <p:cNvSpPr/>
          <p:nvPr/>
        </p:nvSpPr>
        <p:spPr>
          <a:xfrm>
            <a:off x="4268268" y="3119264"/>
            <a:ext cx="1827730" cy="1191228"/>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965275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7"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esquinas redondeadas 3">
            <a:extLst>
              <a:ext uri="{FF2B5EF4-FFF2-40B4-BE49-F238E27FC236}">
                <a16:creationId xmlns:a16="http://schemas.microsoft.com/office/drawing/2014/main" id="{9916FE4B-7852-4AD4-9774-D0EEADAD91C0}"/>
              </a:ext>
            </a:extLst>
          </p:cNvPr>
          <p:cNvSpPr/>
          <p:nvPr/>
        </p:nvSpPr>
        <p:spPr>
          <a:xfrm>
            <a:off x="4057649" y="2942622"/>
            <a:ext cx="1969477" cy="24176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n-US" dirty="0"/>
              <a:t>Reducer</a:t>
            </a:r>
          </a:p>
        </p:txBody>
      </p:sp>
      <p:sp>
        <p:nvSpPr>
          <p:cNvPr id="3" name="Rectángulo: esquinas redondeadas 2">
            <a:extLst>
              <a:ext uri="{FF2B5EF4-FFF2-40B4-BE49-F238E27FC236}">
                <a16:creationId xmlns:a16="http://schemas.microsoft.com/office/drawing/2014/main" id="{DD963226-77BD-44E2-A127-43AB5E3FDFAC}"/>
              </a:ext>
            </a:extLst>
          </p:cNvPr>
          <p:cNvSpPr/>
          <p:nvPr/>
        </p:nvSpPr>
        <p:spPr>
          <a:xfrm>
            <a:off x="1457391" y="5212901"/>
            <a:ext cx="1969477" cy="60491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Aplicación</a:t>
            </a:r>
          </a:p>
        </p:txBody>
      </p:sp>
      <p:sp>
        <p:nvSpPr>
          <p:cNvPr id="15" name="Rectángulo: esquinas redondeadas 14">
            <a:extLst>
              <a:ext uri="{FF2B5EF4-FFF2-40B4-BE49-F238E27FC236}">
                <a16:creationId xmlns:a16="http://schemas.microsoft.com/office/drawing/2014/main" id="{6C939BE7-6A8C-4A17-A081-A2F1A58BD07F}"/>
              </a:ext>
            </a:extLst>
          </p:cNvPr>
          <p:cNvSpPr/>
          <p:nvPr/>
        </p:nvSpPr>
        <p:spPr>
          <a:xfrm>
            <a:off x="4057646" y="2882469"/>
            <a:ext cx="1969477" cy="6049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Acción</a:t>
            </a:r>
          </a:p>
        </p:txBody>
      </p:sp>
      <p:sp>
        <p:nvSpPr>
          <p:cNvPr id="17" name="Rectángulo: esquinas redondeadas 16">
            <a:extLst>
              <a:ext uri="{FF2B5EF4-FFF2-40B4-BE49-F238E27FC236}">
                <a16:creationId xmlns:a16="http://schemas.microsoft.com/office/drawing/2014/main" id="{82195218-649C-4E01-8FEB-54340AB266B2}"/>
              </a:ext>
            </a:extLst>
          </p:cNvPr>
          <p:cNvSpPr/>
          <p:nvPr/>
        </p:nvSpPr>
        <p:spPr>
          <a:xfrm>
            <a:off x="5818711" y="5692970"/>
            <a:ext cx="1969477" cy="6049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State</a:t>
            </a:r>
            <a:endParaRPr lang="es-MX" dirty="0"/>
          </a:p>
        </p:txBody>
      </p:sp>
      <p:sp>
        <p:nvSpPr>
          <p:cNvPr id="7" name="Flecha: a la derecha 6">
            <a:extLst>
              <a:ext uri="{FF2B5EF4-FFF2-40B4-BE49-F238E27FC236}">
                <a16:creationId xmlns:a16="http://schemas.microsoft.com/office/drawing/2014/main" id="{6046549F-E7C5-4D9C-8978-08B4A997C768}"/>
              </a:ext>
            </a:extLst>
          </p:cNvPr>
          <p:cNvSpPr/>
          <p:nvPr/>
        </p:nvSpPr>
        <p:spPr>
          <a:xfrm rot="18886404">
            <a:off x="2357204" y="4086421"/>
            <a:ext cx="1623313" cy="534227"/>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E21B78A1-0775-4B53-9968-8ECCB083DE0C}"/>
              </a:ext>
            </a:extLst>
          </p:cNvPr>
          <p:cNvSpPr/>
          <p:nvPr/>
        </p:nvSpPr>
        <p:spPr>
          <a:xfrm>
            <a:off x="4229110" y="3589212"/>
            <a:ext cx="1626555" cy="425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Crear</a:t>
            </a:r>
          </a:p>
        </p:txBody>
      </p:sp>
      <p:sp>
        <p:nvSpPr>
          <p:cNvPr id="18" name="Rectángulo 17">
            <a:extLst>
              <a:ext uri="{FF2B5EF4-FFF2-40B4-BE49-F238E27FC236}">
                <a16:creationId xmlns:a16="http://schemas.microsoft.com/office/drawing/2014/main" id="{F06C0B1C-F8F9-4C92-A590-93D6ABFB7CD5}"/>
              </a:ext>
            </a:extLst>
          </p:cNvPr>
          <p:cNvSpPr/>
          <p:nvPr/>
        </p:nvSpPr>
        <p:spPr>
          <a:xfrm>
            <a:off x="4229109" y="4101264"/>
            <a:ext cx="1626555" cy="425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Borrar</a:t>
            </a:r>
          </a:p>
        </p:txBody>
      </p:sp>
      <p:sp>
        <p:nvSpPr>
          <p:cNvPr id="19" name="Rectángulo 18">
            <a:extLst>
              <a:ext uri="{FF2B5EF4-FFF2-40B4-BE49-F238E27FC236}">
                <a16:creationId xmlns:a16="http://schemas.microsoft.com/office/drawing/2014/main" id="{5499503C-30F0-4280-9897-EA70C14611D1}"/>
              </a:ext>
            </a:extLst>
          </p:cNvPr>
          <p:cNvSpPr/>
          <p:nvPr/>
        </p:nvSpPr>
        <p:spPr>
          <a:xfrm>
            <a:off x="4229108" y="4650031"/>
            <a:ext cx="1626555" cy="425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Editar</a:t>
            </a:r>
          </a:p>
        </p:txBody>
      </p:sp>
      <p:sp>
        <p:nvSpPr>
          <p:cNvPr id="20" name="Flecha: a la derecha 19">
            <a:extLst>
              <a:ext uri="{FF2B5EF4-FFF2-40B4-BE49-F238E27FC236}">
                <a16:creationId xmlns:a16="http://schemas.microsoft.com/office/drawing/2014/main" id="{F6129B9E-CBD3-492A-8125-EB0668991A68}"/>
              </a:ext>
            </a:extLst>
          </p:cNvPr>
          <p:cNvSpPr/>
          <p:nvPr/>
        </p:nvSpPr>
        <p:spPr>
          <a:xfrm>
            <a:off x="6164875" y="2894773"/>
            <a:ext cx="1623313" cy="534227"/>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esquinas redondeadas 20">
            <a:extLst>
              <a:ext uri="{FF2B5EF4-FFF2-40B4-BE49-F238E27FC236}">
                <a16:creationId xmlns:a16="http://schemas.microsoft.com/office/drawing/2014/main" id="{7157C38F-BD6A-4639-847F-23A6C92CE7EE}"/>
              </a:ext>
            </a:extLst>
          </p:cNvPr>
          <p:cNvSpPr/>
          <p:nvPr/>
        </p:nvSpPr>
        <p:spPr>
          <a:xfrm>
            <a:off x="8020616" y="2882470"/>
            <a:ext cx="1969477" cy="604911"/>
          </a:xfrm>
          <a:prstGeom prst="roundRect">
            <a:avLst/>
          </a:prstGeom>
          <a:solidFill>
            <a:srgbClr val="7030A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err="1"/>
              <a:t>Reducer</a:t>
            </a:r>
            <a:endParaRPr lang="es-MX" dirty="0"/>
          </a:p>
        </p:txBody>
      </p:sp>
      <p:sp>
        <p:nvSpPr>
          <p:cNvPr id="22" name="Rectángulo: esquinas redondeadas 21">
            <a:extLst>
              <a:ext uri="{FF2B5EF4-FFF2-40B4-BE49-F238E27FC236}">
                <a16:creationId xmlns:a16="http://schemas.microsoft.com/office/drawing/2014/main" id="{FB9F45E4-3415-409E-950C-E5AEB48DE609}"/>
              </a:ext>
            </a:extLst>
          </p:cNvPr>
          <p:cNvSpPr/>
          <p:nvPr/>
        </p:nvSpPr>
        <p:spPr>
          <a:xfrm>
            <a:off x="8020615" y="4607990"/>
            <a:ext cx="1969477" cy="6049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NuevoState</a:t>
            </a:r>
            <a:endParaRPr lang="es-MX" dirty="0"/>
          </a:p>
        </p:txBody>
      </p:sp>
      <p:sp>
        <p:nvSpPr>
          <p:cNvPr id="23" name="Flecha: a la derecha 22">
            <a:extLst>
              <a:ext uri="{FF2B5EF4-FFF2-40B4-BE49-F238E27FC236}">
                <a16:creationId xmlns:a16="http://schemas.microsoft.com/office/drawing/2014/main" id="{4A73A413-36CF-4E95-8BB2-6D6624878F88}"/>
              </a:ext>
            </a:extLst>
          </p:cNvPr>
          <p:cNvSpPr/>
          <p:nvPr/>
        </p:nvSpPr>
        <p:spPr>
          <a:xfrm rot="5400000">
            <a:off x="8457571" y="3791481"/>
            <a:ext cx="938765" cy="534227"/>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Flecha: a la derecha 23">
            <a:extLst>
              <a:ext uri="{FF2B5EF4-FFF2-40B4-BE49-F238E27FC236}">
                <a16:creationId xmlns:a16="http://schemas.microsoft.com/office/drawing/2014/main" id="{AFC09B2B-E4F9-49C1-8AAC-75DCF7DE6EAB}"/>
              </a:ext>
            </a:extLst>
          </p:cNvPr>
          <p:cNvSpPr/>
          <p:nvPr/>
        </p:nvSpPr>
        <p:spPr>
          <a:xfrm rot="9605648">
            <a:off x="7929858" y="5504131"/>
            <a:ext cx="938765" cy="534227"/>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Flecha: a la derecha 24">
            <a:extLst>
              <a:ext uri="{FF2B5EF4-FFF2-40B4-BE49-F238E27FC236}">
                <a16:creationId xmlns:a16="http://schemas.microsoft.com/office/drawing/2014/main" id="{26C53DDD-AE2D-4315-B3C7-FA2F36B20740}"/>
              </a:ext>
            </a:extLst>
          </p:cNvPr>
          <p:cNvSpPr/>
          <p:nvPr/>
        </p:nvSpPr>
        <p:spPr>
          <a:xfrm rot="11384948">
            <a:off x="3593017" y="5545550"/>
            <a:ext cx="2026927" cy="50829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376979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15" grpId="0" animBg="1"/>
      <p:bldP spid="17" grpId="0" animBg="1"/>
      <p:bldP spid="7" grpId="0" animBg="1"/>
      <p:bldP spid="5"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EC4680-9CE9-400A-B0A9-98B2D1655FE7}"/>
              </a:ext>
            </a:extLst>
          </p:cNvPr>
          <p:cNvSpPr>
            <a:spLocks noGrp="1"/>
          </p:cNvSpPr>
          <p:nvPr>
            <p:ph type="ctrTitle"/>
          </p:nvPr>
        </p:nvSpPr>
        <p:spPr>
          <a:xfrm>
            <a:off x="1127208" y="857251"/>
            <a:ext cx="4747280" cy="3098061"/>
          </a:xfrm>
        </p:spPr>
        <p:txBody>
          <a:bodyPr anchor="b">
            <a:normAutofit/>
          </a:bodyPr>
          <a:lstStyle/>
          <a:p>
            <a:r>
              <a:rPr lang="es-ES" sz="4800" dirty="0" err="1">
                <a:solidFill>
                  <a:srgbClr val="FFFFFF"/>
                </a:solidFill>
                <a:cs typeface="Calibri Light"/>
              </a:rPr>
              <a:t>Context</a:t>
            </a:r>
            <a:endParaRPr lang="en-US" sz="4800" dirty="0">
              <a:solidFill>
                <a:srgbClr val="FFFFFF"/>
              </a:solidFill>
            </a:endParaRPr>
          </a:p>
        </p:txBody>
      </p:sp>
      <p:sp>
        <p:nvSpPr>
          <p:cNvPr id="41" name="Rectangle 4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a:extLst>
              <a:ext uri="{FF2B5EF4-FFF2-40B4-BE49-F238E27FC236}">
                <a16:creationId xmlns:a16="http://schemas.microsoft.com/office/drawing/2014/main" id="{A61CF340-69F5-4404-A74F-29221ACA42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8877" y="2108877"/>
            <a:ext cx="2980528" cy="2654533"/>
          </a:xfrm>
          <a:prstGeom prst="rect">
            <a:avLst/>
          </a:prstGeom>
        </p:spPr>
      </p:pic>
    </p:spTree>
    <p:extLst>
      <p:ext uri="{BB962C8B-B14F-4D97-AF65-F5344CB8AC3E}">
        <p14:creationId xmlns:p14="http://schemas.microsoft.com/office/powerpoint/2010/main" val="2223609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err="1">
                <a:solidFill>
                  <a:schemeClr val="tx2"/>
                </a:solidFill>
                <a:cs typeface="Calibri Light"/>
              </a:rPr>
              <a:t>Context</a:t>
            </a:r>
            <a:endParaRPr lang="en-US" dirty="0" err="1">
              <a:solidFill>
                <a:schemeClr val="tx2"/>
              </a:solidFill>
            </a:endParaRP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fontScale="92500"/>
          </a:bodyPr>
          <a:lstStyle/>
          <a:p>
            <a:r>
              <a:rPr lang="es-ES" dirty="0">
                <a:solidFill>
                  <a:schemeClr val="tx2"/>
                </a:solidFill>
              </a:rPr>
              <a:t>Muchas veces tenemos la necesidad de compartir información entre componentes o entre pantallas y mandar </a:t>
            </a:r>
            <a:r>
              <a:rPr lang="es-ES" dirty="0" err="1">
                <a:solidFill>
                  <a:schemeClr val="tx2"/>
                </a:solidFill>
              </a:rPr>
              <a:t>props</a:t>
            </a:r>
            <a:r>
              <a:rPr lang="es-ES" dirty="0">
                <a:solidFill>
                  <a:schemeClr val="tx2"/>
                </a:solidFill>
              </a:rPr>
              <a:t> por 20 componentes para solo utilizarlo en el componente 20, se vuelve complicado de seguir, para ello tenemos el </a:t>
            </a:r>
            <a:r>
              <a:rPr lang="es-ES" dirty="0" err="1">
                <a:solidFill>
                  <a:schemeClr val="tx2"/>
                </a:solidFill>
              </a:rPr>
              <a:t>Context</a:t>
            </a:r>
            <a:r>
              <a:rPr lang="es-ES" dirty="0">
                <a:solidFill>
                  <a:schemeClr val="tx2"/>
                </a:solidFill>
              </a:rPr>
              <a:t> el cual nos permite compartir un </a:t>
            </a:r>
            <a:r>
              <a:rPr lang="es-ES" dirty="0" err="1">
                <a:solidFill>
                  <a:schemeClr val="tx2"/>
                </a:solidFill>
              </a:rPr>
              <a:t>State</a:t>
            </a:r>
            <a:r>
              <a:rPr lang="es-ES" dirty="0">
                <a:solidFill>
                  <a:schemeClr val="tx2"/>
                </a:solidFill>
              </a:rPr>
              <a:t> de forma GLOBAL, el cual nos va a permitir utilizarlo donde lo necesitemos sin necesidad de mandarlo por todos lados e inclusive modificarlo y notificar el cambio automáticamente.</a:t>
            </a: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06661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n-US" dirty="0"/>
              <a:t>CONTEXT</a:t>
            </a:r>
          </a:p>
        </p:txBody>
      </p:sp>
      <p:sp>
        <p:nvSpPr>
          <p:cNvPr id="6" name="Rectángulo 5">
            <a:extLst>
              <a:ext uri="{FF2B5EF4-FFF2-40B4-BE49-F238E27FC236}">
                <a16:creationId xmlns:a16="http://schemas.microsoft.com/office/drawing/2014/main" id="{0B89CE76-40EA-402B-A83B-E559826BAB57}"/>
              </a:ext>
            </a:extLst>
          </p:cNvPr>
          <p:cNvSpPr/>
          <p:nvPr/>
        </p:nvSpPr>
        <p:spPr>
          <a:xfrm>
            <a:off x="1371599" y="2391508"/>
            <a:ext cx="2651761" cy="36509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6" name="Rectángulo 25">
            <a:extLst>
              <a:ext uri="{FF2B5EF4-FFF2-40B4-BE49-F238E27FC236}">
                <a16:creationId xmlns:a16="http://schemas.microsoft.com/office/drawing/2014/main" id="{6C9A8D6B-6B11-4F57-A0AE-38065439B781}"/>
              </a:ext>
            </a:extLst>
          </p:cNvPr>
          <p:cNvSpPr/>
          <p:nvPr/>
        </p:nvSpPr>
        <p:spPr>
          <a:xfrm>
            <a:off x="6857999" y="2412984"/>
            <a:ext cx="2651761" cy="36294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9" name="Rectángulo 8">
            <a:extLst>
              <a:ext uri="{FF2B5EF4-FFF2-40B4-BE49-F238E27FC236}">
                <a16:creationId xmlns:a16="http://schemas.microsoft.com/office/drawing/2014/main" id="{895421D0-665F-4B6E-9E5D-4C01B03790F5}"/>
              </a:ext>
            </a:extLst>
          </p:cNvPr>
          <p:cNvSpPr/>
          <p:nvPr/>
        </p:nvSpPr>
        <p:spPr>
          <a:xfrm>
            <a:off x="1371599" y="2391508"/>
            <a:ext cx="2651761" cy="5834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www.mipagina.com/login</a:t>
            </a:r>
          </a:p>
        </p:txBody>
      </p:sp>
      <p:sp>
        <p:nvSpPr>
          <p:cNvPr id="27" name="Rectángulo 26">
            <a:extLst>
              <a:ext uri="{FF2B5EF4-FFF2-40B4-BE49-F238E27FC236}">
                <a16:creationId xmlns:a16="http://schemas.microsoft.com/office/drawing/2014/main" id="{D737096D-CDA2-41B1-9987-124B50035E9B}"/>
              </a:ext>
            </a:extLst>
          </p:cNvPr>
          <p:cNvSpPr/>
          <p:nvPr/>
        </p:nvSpPr>
        <p:spPr>
          <a:xfrm>
            <a:off x="6857998" y="2412984"/>
            <a:ext cx="2651761" cy="5834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www.mipagina.com/blog</a:t>
            </a:r>
          </a:p>
        </p:txBody>
      </p:sp>
      <p:sp>
        <p:nvSpPr>
          <p:cNvPr id="11" name="Flecha: a la derecha 10">
            <a:extLst>
              <a:ext uri="{FF2B5EF4-FFF2-40B4-BE49-F238E27FC236}">
                <a16:creationId xmlns:a16="http://schemas.microsoft.com/office/drawing/2014/main" id="{0117CD56-C5E2-439F-9092-72E4969B4AAD}"/>
              </a:ext>
            </a:extLst>
          </p:cNvPr>
          <p:cNvSpPr/>
          <p:nvPr/>
        </p:nvSpPr>
        <p:spPr>
          <a:xfrm>
            <a:off x="4276578" y="2974942"/>
            <a:ext cx="2447779" cy="45405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12">
            <a:extLst>
              <a:ext uri="{FF2B5EF4-FFF2-40B4-BE49-F238E27FC236}">
                <a16:creationId xmlns:a16="http://schemas.microsoft.com/office/drawing/2014/main" id="{D5E9365E-CFA3-40DC-B7C7-6240E708BC2B}"/>
              </a:ext>
            </a:extLst>
          </p:cNvPr>
          <p:cNvSpPr/>
          <p:nvPr/>
        </p:nvSpPr>
        <p:spPr>
          <a:xfrm>
            <a:off x="4773636" y="2705717"/>
            <a:ext cx="1453662" cy="2625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Login</a:t>
            </a:r>
            <a:endParaRPr lang="es-MX" dirty="0"/>
          </a:p>
        </p:txBody>
      </p:sp>
      <p:sp>
        <p:nvSpPr>
          <p:cNvPr id="28" name="Cara sonriente 27">
            <a:extLst>
              <a:ext uri="{FF2B5EF4-FFF2-40B4-BE49-F238E27FC236}">
                <a16:creationId xmlns:a16="http://schemas.microsoft.com/office/drawing/2014/main" id="{612DE6D4-BB2E-437B-8900-FB31D7130D83}"/>
              </a:ext>
            </a:extLst>
          </p:cNvPr>
          <p:cNvSpPr/>
          <p:nvPr/>
        </p:nvSpPr>
        <p:spPr>
          <a:xfrm>
            <a:off x="7174523" y="3263705"/>
            <a:ext cx="675249" cy="597878"/>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Corazón 28">
            <a:extLst>
              <a:ext uri="{FF2B5EF4-FFF2-40B4-BE49-F238E27FC236}">
                <a16:creationId xmlns:a16="http://schemas.microsoft.com/office/drawing/2014/main" id="{913249FE-317F-4E14-B684-A9FBB58ACCCD}"/>
              </a:ext>
            </a:extLst>
          </p:cNvPr>
          <p:cNvSpPr/>
          <p:nvPr/>
        </p:nvSpPr>
        <p:spPr>
          <a:xfrm>
            <a:off x="8342142" y="3847139"/>
            <a:ext cx="675249" cy="696726"/>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Sol 29">
            <a:extLst>
              <a:ext uri="{FF2B5EF4-FFF2-40B4-BE49-F238E27FC236}">
                <a16:creationId xmlns:a16="http://schemas.microsoft.com/office/drawing/2014/main" id="{8D33B9F6-F126-4821-99D8-BD1F766D0923}"/>
              </a:ext>
            </a:extLst>
          </p:cNvPr>
          <p:cNvSpPr/>
          <p:nvPr/>
        </p:nvSpPr>
        <p:spPr>
          <a:xfrm>
            <a:off x="7192107" y="4543865"/>
            <a:ext cx="815927" cy="597878"/>
          </a:xfrm>
          <a:prstGeom prst="su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Flecha: a la derecha 30">
            <a:extLst>
              <a:ext uri="{FF2B5EF4-FFF2-40B4-BE49-F238E27FC236}">
                <a16:creationId xmlns:a16="http://schemas.microsoft.com/office/drawing/2014/main" id="{1F6BBBA2-BF41-4FDF-9865-5D42777E45AC}"/>
              </a:ext>
            </a:extLst>
          </p:cNvPr>
          <p:cNvSpPr/>
          <p:nvPr/>
        </p:nvSpPr>
        <p:spPr>
          <a:xfrm rot="10800000">
            <a:off x="4216789" y="4806510"/>
            <a:ext cx="2447779" cy="45405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Rectángulo 32">
            <a:extLst>
              <a:ext uri="{FF2B5EF4-FFF2-40B4-BE49-F238E27FC236}">
                <a16:creationId xmlns:a16="http://schemas.microsoft.com/office/drawing/2014/main" id="{29F03395-1928-41FB-877E-7160C1D26364}"/>
              </a:ext>
            </a:extLst>
          </p:cNvPr>
          <p:cNvSpPr/>
          <p:nvPr/>
        </p:nvSpPr>
        <p:spPr>
          <a:xfrm>
            <a:off x="4780672" y="4525218"/>
            <a:ext cx="1453662" cy="2625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Logout</a:t>
            </a:r>
            <a:endParaRPr lang="es-MX" dirty="0"/>
          </a:p>
        </p:txBody>
      </p:sp>
    </p:spTree>
    <p:extLst>
      <p:ext uri="{BB962C8B-B14F-4D97-AF65-F5344CB8AC3E}">
        <p14:creationId xmlns:p14="http://schemas.microsoft.com/office/powerpoint/2010/main" val="2439704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11" grpId="0" animBg="1"/>
      <p:bldP spid="13" grpId="0" animBg="1"/>
      <p:bldP spid="28" grpId="0" animBg="1"/>
      <p:bldP spid="28" grpId="1" animBg="1"/>
      <p:bldP spid="29" grpId="0" animBg="1"/>
      <p:bldP spid="29" grpId="1" animBg="1"/>
      <p:bldP spid="30" grpId="0" animBg="1"/>
      <p:bldP spid="30" grpId="1" animBg="1"/>
      <p:bldP spid="31"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B382400-D81D-4BC2-B825-139D3DCAC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77639EA-C9D1-44CA-BBC0-30625E7CDB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51" name="Rectangle 50">
              <a:extLst>
                <a:ext uri="{FF2B5EF4-FFF2-40B4-BE49-F238E27FC236}">
                  <a16:creationId xmlns:a16="http://schemas.microsoft.com/office/drawing/2014/main" id="{E4CB3E84-719D-44B6-A2F1-15E226F2E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bg1"/>
            </a:solidFill>
            <a:ln w="0">
              <a:noFill/>
              <a:prstDash val="solid"/>
              <a:round/>
              <a:headEnd/>
              <a:tailEnd/>
            </a:ln>
          </p:spPr>
          <p:txBody>
            <a:bodyPr rtlCol="0" anchor="ctr"/>
            <a:lstStyle/>
            <a:p>
              <a:pPr algn="ctr" defTabSz="457200"/>
              <a:endParaRPr lang="en-US">
                <a:solidFill>
                  <a:schemeClr val="tx1"/>
                </a:solidFill>
              </a:endParaRPr>
            </a:p>
          </p:txBody>
        </p:sp>
        <p:sp>
          <p:nvSpPr>
            <p:cNvPr id="52" name="Rectangle 51">
              <a:extLst>
                <a:ext uri="{FF2B5EF4-FFF2-40B4-BE49-F238E27FC236}">
                  <a16:creationId xmlns:a16="http://schemas.microsoft.com/office/drawing/2014/main" id="{FEDE45E2-0D26-42CE-B95F-81CE7BD3E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a:extLst>
              <a:ext uri="{FF2B5EF4-FFF2-40B4-BE49-F238E27FC236}">
                <a16:creationId xmlns:a16="http://schemas.microsoft.com/office/drawing/2014/main" id="{92EC4680-9CE9-400A-B0A9-98B2D1655FE7}"/>
              </a:ext>
            </a:extLst>
          </p:cNvPr>
          <p:cNvSpPr>
            <a:spLocks noGrp="1"/>
          </p:cNvSpPr>
          <p:nvPr>
            <p:ph type="ctrTitle"/>
          </p:nvPr>
        </p:nvSpPr>
        <p:spPr>
          <a:xfrm>
            <a:off x="804672" y="4007333"/>
            <a:ext cx="6428619" cy="2598476"/>
          </a:xfrm>
        </p:spPr>
        <p:txBody>
          <a:bodyPr vert="horz" lIns="91440" tIns="45720" rIns="91440" bIns="45720" rtlCol="0" anchor="ctr">
            <a:noAutofit/>
          </a:bodyPr>
          <a:lstStyle/>
          <a:p>
            <a:r>
              <a:rPr lang="es-MX" sz="4800" b="1" dirty="0">
                <a:ea typeface="+mj-lt"/>
                <a:cs typeface="+mj-lt"/>
              </a:rPr>
              <a:t>SASS</a:t>
            </a:r>
            <a:endParaRPr lang="es-ES" sz="1600" dirty="0">
              <a:cs typeface="Calibri Light"/>
            </a:endParaRPr>
          </a:p>
        </p:txBody>
      </p:sp>
      <p:sp>
        <p:nvSpPr>
          <p:cNvPr id="54" name="Freeform: Shape 53">
            <a:extLst>
              <a:ext uri="{FF2B5EF4-FFF2-40B4-BE49-F238E27FC236}">
                <a16:creationId xmlns:a16="http://schemas.microsoft.com/office/drawing/2014/main" id="{A0144B8D-ABC9-4F44-8451-5B06A9C80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6" y="1286055"/>
            <a:ext cx="4482957" cy="5571944"/>
          </a:xfrm>
          <a:custGeom>
            <a:avLst/>
            <a:gdLst>
              <a:gd name="connsiteX0" fmla="*/ 3095991 w 4482957"/>
              <a:gd name="connsiteY0" fmla="*/ 0 h 5571944"/>
              <a:gd name="connsiteX1" fmla="*/ 3156069 w 4482957"/>
              <a:gd name="connsiteY1" fmla="*/ 5631 h 5571944"/>
              <a:gd name="connsiteX2" fmla="*/ 3214272 w 4482957"/>
              <a:gd name="connsiteY2" fmla="*/ 20652 h 5571944"/>
              <a:gd name="connsiteX3" fmla="*/ 3270598 w 4482957"/>
              <a:gd name="connsiteY3" fmla="*/ 43182 h 5571944"/>
              <a:gd name="connsiteX4" fmla="*/ 3328798 w 4482957"/>
              <a:gd name="connsiteY4" fmla="*/ 71344 h 5571944"/>
              <a:gd name="connsiteX5" fmla="*/ 3383247 w 4482957"/>
              <a:gd name="connsiteY5" fmla="*/ 103262 h 5571944"/>
              <a:gd name="connsiteX6" fmla="*/ 3439573 w 4482957"/>
              <a:gd name="connsiteY6" fmla="*/ 137057 h 5571944"/>
              <a:gd name="connsiteX7" fmla="*/ 3495897 w 4482957"/>
              <a:gd name="connsiteY7" fmla="*/ 167096 h 5571944"/>
              <a:gd name="connsiteX8" fmla="*/ 3552221 w 4482957"/>
              <a:gd name="connsiteY8" fmla="*/ 197137 h 5571944"/>
              <a:gd name="connsiteX9" fmla="*/ 3606669 w 4482957"/>
              <a:gd name="connsiteY9" fmla="*/ 219666 h 5571944"/>
              <a:gd name="connsiteX10" fmla="*/ 3666749 w 4482957"/>
              <a:gd name="connsiteY10" fmla="*/ 234686 h 5571944"/>
              <a:gd name="connsiteX11" fmla="*/ 3724950 w 4482957"/>
              <a:gd name="connsiteY11" fmla="*/ 242197 h 5571944"/>
              <a:gd name="connsiteX12" fmla="*/ 3786907 w 4482957"/>
              <a:gd name="connsiteY12" fmla="*/ 242197 h 5571944"/>
              <a:gd name="connsiteX13" fmla="*/ 3850743 w 4482957"/>
              <a:gd name="connsiteY13" fmla="*/ 238443 h 5571944"/>
              <a:gd name="connsiteX14" fmla="*/ 3914577 w 4482957"/>
              <a:gd name="connsiteY14" fmla="*/ 230932 h 5571944"/>
              <a:gd name="connsiteX15" fmla="*/ 3978413 w 4482957"/>
              <a:gd name="connsiteY15" fmla="*/ 221545 h 5571944"/>
              <a:gd name="connsiteX16" fmla="*/ 4042247 w 4482957"/>
              <a:gd name="connsiteY16" fmla="*/ 214035 h 5571944"/>
              <a:gd name="connsiteX17" fmla="*/ 4106083 w 4482957"/>
              <a:gd name="connsiteY17" fmla="*/ 208401 h 5571944"/>
              <a:gd name="connsiteX18" fmla="*/ 4166161 w 4482957"/>
              <a:gd name="connsiteY18" fmla="*/ 210279 h 5571944"/>
              <a:gd name="connsiteX19" fmla="*/ 4224364 w 4482957"/>
              <a:gd name="connsiteY19" fmla="*/ 217789 h 5571944"/>
              <a:gd name="connsiteX20" fmla="*/ 4280690 w 4482957"/>
              <a:gd name="connsiteY20" fmla="*/ 234686 h 5571944"/>
              <a:gd name="connsiteX21" fmla="*/ 4327628 w 4482957"/>
              <a:gd name="connsiteY21" fmla="*/ 259094 h 5571944"/>
              <a:gd name="connsiteX22" fmla="*/ 4372686 w 4482957"/>
              <a:gd name="connsiteY22" fmla="*/ 291012 h 5571944"/>
              <a:gd name="connsiteX23" fmla="*/ 4412114 w 4482957"/>
              <a:gd name="connsiteY23" fmla="*/ 328561 h 5571944"/>
              <a:gd name="connsiteX24" fmla="*/ 4451542 w 4482957"/>
              <a:gd name="connsiteY24" fmla="*/ 371743 h 5571944"/>
              <a:gd name="connsiteX25" fmla="*/ 4482957 w 4482957"/>
              <a:gd name="connsiteY25" fmla="*/ 411426 h 5571944"/>
              <a:gd name="connsiteX26" fmla="*/ 4482957 w 4482957"/>
              <a:gd name="connsiteY26" fmla="*/ 5571944 h 5571944"/>
              <a:gd name="connsiteX27" fmla="*/ 1544560 w 4482957"/>
              <a:gd name="connsiteY27" fmla="*/ 5571944 h 5571944"/>
              <a:gd name="connsiteX28" fmla="*/ 1517016 w 4482957"/>
              <a:gd name="connsiteY28" fmla="*/ 5547992 h 5571944"/>
              <a:gd name="connsiteX29" fmla="*/ 1475711 w 4482957"/>
              <a:gd name="connsiteY29" fmla="*/ 5514197 h 5571944"/>
              <a:gd name="connsiteX30" fmla="*/ 1428774 w 4482957"/>
              <a:gd name="connsiteY30" fmla="*/ 5487914 h 5571944"/>
              <a:gd name="connsiteX31" fmla="*/ 1378082 w 4482957"/>
              <a:gd name="connsiteY31" fmla="*/ 5465383 h 5571944"/>
              <a:gd name="connsiteX32" fmla="*/ 1323635 w 4482957"/>
              <a:gd name="connsiteY32" fmla="*/ 5446609 h 5571944"/>
              <a:gd name="connsiteX33" fmla="*/ 1267309 w 4482957"/>
              <a:gd name="connsiteY33" fmla="*/ 5429711 h 5571944"/>
              <a:gd name="connsiteX34" fmla="*/ 1210986 w 4482957"/>
              <a:gd name="connsiteY34" fmla="*/ 5414691 h 5571944"/>
              <a:gd name="connsiteX35" fmla="*/ 1152783 w 4482957"/>
              <a:gd name="connsiteY35" fmla="*/ 5399670 h 5571944"/>
              <a:gd name="connsiteX36" fmla="*/ 1098336 w 4482957"/>
              <a:gd name="connsiteY36" fmla="*/ 5382773 h 5571944"/>
              <a:gd name="connsiteX37" fmla="*/ 1043887 w 4482957"/>
              <a:gd name="connsiteY37" fmla="*/ 5363998 h 5571944"/>
              <a:gd name="connsiteX38" fmla="*/ 993197 w 4482957"/>
              <a:gd name="connsiteY38" fmla="*/ 5341467 h 5571944"/>
              <a:gd name="connsiteX39" fmla="*/ 948135 w 4482957"/>
              <a:gd name="connsiteY39" fmla="*/ 5313305 h 5571944"/>
              <a:gd name="connsiteX40" fmla="*/ 906830 w 4482957"/>
              <a:gd name="connsiteY40" fmla="*/ 5279510 h 5571944"/>
              <a:gd name="connsiteX41" fmla="*/ 873037 w 4482957"/>
              <a:gd name="connsiteY41" fmla="*/ 5238207 h 5571944"/>
              <a:gd name="connsiteX42" fmla="*/ 844875 w 4482957"/>
              <a:gd name="connsiteY42" fmla="*/ 5193146 h 5571944"/>
              <a:gd name="connsiteX43" fmla="*/ 822344 w 4482957"/>
              <a:gd name="connsiteY43" fmla="*/ 5142453 h 5571944"/>
              <a:gd name="connsiteX44" fmla="*/ 803570 w 4482957"/>
              <a:gd name="connsiteY44" fmla="*/ 5088007 h 5571944"/>
              <a:gd name="connsiteX45" fmla="*/ 786672 w 4482957"/>
              <a:gd name="connsiteY45" fmla="*/ 5033560 h 5571944"/>
              <a:gd name="connsiteX46" fmla="*/ 771652 w 4482957"/>
              <a:gd name="connsiteY46" fmla="*/ 4975357 h 5571944"/>
              <a:gd name="connsiteX47" fmla="*/ 756631 w 4482957"/>
              <a:gd name="connsiteY47" fmla="*/ 4919033 h 5571944"/>
              <a:gd name="connsiteX48" fmla="*/ 739734 w 4482957"/>
              <a:gd name="connsiteY48" fmla="*/ 4862708 h 5571944"/>
              <a:gd name="connsiteX49" fmla="*/ 720959 w 4482957"/>
              <a:gd name="connsiteY49" fmla="*/ 4808259 h 5571944"/>
              <a:gd name="connsiteX50" fmla="*/ 698428 w 4482957"/>
              <a:gd name="connsiteY50" fmla="*/ 4757566 h 5571944"/>
              <a:gd name="connsiteX51" fmla="*/ 672143 w 4482957"/>
              <a:gd name="connsiteY51" fmla="*/ 4710630 h 5571944"/>
              <a:gd name="connsiteX52" fmla="*/ 638351 w 4482957"/>
              <a:gd name="connsiteY52" fmla="*/ 4669325 h 5571944"/>
              <a:gd name="connsiteX53" fmla="*/ 600799 w 4482957"/>
              <a:gd name="connsiteY53" fmla="*/ 4626142 h 5571944"/>
              <a:gd name="connsiteX54" fmla="*/ 557617 w 4482957"/>
              <a:gd name="connsiteY54" fmla="*/ 4588593 h 5571944"/>
              <a:gd name="connsiteX55" fmla="*/ 510678 w 4482957"/>
              <a:gd name="connsiteY55" fmla="*/ 4552921 h 5571944"/>
              <a:gd name="connsiteX56" fmla="*/ 463742 w 4482957"/>
              <a:gd name="connsiteY56" fmla="*/ 4517249 h 5571944"/>
              <a:gd name="connsiteX57" fmla="*/ 416805 w 4482957"/>
              <a:gd name="connsiteY57" fmla="*/ 4481577 h 5571944"/>
              <a:gd name="connsiteX58" fmla="*/ 371744 w 4482957"/>
              <a:gd name="connsiteY58" fmla="*/ 4445903 h 5571944"/>
              <a:gd name="connsiteX59" fmla="*/ 328562 w 4482957"/>
              <a:gd name="connsiteY59" fmla="*/ 4406477 h 5571944"/>
              <a:gd name="connsiteX60" fmla="*/ 291012 w 4482957"/>
              <a:gd name="connsiteY60" fmla="*/ 4367050 h 5571944"/>
              <a:gd name="connsiteX61" fmla="*/ 259096 w 4482957"/>
              <a:gd name="connsiteY61" fmla="*/ 4321989 h 5571944"/>
              <a:gd name="connsiteX62" fmla="*/ 234689 w 4482957"/>
              <a:gd name="connsiteY62" fmla="*/ 4275053 h 5571944"/>
              <a:gd name="connsiteX63" fmla="*/ 217791 w 4482957"/>
              <a:gd name="connsiteY63" fmla="*/ 4218729 h 5571944"/>
              <a:gd name="connsiteX64" fmla="*/ 210281 w 4482957"/>
              <a:gd name="connsiteY64" fmla="*/ 4160526 h 5571944"/>
              <a:gd name="connsiteX65" fmla="*/ 208402 w 4482957"/>
              <a:gd name="connsiteY65" fmla="*/ 4100444 h 5571944"/>
              <a:gd name="connsiteX66" fmla="*/ 214035 w 4482957"/>
              <a:gd name="connsiteY66" fmla="*/ 4036610 h 5571944"/>
              <a:gd name="connsiteX67" fmla="*/ 221545 w 4482957"/>
              <a:gd name="connsiteY67" fmla="*/ 3972776 h 5571944"/>
              <a:gd name="connsiteX68" fmla="*/ 230932 w 4482957"/>
              <a:gd name="connsiteY68" fmla="*/ 3908940 h 5571944"/>
              <a:gd name="connsiteX69" fmla="*/ 238443 w 4482957"/>
              <a:gd name="connsiteY69" fmla="*/ 3845106 h 5571944"/>
              <a:gd name="connsiteX70" fmla="*/ 242199 w 4482957"/>
              <a:gd name="connsiteY70" fmla="*/ 3781272 h 5571944"/>
              <a:gd name="connsiteX71" fmla="*/ 242199 w 4482957"/>
              <a:gd name="connsiteY71" fmla="*/ 3719313 h 5571944"/>
              <a:gd name="connsiteX72" fmla="*/ 234689 w 4482957"/>
              <a:gd name="connsiteY72" fmla="*/ 3661113 h 5571944"/>
              <a:gd name="connsiteX73" fmla="*/ 219668 w 4482957"/>
              <a:gd name="connsiteY73" fmla="*/ 3602910 h 5571944"/>
              <a:gd name="connsiteX74" fmla="*/ 197138 w 4482957"/>
              <a:gd name="connsiteY74" fmla="*/ 3548461 h 5571944"/>
              <a:gd name="connsiteX75" fmla="*/ 168976 w 4482957"/>
              <a:gd name="connsiteY75" fmla="*/ 3492137 h 5571944"/>
              <a:gd name="connsiteX76" fmla="*/ 137057 w 4482957"/>
              <a:gd name="connsiteY76" fmla="*/ 3435814 h 5571944"/>
              <a:gd name="connsiteX77" fmla="*/ 103264 w 4482957"/>
              <a:gd name="connsiteY77" fmla="*/ 3379488 h 5571944"/>
              <a:gd name="connsiteX78" fmla="*/ 71346 w 4482957"/>
              <a:gd name="connsiteY78" fmla="*/ 3325039 h 5571944"/>
              <a:gd name="connsiteX79" fmla="*/ 43182 w 4482957"/>
              <a:gd name="connsiteY79" fmla="*/ 3266839 h 5571944"/>
              <a:gd name="connsiteX80" fmla="*/ 20654 w 4482957"/>
              <a:gd name="connsiteY80" fmla="*/ 3210513 h 5571944"/>
              <a:gd name="connsiteX81" fmla="*/ 5634 w 4482957"/>
              <a:gd name="connsiteY81" fmla="*/ 3152310 h 5571944"/>
              <a:gd name="connsiteX82" fmla="*/ 0 w 4482957"/>
              <a:gd name="connsiteY82" fmla="*/ 3092230 h 5571944"/>
              <a:gd name="connsiteX83" fmla="*/ 5634 w 4482957"/>
              <a:gd name="connsiteY83" fmla="*/ 3032152 h 5571944"/>
              <a:gd name="connsiteX84" fmla="*/ 20654 w 4482957"/>
              <a:gd name="connsiteY84" fmla="*/ 2973950 h 5571944"/>
              <a:gd name="connsiteX85" fmla="*/ 43182 w 4482957"/>
              <a:gd name="connsiteY85" fmla="*/ 2917624 h 5571944"/>
              <a:gd name="connsiteX86" fmla="*/ 71346 w 4482957"/>
              <a:gd name="connsiteY86" fmla="*/ 2859423 h 5571944"/>
              <a:gd name="connsiteX87" fmla="*/ 103264 w 4482957"/>
              <a:gd name="connsiteY87" fmla="*/ 2804974 h 5571944"/>
              <a:gd name="connsiteX88" fmla="*/ 137057 w 4482957"/>
              <a:gd name="connsiteY88" fmla="*/ 2748651 h 5571944"/>
              <a:gd name="connsiteX89" fmla="*/ 168976 w 4482957"/>
              <a:gd name="connsiteY89" fmla="*/ 2692325 h 5571944"/>
              <a:gd name="connsiteX90" fmla="*/ 197138 w 4482957"/>
              <a:gd name="connsiteY90" fmla="*/ 2636001 h 5571944"/>
              <a:gd name="connsiteX91" fmla="*/ 219668 w 4482957"/>
              <a:gd name="connsiteY91" fmla="*/ 2581552 h 5571944"/>
              <a:gd name="connsiteX92" fmla="*/ 234689 w 4482957"/>
              <a:gd name="connsiteY92" fmla="*/ 2523350 h 5571944"/>
              <a:gd name="connsiteX93" fmla="*/ 242199 w 4482957"/>
              <a:gd name="connsiteY93" fmla="*/ 2465149 h 5571944"/>
              <a:gd name="connsiteX94" fmla="*/ 242199 w 4482957"/>
              <a:gd name="connsiteY94" fmla="*/ 2403192 h 5571944"/>
              <a:gd name="connsiteX95" fmla="*/ 238443 w 4482957"/>
              <a:gd name="connsiteY95" fmla="*/ 2339356 h 5571944"/>
              <a:gd name="connsiteX96" fmla="*/ 230932 w 4482957"/>
              <a:gd name="connsiteY96" fmla="*/ 2275522 h 5571944"/>
              <a:gd name="connsiteX97" fmla="*/ 221545 w 4482957"/>
              <a:gd name="connsiteY97" fmla="*/ 2211686 h 5571944"/>
              <a:gd name="connsiteX98" fmla="*/ 214035 w 4482957"/>
              <a:gd name="connsiteY98" fmla="*/ 2147852 h 5571944"/>
              <a:gd name="connsiteX99" fmla="*/ 208402 w 4482957"/>
              <a:gd name="connsiteY99" fmla="*/ 2084018 h 5571944"/>
              <a:gd name="connsiteX100" fmla="*/ 210281 w 4482957"/>
              <a:gd name="connsiteY100" fmla="*/ 2023938 h 5571944"/>
              <a:gd name="connsiteX101" fmla="*/ 217791 w 4482957"/>
              <a:gd name="connsiteY101" fmla="*/ 1965736 h 5571944"/>
              <a:gd name="connsiteX102" fmla="*/ 234689 w 4482957"/>
              <a:gd name="connsiteY102" fmla="*/ 1909410 h 5571944"/>
              <a:gd name="connsiteX103" fmla="*/ 259096 w 4482957"/>
              <a:gd name="connsiteY103" fmla="*/ 1862474 h 5571944"/>
              <a:gd name="connsiteX104" fmla="*/ 291012 w 4482957"/>
              <a:gd name="connsiteY104" fmla="*/ 1817414 h 5571944"/>
              <a:gd name="connsiteX105" fmla="*/ 328562 w 4482957"/>
              <a:gd name="connsiteY105" fmla="*/ 1777986 h 5571944"/>
              <a:gd name="connsiteX106" fmla="*/ 371744 w 4482957"/>
              <a:gd name="connsiteY106" fmla="*/ 1738560 h 5571944"/>
              <a:gd name="connsiteX107" fmla="*/ 416805 w 4482957"/>
              <a:gd name="connsiteY107" fmla="*/ 1702885 h 5571944"/>
              <a:gd name="connsiteX108" fmla="*/ 463742 w 4482957"/>
              <a:gd name="connsiteY108" fmla="*/ 1667213 h 5571944"/>
              <a:gd name="connsiteX109" fmla="*/ 510678 w 4482957"/>
              <a:gd name="connsiteY109" fmla="*/ 1631541 h 5571944"/>
              <a:gd name="connsiteX110" fmla="*/ 557617 w 4482957"/>
              <a:gd name="connsiteY110" fmla="*/ 1595869 h 5571944"/>
              <a:gd name="connsiteX111" fmla="*/ 600799 w 4482957"/>
              <a:gd name="connsiteY111" fmla="*/ 1558320 h 5571944"/>
              <a:gd name="connsiteX112" fmla="*/ 638351 w 4482957"/>
              <a:gd name="connsiteY112" fmla="*/ 1515138 h 5571944"/>
              <a:gd name="connsiteX113" fmla="*/ 672143 w 4482957"/>
              <a:gd name="connsiteY113" fmla="*/ 1473832 h 5571944"/>
              <a:gd name="connsiteX114" fmla="*/ 698428 w 4482957"/>
              <a:gd name="connsiteY114" fmla="*/ 1426896 h 5571944"/>
              <a:gd name="connsiteX115" fmla="*/ 720959 w 4482957"/>
              <a:gd name="connsiteY115" fmla="*/ 1376203 h 5571944"/>
              <a:gd name="connsiteX116" fmla="*/ 739734 w 4482957"/>
              <a:gd name="connsiteY116" fmla="*/ 1321755 h 5571944"/>
              <a:gd name="connsiteX117" fmla="*/ 756631 w 4482957"/>
              <a:gd name="connsiteY117" fmla="*/ 1265429 h 5571944"/>
              <a:gd name="connsiteX118" fmla="*/ 771652 w 4482957"/>
              <a:gd name="connsiteY118" fmla="*/ 1209105 h 5571944"/>
              <a:gd name="connsiteX119" fmla="*/ 786672 w 4482957"/>
              <a:gd name="connsiteY119" fmla="*/ 1150903 h 5571944"/>
              <a:gd name="connsiteX120" fmla="*/ 803570 w 4482957"/>
              <a:gd name="connsiteY120" fmla="*/ 1096456 h 5571944"/>
              <a:gd name="connsiteX121" fmla="*/ 822344 w 4482957"/>
              <a:gd name="connsiteY121" fmla="*/ 1042007 h 5571944"/>
              <a:gd name="connsiteX122" fmla="*/ 844875 w 4482957"/>
              <a:gd name="connsiteY122" fmla="*/ 991317 h 5571944"/>
              <a:gd name="connsiteX123" fmla="*/ 873037 w 4482957"/>
              <a:gd name="connsiteY123" fmla="*/ 946257 h 5571944"/>
              <a:gd name="connsiteX124" fmla="*/ 906830 w 4482957"/>
              <a:gd name="connsiteY124" fmla="*/ 904952 h 5571944"/>
              <a:gd name="connsiteX125" fmla="*/ 948135 w 4482957"/>
              <a:gd name="connsiteY125" fmla="*/ 871157 h 5571944"/>
              <a:gd name="connsiteX126" fmla="*/ 993197 w 4482957"/>
              <a:gd name="connsiteY126" fmla="*/ 842995 h 5571944"/>
              <a:gd name="connsiteX127" fmla="*/ 1043887 w 4482957"/>
              <a:gd name="connsiteY127" fmla="*/ 820464 h 5571944"/>
              <a:gd name="connsiteX128" fmla="*/ 1098336 w 4482957"/>
              <a:gd name="connsiteY128" fmla="*/ 801690 h 5571944"/>
              <a:gd name="connsiteX129" fmla="*/ 1152783 w 4482957"/>
              <a:gd name="connsiteY129" fmla="*/ 784792 h 5571944"/>
              <a:gd name="connsiteX130" fmla="*/ 1210986 w 4482957"/>
              <a:gd name="connsiteY130" fmla="*/ 769772 h 5571944"/>
              <a:gd name="connsiteX131" fmla="*/ 1267309 w 4482957"/>
              <a:gd name="connsiteY131" fmla="*/ 754751 h 5571944"/>
              <a:gd name="connsiteX132" fmla="*/ 1323635 w 4482957"/>
              <a:gd name="connsiteY132" fmla="*/ 737854 h 5571944"/>
              <a:gd name="connsiteX133" fmla="*/ 1378082 w 4482957"/>
              <a:gd name="connsiteY133" fmla="*/ 719079 h 5571944"/>
              <a:gd name="connsiteX134" fmla="*/ 1428774 w 4482957"/>
              <a:gd name="connsiteY134" fmla="*/ 696549 h 5571944"/>
              <a:gd name="connsiteX135" fmla="*/ 1475711 w 4482957"/>
              <a:gd name="connsiteY135" fmla="*/ 670266 h 5571944"/>
              <a:gd name="connsiteX136" fmla="*/ 1517016 w 4482957"/>
              <a:gd name="connsiteY136" fmla="*/ 636471 h 5571944"/>
              <a:gd name="connsiteX137" fmla="*/ 1560199 w 4482957"/>
              <a:gd name="connsiteY137" fmla="*/ 598919 h 5571944"/>
              <a:gd name="connsiteX138" fmla="*/ 1597750 w 4482957"/>
              <a:gd name="connsiteY138" fmla="*/ 555737 h 5571944"/>
              <a:gd name="connsiteX139" fmla="*/ 1633422 w 4482957"/>
              <a:gd name="connsiteY139" fmla="*/ 510678 h 5571944"/>
              <a:gd name="connsiteX140" fmla="*/ 1669094 w 4482957"/>
              <a:gd name="connsiteY140" fmla="*/ 463741 h 5571944"/>
              <a:gd name="connsiteX141" fmla="*/ 1704766 w 4482957"/>
              <a:gd name="connsiteY141" fmla="*/ 416803 h 5571944"/>
              <a:gd name="connsiteX142" fmla="*/ 1740438 w 4482957"/>
              <a:gd name="connsiteY142" fmla="*/ 371743 h 5571944"/>
              <a:gd name="connsiteX143" fmla="*/ 1779867 w 4482957"/>
              <a:gd name="connsiteY143" fmla="*/ 328561 h 5571944"/>
              <a:gd name="connsiteX144" fmla="*/ 1819293 w 4482957"/>
              <a:gd name="connsiteY144" fmla="*/ 291012 h 5571944"/>
              <a:gd name="connsiteX145" fmla="*/ 1864354 w 4482957"/>
              <a:gd name="connsiteY145" fmla="*/ 259094 h 5571944"/>
              <a:gd name="connsiteX146" fmla="*/ 1911291 w 4482957"/>
              <a:gd name="connsiteY146" fmla="*/ 234686 h 5571944"/>
              <a:gd name="connsiteX147" fmla="*/ 1967617 w 4482957"/>
              <a:gd name="connsiteY147" fmla="*/ 217789 h 5571944"/>
              <a:gd name="connsiteX148" fmla="*/ 2025819 w 4482957"/>
              <a:gd name="connsiteY148" fmla="*/ 210279 h 5571944"/>
              <a:gd name="connsiteX149" fmla="*/ 2085897 w 4482957"/>
              <a:gd name="connsiteY149" fmla="*/ 208401 h 5571944"/>
              <a:gd name="connsiteX150" fmla="*/ 2149731 w 4482957"/>
              <a:gd name="connsiteY150" fmla="*/ 214035 h 5571944"/>
              <a:gd name="connsiteX151" fmla="*/ 2213567 w 4482957"/>
              <a:gd name="connsiteY151" fmla="*/ 221545 h 5571944"/>
              <a:gd name="connsiteX152" fmla="*/ 2277403 w 4482957"/>
              <a:gd name="connsiteY152" fmla="*/ 230932 h 5571944"/>
              <a:gd name="connsiteX153" fmla="*/ 2341237 w 4482957"/>
              <a:gd name="connsiteY153" fmla="*/ 238443 h 5571944"/>
              <a:gd name="connsiteX154" fmla="*/ 2405071 w 4482957"/>
              <a:gd name="connsiteY154" fmla="*/ 242197 h 5571944"/>
              <a:gd name="connsiteX155" fmla="*/ 2467030 w 4482957"/>
              <a:gd name="connsiteY155" fmla="*/ 242197 h 5571944"/>
              <a:gd name="connsiteX156" fmla="*/ 2525233 w 4482957"/>
              <a:gd name="connsiteY156" fmla="*/ 234686 h 5571944"/>
              <a:gd name="connsiteX157" fmla="*/ 2583436 w 4482957"/>
              <a:gd name="connsiteY157" fmla="*/ 219666 h 5571944"/>
              <a:gd name="connsiteX158" fmla="*/ 2639760 w 4482957"/>
              <a:gd name="connsiteY158" fmla="*/ 197137 h 5571944"/>
              <a:gd name="connsiteX159" fmla="*/ 2696083 w 4482957"/>
              <a:gd name="connsiteY159" fmla="*/ 167096 h 5571944"/>
              <a:gd name="connsiteX160" fmla="*/ 2752409 w 4482957"/>
              <a:gd name="connsiteY160" fmla="*/ 137057 h 5571944"/>
              <a:gd name="connsiteX161" fmla="*/ 2808733 w 4482957"/>
              <a:gd name="connsiteY161" fmla="*/ 103262 h 5571944"/>
              <a:gd name="connsiteX162" fmla="*/ 2863182 w 4482957"/>
              <a:gd name="connsiteY162" fmla="*/ 71344 h 5571944"/>
              <a:gd name="connsiteX163" fmla="*/ 2921385 w 4482957"/>
              <a:gd name="connsiteY163" fmla="*/ 43182 h 5571944"/>
              <a:gd name="connsiteX164" fmla="*/ 2977708 w 4482957"/>
              <a:gd name="connsiteY164" fmla="*/ 20652 h 5571944"/>
              <a:gd name="connsiteX165" fmla="*/ 3035911 w 4482957"/>
              <a:gd name="connsiteY165" fmla="*/ 5631 h 557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4482957" h="5571944">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2957" y="411426"/>
                </a:lnTo>
                <a:lnTo>
                  <a:pt x="4482957" y="5571944"/>
                </a:lnTo>
                <a:lnTo>
                  <a:pt x="1544560" y="5571944"/>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56" name="Freeform: Shape 55">
            <a:extLst>
              <a:ext uri="{FF2B5EF4-FFF2-40B4-BE49-F238E27FC236}">
                <a16:creationId xmlns:a16="http://schemas.microsoft.com/office/drawing/2014/main" id="{30581CF1-C445-4EA2-8A1B-47EFAA87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2288" y="0"/>
            <a:ext cx="5344102" cy="3217319"/>
          </a:xfrm>
          <a:custGeom>
            <a:avLst/>
            <a:gdLst>
              <a:gd name="connsiteX0" fmla="*/ 209034 w 5344102"/>
              <a:gd name="connsiteY0" fmla="*/ 0 h 3217319"/>
              <a:gd name="connsiteX1" fmla="*/ 5135071 w 5344102"/>
              <a:gd name="connsiteY1" fmla="*/ 0 h 3217319"/>
              <a:gd name="connsiteX2" fmla="*/ 5135071 w 5344102"/>
              <a:gd name="connsiteY2" fmla="*/ 7298 h 3217319"/>
              <a:gd name="connsiteX3" fmla="*/ 5141552 w 5344102"/>
              <a:gd name="connsiteY3" fmla="*/ 57529 h 3217319"/>
              <a:gd name="connsiteX4" fmla="*/ 5154514 w 5344102"/>
              <a:gd name="connsiteY4" fmla="*/ 107762 h 3217319"/>
              <a:gd name="connsiteX5" fmla="*/ 5173960 w 5344102"/>
              <a:gd name="connsiteY5" fmla="*/ 154755 h 3217319"/>
              <a:gd name="connsiteX6" fmla="*/ 5199887 w 5344102"/>
              <a:gd name="connsiteY6" fmla="*/ 203366 h 3217319"/>
              <a:gd name="connsiteX7" fmla="*/ 5225812 w 5344102"/>
              <a:gd name="connsiteY7" fmla="*/ 251980 h 3217319"/>
              <a:gd name="connsiteX8" fmla="*/ 5254980 w 5344102"/>
              <a:gd name="connsiteY8" fmla="*/ 300590 h 3217319"/>
              <a:gd name="connsiteX9" fmla="*/ 5282526 w 5344102"/>
              <a:gd name="connsiteY9" fmla="*/ 347583 h 3217319"/>
              <a:gd name="connsiteX10" fmla="*/ 5306833 w 5344102"/>
              <a:gd name="connsiteY10" fmla="*/ 397815 h 3217319"/>
              <a:gd name="connsiteX11" fmla="*/ 5326276 w 5344102"/>
              <a:gd name="connsiteY11" fmla="*/ 446428 h 3217319"/>
              <a:gd name="connsiteX12" fmla="*/ 5339241 w 5344102"/>
              <a:gd name="connsiteY12" fmla="*/ 496660 h 3217319"/>
              <a:gd name="connsiteX13" fmla="*/ 5344102 w 5344102"/>
              <a:gd name="connsiteY13" fmla="*/ 548512 h 3217319"/>
              <a:gd name="connsiteX14" fmla="*/ 5339241 w 5344102"/>
              <a:gd name="connsiteY14" fmla="*/ 600365 h 3217319"/>
              <a:gd name="connsiteX15" fmla="*/ 5326276 w 5344102"/>
              <a:gd name="connsiteY15" fmla="*/ 650598 h 3217319"/>
              <a:gd name="connsiteX16" fmla="*/ 5306833 w 5344102"/>
              <a:gd name="connsiteY16" fmla="*/ 699211 h 3217319"/>
              <a:gd name="connsiteX17" fmla="*/ 5282526 w 5344102"/>
              <a:gd name="connsiteY17" fmla="*/ 749442 h 3217319"/>
              <a:gd name="connsiteX18" fmla="*/ 5254980 w 5344102"/>
              <a:gd name="connsiteY18" fmla="*/ 796435 h 3217319"/>
              <a:gd name="connsiteX19" fmla="*/ 5225812 w 5344102"/>
              <a:gd name="connsiteY19" fmla="*/ 845048 h 3217319"/>
              <a:gd name="connsiteX20" fmla="*/ 5199887 w 5344102"/>
              <a:gd name="connsiteY20" fmla="*/ 893659 h 3217319"/>
              <a:gd name="connsiteX21" fmla="*/ 5173960 w 5344102"/>
              <a:gd name="connsiteY21" fmla="*/ 942270 h 3217319"/>
              <a:gd name="connsiteX22" fmla="*/ 5154514 w 5344102"/>
              <a:gd name="connsiteY22" fmla="*/ 989263 h 3217319"/>
              <a:gd name="connsiteX23" fmla="*/ 5141552 w 5344102"/>
              <a:gd name="connsiteY23" fmla="*/ 1039497 h 3217319"/>
              <a:gd name="connsiteX24" fmla="*/ 5135071 w 5344102"/>
              <a:gd name="connsiteY24" fmla="*/ 1089727 h 3217319"/>
              <a:gd name="connsiteX25" fmla="*/ 5135071 w 5344102"/>
              <a:gd name="connsiteY25" fmla="*/ 1143202 h 3217319"/>
              <a:gd name="connsiteX26" fmla="*/ 5138311 w 5344102"/>
              <a:gd name="connsiteY26" fmla="*/ 1198295 h 3217319"/>
              <a:gd name="connsiteX27" fmla="*/ 5144792 w 5344102"/>
              <a:gd name="connsiteY27" fmla="*/ 1253388 h 3217319"/>
              <a:gd name="connsiteX28" fmla="*/ 5152894 w 5344102"/>
              <a:gd name="connsiteY28" fmla="*/ 1308483 h 3217319"/>
              <a:gd name="connsiteX29" fmla="*/ 5159375 w 5344102"/>
              <a:gd name="connsiteY29" fmla="*/ 1363576 h 3217319"/>
              <a:gd name="connsiteX30" fmla="*/ 5164237 w 5344102"/>
              <a:gd name="connsiteY30" fmla="*/ 1418669 h 3217319"/>
              <a:gd name="connsiteX31" fmla="*/ 5162616 w 5344102"/>
              <a:gd name="connsiteY31" fmla="*/ 1470524 h 3217319"/>
              <a:gd name="connsiteX32" fmla="*/ 5156135 w 5344102"/>
              <a:gd name="connsiteY32" fmla="*/ 1520757 h 3217319"/>
              <a:gd name="connsiteX33" fmla="*/ 5141552 w 5344102"/>
              <a:gd name="connsiteY33" fmla="*/ 1569369 h 3217319"/>
              <a:gd name="connsiteX34" fmla="*/ 5120486 w 5344102"/>
              <a:gd name="connsiteY34" fmla="*/ 1609878 h 3217319"/>
              <a:gd name="connsiteX35" fmla="*/ 5092939 w 5344102"/>
              <a:gd name="connsiteY35" fmla="*/ 1648768 h 3217319"/>
              <a:gd name="connsiteX36" fmla="*/ 5060529 w 5344102"/>
              <a:gd name="connsiteY36" fmla="*/ 1682797 h 3217319"/>
              <a:gd name="connsiteX37" fmla="*/ 5023262 w 5344102"/>
              <a:gd name="connsiteY37" fmla="*/ 1716824 h 3217319"/>
              <a:gd name="connsiteX38" fmla="*/ 4984371 w 5344102"/>
              <a:gd name="connsiteY38" fmla="*/ 1747613 h 3217319"/>
              <a:gd name="connsiteX39" fmla="*/ 4943861 w 5344102"/>
              <a:gd name="connsiteY39" fmla="*/ 1778400 h 3217319"/>
              <a:gd name="connsiteX40" fmla="*/ 4901732 w 5344102"/>
              <a:gd name="connsiteY40" fmla="*/ 1809188 h 3217319"/>
              <a:gd name="connsiteX41" fmla="*/ 4862842 w 5344102"/>
              <a:gd name="connsiteY41" fmla="*/ 1839975 h 3217319"/>
              <a:gd name="connsiteX42" fmla="*/ 4825572 w 5344102"/>
              <a:gd name="connsiteY42" fmla="*/ 1872383 h 3217319"/>
              <a:gd name="connsiteX43" fmla="*/ 4793164 w 5344102"/>
              <a:gd name="connsiteY43" fmla="*/ 1909652 h 3217319"/>
              <a:gd name="connsiteX44" fmla="*/ 4763996 w 5344102"/>
              <a:gd name="connsiteY44" fmla="*/ 1945301 h 3217319"/>
              <a:gd name="connsiteX45" fmla="*/ 4741309 w 5344102"/>
              <a:gd name="connsiteY45" fmla="*/ 1985810 h 3217319"/>
              <a:gd name="connsiteX46" fmla="*/ 4721865 w 5344102"/>
              <a:gd name="connsiteY46" fmla="*/ 2029562 h 3217319"/>
              <a:gd name="connsiteX47" fmla="*/ 4705661 w 5344102"/>
              <a:gd name="connsiteY47" fmla="*/ 2076555 h 3217319"/>
              <a:gd name="connsiteX48" fmla="*/ 4691078 w 5344102"/>
              <a:gd name="connsiteY48" fmla="*/ 2125168 h 3217319"/>
              <a:gd name="connsiteX49" fmla="*/ 4678114 w 5344102"/>
              <a:gd name="connsiteY49" fmla="*/ 2173779 h 3217319"/>
              <a:gd name="connsiteX50" fmla="*/ 4665151 w 5344102"/>
              <a:gd name="connsiteY50" fmla="*/ 2224012 h 3217319"/>
              <a:gd name="connsiteX51" fmla="*/ 4650566 w 5344102"/>
              <a:gd name="connsiteY51" fmla="*/ 2271004 h 3217319"/>
              <a:gd name="connsiteX52" fmla="*/ 4634363 w 5344102"/>
              <a:gd name="connsiteY52" fmla="*/ 2317994 h 3217319"/>
              <a:gd name="connsiteX53" fmla="*/ 4614920 w 5344102"/>
              <a:gd name="connsiteY53" fmla="*/ 2361746 h 3217319"/>
              <a:gd name="connsiteX54" fmla="*/ 4590613 w 5344102"/>
              <a:gd name="connsiteY54" fmla="*/ 2400637 h 3217319"/>
              <a:gd name="connsiteX55" fmla="*/ 4561447 w 5344102"/>
              <a:gd name="connsiteY55" fmla="*/ 2436284 h 3217319"/>
              <a:gd name="connsiteX56" fmla="*/ 4525797 w 5344102"/>
              <a:gd name="connsiteY56" fmla="*/ 2465451 h 3217319"/>
              <a:gd name="connsiteX57" fmla="*/ 4486906 w 5344102"/>
              <a:gd name="connsiteY57" fmla="*/ 2489757 h 3217319"/>
              <a:gd name="connsiteX58" fmla="*/ 4443155 w 5344102"/>
              <a:gd name="connsiteY58" fmla="*/ 2509203 h 3217319"/>
              <a:gd name="connsiteX59" fmla="*/ 4396163 w 5344102"/>
              <a:gd name="connsiteY59" fmla="*/ 2525407 h 3217319"/>
              <a:gd name="connsiteX60" fmla="*/ 4349173 w 5344102"/>
              <a:gd name="connsiteY60" fmla="*/ 2539990 h 3217319"/>
              <a:gd name="connsiteX61" fmla="*/ 4298939 w 5344102"/>
              <a:gd name="connsiteY61" fmla="*/ 2552954 h 3217319"/>
              <a:gd name="connsiteX62" fmla="*/ 4250326 w 5344102"/>
              <a:gd name="connsiteY62" fmla="*/ 2565918 h 3217319"/>
              <a:gd name="connsiteX63" fmla="*/ 4201715 w 5344102"/>
              <a:gd name="connsiteY63" fmla="*/ 2580502 h 3217319"/>
              <a:gd name="connsiteX64" fmla="*/ 4154724 w 5344102"/>
              <a:gd name="connsiteY64" fmla="*/ 2596705 h 3217319"/>
              <a:gd name="connsiteX65" fmla="*/ 4110972 w 5344102"/>
              <a:gd name="connsiteY65" fmla="*/ 2616151 h 3217319"/>
              <a:gd name="connsiteX66" fmla="*/ 4070464 w 5344102"/>
              <a:gd name="connsiteY66" fmla="*/ 2638835 h 3217319"/>
              <a:gd name="connsiteX67" fmla="*/ 4034814 w 5344102"/>
              <a:gd name="connsiteY67" fmla="*/ 2668002 h 3217319"/>
              <a:gd name="connsiteX68" fmla="*/ 3997545 w 5344102"/>
              <a:gd name="connsiteY68" fmla="*/ 2700411 h 3217319"/>
              <a:gd name="connsiteX69" fmla="*/ 3965136 w 5344102"/>
              <a:gd name="connsiteY69" fmla="*/ 2737680 h 3217319"/>
              <a:gd name="connsiteX70" fmla="*/ 3934348 w 5344102"/>
              <a:gd name="connsiteY70" fmla="*/ 2776570 h 3217319"/>
              <a:gd name="connsiteX71" fmla="*/ 3903560 w 5344102"/>
              <a:gd name="connsiteY71" fmla="*/ 2817079 h 3217319"/>
              <a:gd name="connsiteX72" fmla="*/ 3872773 w 5344102"/>
              <a:gd name="connsiteY72" fmla="*/ 2857590 h 3217319"/>
              <a:gd name="connsiteX73" fmla="*/ 3841985 w 5344102"/>
              <a:gd name="connsiteY73" fmla="*/ 2896480 h 3217319"/>
              <a:gd name="connsiteX74" fmla="*/ 3807956 w 5344102"/>
              <a:gd name="connsiteY74" fmla="*/ 2933749 h 3217319"/>
              <a:gd name="connsiteX75" fmla="*/ 3773927 w 5344102"/>
              <a:gd name="connsiteY75" fmla="*/ 2966156 h 3217319"/>
              <a:gd name="connsiteX76" fmla="*/ 3735039 w 5344102"/>
              <a:gd name="connsiteY76" fmla="*/ 2993703 h 3217319"/>
              <a:gd name="connsiteX77" fmla="*/ 3694528 w 5344102"/>
              <a:gd name="connsiteY77" fmla="*/ 3014769 h 3217319"/>
              <a:gd name="connsiteX78" fmla="*/ 3645915 w 5344102"/>
              <a:gd name="connsiteY78" fmla="*/ 3029353 h 3217319"/>
              <a:gd name="connsiteX79" fmla="*/ 3595682 w 5344102"/>
              <a:gd name="connsiteY79" fmla="*/ 3035835 h 3217319"/>
              <a:gd name="connsiteX80" fmla="*/ 3543830 w 5344102"/>
              <a:gd name="connsiteY80" fmla="*/ 3037455 h 3217319"/>
              <a:gd name="connsiteX81" fmla="*/ 3488736 w 5344102"/>
              <a:gd name="connsiteY81" fmla="*/ 3032593 h 3217319"/>
              <a:gd name="connsiteX82" fmla="*/ 3433642 w 5344102"/>
              <a:gd name="connsiteY82" fmla="*/ 3026113 h 3217319"/>
              <a:gd name="connsiteX83" fmla="*/ 3378548 w 5344102"/>
              <a:gd name="connsiteY83" fmla="*/ 3018009 h 3217319"/>
              <a:gd name="connsiteX84" fmla="*/ 3323455 w 5344102"/>
              <a:gd name="connsiteY84" fmla="*/ 3011529 h 3217319"/>
              <a:gd name="connsiteX85" fmla="*/ 3268360 w 5344102"/>
              <a:gd name="connsiteY85" fmla="*/ 3008288 h 3217319"/>
              <a:gd name="connsiteX86" fmla="*/ 3214887 w 5344102"/>
              <a:gd name="connsiteY86" fmla="*/ 3008288 h 3217319"/>
              <a:gd name="connsiteX87" fmla="*/ 3164655 w 5344102"/>
              <a:gd name="connsiteY87" fmla="*/ 3014769 h 3217319"/>
              <a:gd name="connsiteX88" fmla="*/ 3112802 w 5344102"/>
              <a:gd name="connsiteY88" fmla="*/ 3027733 h 3217319"/>
              <a:gd name="connsiteX89" fmla="*/ 3065810 w 5344102"/>
              <a:gd name="connsiteY89" fmla="*/ 3047177 h 3217319"/>
              <a:gd name="connsiteX90" fmla="*/ 3017198 w 5344102"/>
              <a:gd name="connsiteY90" fmla="*/ 3073104 h 3217319"/>
              <a:gd name="connsiteX91" fmla="*/ 2968587 w 5344102"/>
              <a:gd name="connsiteY91" fmla="*/ 3099031 h 3217319"/>
              <a:gd name="connsiteX92" fmla="*/ 2919974 w 5344102"/>
              <a:gd name="connsiteY92" fmla="*/ 3128197 h 3217319"/>
              <a:gd name="connsiteX93" fmla="*/ 2872980 w 5344102"/>
              <a:gd name="connsiteY93" fmla="*/ 3155745 h 3217319"/>
              <a:gd name="connsiteX94" fmla="*/ 2822750 w 5344102"/>
              <a:gd name="connsiteY94" fmla="*/ 3180050 h 3217319"/>
              <a:gd name="connsiteX95" fmla="*/ 2774137 w 5344102"/>
              <a:gd name="connsiteY95" fmla="*/ 3199496 h 3217319"/>
              <a:gd name="connsiteX96" fmla="*/ 2723903 w 5344102"/>
              <a:gd name="connsiteY96" fmla="*/ 3212459 h 3217319"/>
              <a:gd name="connsiteX97" fmla="*/ 2672052 w 5344102"/>
              <a:gd name="connsiteY97" fmla="*/ 3217319 h 3217319"/>
              <a:gd name="connsiteX98" fmla="*/ 2620199 w 5344102"/>
              <a:gd name="connsiteY98" fmla="*/ 3212459 h 3217319"/>
              <a:gd name="connsiteX99" fmla="*/ 2569966 w 5344102"/>
              <a:gd name="connsiteY99" fmla="*/ 3199496 h 3217319"/>
              <a:gd name="connsiteX100" fmla="*/ 2521355 w 5344102"/>
              <a:gd name="connsiteY100" fmla="*/ 3180050 h 3217319"/>
              <a:gd name="connsiteX101" fmla="*/ 2471122 w 5344102"/>
              <a:gd name="connsiteY101" fmla="*/ 3155745 h 3217319"/>
              <a:gd name="connsiteX102" fmla="*/ 2424129 w 5344102"/>
              <a:gd name="connsiteY102" fmla="*/ 3128197 h 3217319"/>
              <a:gd name="connsiteX103" fmla="*/ 2375517 w 5344102"/>
              <a:gd name="connsiteY103" fmla="*/ 3099031 h 3217319"/>
              <a:gd name="connsiteX104" fmla="*/ 2326904 w 5344102"/>
              <a:gd name="connsiteY104" fmla="*/ 3073104 h 3217319"/>
              <a:gd name="connsiteX105" fmla="*/ 2278293 w 5344102"/>
              <a:gd name="connsiteY105" fmla="*/ 3047177 h 3217319"/>
              <a:gd name="connsiteX106" fmla="*/ 2229682 w 5344102"/>
              <a:gd name="connsiteY106" fmla="*/ 3027733 h 3217319"/>
              <a:gd name="connsiteX107" fmla="*/ 2179449 w 5344102"/>
              <a:gd name="connsiteY107" fmla="*/ 3014769 h 3217319"/>
              <a:gd name="connsiteX108" fmla="*/ 2129216 w 5344102"/>
              <a:gd name="connsiteY108" fmla="*/ 3008288 h 3217319"/>
              <a:gd name="connsiteX109" fmla="*/ 2075741 w 5344102"/>
              <a:gd name="connsiteY109" fmla="*/ 3008288 h 3217319"/>
              <a:gd name="connsiteX110" fmla="*/ 2020648 w 5344102"/>
              <a:gd name="connsiteY110" fmla="*/ 3011529 h 3217319"/>
              <a:gd name="connsiteX111" fmla="*/ 1965555 w 5344102"/>
              <a:gd name="connsiteY111" fmla="*/ 3018009 h 3217319"/>
              <a:gd name="connsiteX112" fmla="*/ 1910460 w 5344102"/>
              <a:gd name="connsiteY112" fmla="*/ 3026113 h 3217319"/>
              <a:gd name="connsiteX113" fmla="*/ 1855365 w 5344102"/>
              <a:gd name="connsiteY113" fmla="*/ 3032593 h 3217319"/>
              <a:gd name="connsiteX114" fmla="*/ 1800272 w 5344102"/>
              <a:gd name="connsiteY114" fmla="*/ 3037455 h 3217319"/>
              <a:gd name="connsiteX115" fmla="*/ 1748420 w 5344102"/>
              <a:gd name="connsiteY115" fmla="*/ 3035835 h 3217319"/>
              <a:gd name="connsiteX116" fmla="*/ 1698188 w 5344102"/>
              <a:gd name="connsiteY116" fmla="*/ 3029353 h 3217319"/>
              <a:gd name="connsiteX117" fmla="*/ 1649575 w 5344102"/>
              <a:gd name="connsiteY117" fmla="*/ 3014769 h 3217319"/>
              <a:gd name="connsiteX118" fmla="*/ 1609065 w 5344102"/>
              <a:gd name="connsiteY118" fmla="*/ 2993703 h 3217319"/>
              <a:gd name="connsiteX119" fmla="*/ 1570174 w 5344102"/>
              <a:gd name="connsiteY119" fmla="*/ 2966156 h 3217319"/>
              <a:gd name="connsiteX120" fmla="*/ 1536147 w 5344102"/>
              <a:gd name="connsiteY120" fmla="*/ 2933749 h 3217319"/>
              <a:gd name="connsiteX121" fmla="*/ 1502117 w 5344102"/>
              <a:gd name="connsiteY121" fmla="*/ 2896480 h 3217319"/>
              <a:gd name="connsiteX122" fmla="*/ 1471330 w 5344102"/>
              <a:gd name="connsiteY122" fmla="*/ 2857590 h 3217319"/>
              <a:gd name="connsiteX123" fmla="*/ 1440542 w 5344102"/>
              <a:gd name="connsiteY123" fmla="*/ 2817079 h 3217319"/>
              <a:gd name="connsiteX124" fmla="*/ 1409755 w 5344102"/>
              <a:gd name="connsiteY124" fmla="*/ 2776570 h 3217319"/>
              <a:gd name="connsiteX125" fmla="*/ 1378968 w 5344102"/>
              <a:gd name="connsiteY125" fmla="*/ 2737680 h 3217319"/>
              <a:gd name="connsiteX126" fmla="*/ 1346559 w 5344102"/>
              <a:gd name="connsiteY126" fmla="*/ 2700411 h 3217319"/>
              <a:gd name="connsiteX127" fmla="*/ 1309289 w 5344102"/>
              <a:gd name="connsiteY127" fmla="*/ 2668002 h 3217319"/>
              <a:gd name="connsiteX128" fmla="*/ 1273640 w 5344102"/>
              <a:gd name="connsiteY128" fmla="*/ 2638835 h 3217319"/>
              <a:gd name="connsiteX129" fmla="*/ 1233130 w 5344102"/>
              <a:gd name="connsiteY129" fmla="*/ 2616151 h 3217319"/>
              <a:gd name="connsiteX130" fmla="*/ 1189379 w 5344102"/>
              <a:gd name="connsiteY130" fmla="*/ 2596705 h 3217319"/>
              <a:gd name="connsiteX131" fmla="*/ 1142388 w 5344102"/>
              <a:gd name="connsiteY131" fmla="*/ 2580502 h 3217319"/>
              <a:gd name="connsiteX132" fmla="*/ 1093775 w 5344102"/>
              <a:gd name="connsiteY132" fmla="*/ 2565918 h 3217319"/>
              <a:gd name="connsiteX133" fmla="*/ 1045164 w 5344102"/>
              <a:gd name="connsiteY133" fmla="*/ 2552954 h 3217319"/>
              <a:gd name="connsiteX134" fmla="*/ 994931 w 5344102"/>
              <a:gd name="connsiteY134" fmla="*/ 2539990 h 3217319"/>
              <a:gd name="connsiteX135" fmla="*/ 947939 w 5344102"/>
              <a:gd name="connsiteY135" fmla="*/ 2525407 h 3217319"/>
              <a:gd name="connsiteX136" fmla="*/ 900946 w 5344102"/>
              <a:gd name="connsiteY136" fmla="*/ 2509203 h 3217319"/>
              <a:gd name="connsiteX137" fmla="*/ 857197 w 5344102"/>
              <a:gd name="connsiteY137" fmla="*/ 2489757 h 3217319"/>
              <a:gd name="connsiteX138" fmla="*/ 818305 w 5344102"/>
              <a:gd name="connsiteY138" fmla="*/ 2465451 h 3217319"/>
              <a:gd name="connsiteX139" fmla="*/ 782657 w 5344102"/>
              <a:gd name="connsiteY139" fmla="*/ 2436284 h 3217319"/>
              <a:gd name="connsiteX140" fmla="*/ 753491 w 5344102"/>
              <a:gd name="connsiteY140" fmla="*/ 2400637 h 3217319"/>
              <a:gd name="connsiteX141" fmla="*/ 729185 w 5344102"/>
              <a:gd name="connsiteY141" fmla="*/ 2361746 h 3217319"/>
              <a:gd name="connsiteX142" fmla="*/ 709739 w 5344102"/>
              <a:gd name="connsiteY142" fmla="*/ 2317994 h 3217319"/>
              <a:gd name="connsiteX143" fmla="*/ 693536 w 5344102"/>
              <a:gd name="connsiteY143" fmla="*/ 2271004 h 3217319"/>
              <a:gd name="connsiteX144" fmla="*/ 678952 w 5344102"/>
              <a:gd name="connsiteY144" fmla="*/ 2224012 h 3217319"/>
              <a:gd name="connsiteX145" fmla="*/ 665989 w 5344102"/>
              <a:gd name="connsiteY145" fmla="*/ 2173779 h 3217319"/>
              <a:gd name="connsiteX146" fmla="*/ 653024 w 5344102"/>
              <a:gd name="connsiteY146" fmla="*/ 2125168 h 3217319"/>
              <a:gd name="connsiteX147" fmla="*/ 638441 w 5344102"/>
              <a:gd name="connsiteY147" fmla="*/ 2076555 h 3217319"/>
              <a:gd name="connsiteX148" fmla="*/ 622237 w 5344102"/>
              <a:gd name="connsiteY148" fmla="*/ 2029562 h 3217319"/>
              <a:gd name="connsiteX149" fmla="*/ 602791 w 5344102"/>
              <a:gd name="connsiteY149" fmla="*/ 1985810 h 3217319"/>
              <a:gd name="connsiteX150" fmla="*/ 580106 w 5344102"/>
              <a:gd name="connsiteY150" fmla="*/ 1945301 h 3217319"/>
              <a:gd name="connsiteX151" fmla="*/ 550941 w 5344102"/>
              <a:gd name="connsiteY151" fmla="*/ 1909652 h 3217319"/>
              <a:gd name="connsiteX152" fmla="*/ 518531 w 5344102"/>
              <a:gd name="connsiteY152" fmla="*/ 1872383 h 3217319"/>
              <a:gd name="connsiteX153" fmla="*/ 481262 w 5344102"/>
              <a:gd name="connsiteY153" fmla="*/ 1839975 h 3217319"/>
              <a:gd name="connsiteX154" fmla="*/ 440750 w 5344102"/>
              <a:gd name="connsiteY154" fmla="*/ 1809188 h 3217319"/>
              <a:gd name="connsiteX155" fmla="*/ 400241 w 5344102"/>
              <a:gd name="connsiteY155" fmla="*/ 1778400 h 3217319"/>
              <a:gd name="connsiteX156" fmla="*/ 359731 w 5344102"/>
              <a:gd name="connsiteY156" fmla="*/ 1747613 h 3217319"/>
              <a:gd name="connsiteX157" fmla="*/ 320841 w 5344102"/>
              <a:gd name="connsiteY157" fmla="*/ 1716824 h 3217319"/>
              <a:gd name="connsiteX158" fmla="*/ 283572 w 5344102"/>
              <a:gd name="connsiteY158" fmla="*/ 1682797 h 3217319"/>
              <a:gd name="connsiteX159" fmla="*/ 251164 w 5344102"/>
              <a:gd name="connsiteY159" fmla="*/ 1648768 h 3217319"/>
              <a:gd name="connsiteX160" fmla="*/ 223618 w 5344102"/>
              <a:gd name="connsiteY160" fmla="*/ 1609878 h 3217319"/>
              <a:gd name="connsiteX161" fmla="*/ 202553 w 5344102"/>
              <a:gd name="connsiteY161" fmla="*/ 1569369 h 3217319"/>
              <a:gd name="connsiteX162" fmla="*/ 187969 w 5344102"/>
              <a:gd name="connsiteY162" fmla="*/ 1520757 h 3217319"/>
              <a:gd name="connsiteX163" fmla="*/ 181487 w 5344102"/>
              <a:gd name="connsiteY163" fmla="*/ 1470524 h 3217319"/>
              <a:gd name="connsiteX164" fmla="*/ 179866 w 5344102"/>
              <a:gd name="connsiteY164" fmla="*/ 1418669 h 3217319"/>
              <a:gd name="connsiteX165" fmla="*/ 184727 w 5344102"/>
              <a:gd name="connsiteY165" fmla="*/ 1363576 h 3217319"/>
              <a:gd name="connsiteX166" fmla="*/ 191209 w 5344102"/>
              <a:gd name="connsiteY166" fmla="*/ 1308483 h 3217319"/>
              <a:gd name="connsiteX167" fmla="*/ 199310 w 5344102"/>
              <a:gd name="connsiteY167" fmla="*/ 1253388 h 3217319"/>
              <a:gd name="connsiteX168" fmla="*/ 205793 w 5344102"/>
              <a:gd name="connsiteY168" fmla="*/ 1198295 h 3217319"/>
              <a:gd name="connsiteX169" fmla="*/ 209034 w 5344102"/>
              <a:gd name="connsiteY169" fmla="*/ 1143202 h 3217319"/>
              <a:gd name="connsiteX170" fmla="*/ 209034 w 5344102"/>
              <a:gd name="connsiteY170" fmla="*/ 1089727 h 3217319"/>
              <a:gd name="connsiteX171" fmla="*/ 202553 w 5344102"/>
              <a:gd name="connsiteY171" fmla="*/ 1039497 h 3217319"/>
              <a:gd name="connsiteX172" fmla="*/ 189589 w 5344102"/>
              <a:gd name="connsiteY172" fmla="*/ 989263 h 3217319"/>
              <a:gd name="connsiteX173" fmla="*/ 170144 w 5344102"/>
              <a:gd name="connsiteY173" fmla="*/ 942270 h 3217319"/>
              <a:gd name="connsiteX174" fmla="*/ 145838 w 5344102"/>
              <a:gd name="connsiteY174" fmla="*/ 893659 h 3217319"/>
              <a:gd name="connsiteX175" fmla="*/ 118290 w 5344102"/>
              <a:gd name="connsiteY175" fmla="*/ 845048 h 3217319"/>
              <a:gd name="connsiteX176" fmla="*/ 89124 w 5344102"/>
              <a:gd name="connsiteY176" fmla="*/ 796435 h 3217319"/>
              <a:gd name="connsiteX177" fmla="*/ 61577 w 5344102"/>
              <a:gd name="connsiteY177" fmla="*/ 749442 h 3217319"/>
              <a:gd name="connsiteX178" fmla="*/ 37269 w 5344102"/>
              <a:gd name="connsiteY178" fmla="*/ 699211 h 3217319"/>
              <a:gd name="connsiteX179" fmla="*/ 17826 w 5344102"/>
              <a:gd name="connsiteY179" fmla="*/ 650598 h 3217319"/>
              <a:gd name="connsiteX180" fmla="*/ 4863 w 5344102"/>
              <a:gd name="connsiteY180" fmla="*/ 600365 h 3217319"/>
              <a:gd name="connsiteX181" fmla="*/ 0 w 5344102"/>
              <a:gd name="connsiteY181" fmla="*/ 548512 h 3217319"/>
              <a:gd name="connsiteX182" fmla="*/ 4863 w 5344102"/>
              <a:gd name="connsiteY182" fmla="*/ 496660 h 3217319"/>
              <a:gd name="connsiteX183" fmla="*/ 17826 w 5344102"/>
              <a:gd name="connsiteY183" fmla="*/ 446428 h 3217319"/>
              <a:gd name="connsiteX184" fmla="*/ 37269 w 5344102"/>
              <a:gd name="connsiteY184" fmla="*/ 397815 h 3217319"/>
              <a:gd name="connsiteX185" fmla="*/ 61577 w 5344102"/>
              <a:gd name="connsiteY185" fmla="*/ 347583 h 3217319"/>
              <a:gd name="connsiteX186" fmla="*/ 89124 w 5344102"/>
              <a:gd name="connsiteY186" fmla="*/ 300590 h 3217319"/>
              <a:gd name="connsiteX187" fmla="*/ 118290 w 5344102"/>
              <a:gd name="connsiteY187" fmla="*/ 251980 h 3217319"/>
              <a:gd name="connsiteX188" fmla="*/ 145838 w 5344102"/>
              <a:gd name="connsiteY188" fmla="*/ 203366 h 3217319"/>
              <a:gd name="connsiteX189" fmla="*/ 170144 w 5344102"/>
              <a:gd name="connsiteY189" fmla="*/ 154755 h 3217319"/>
              <a:gd name="connsiteX190" fmla="*/ 189589 w 5344102"/>
              <a:gd name="connsiteY190" fmla="*/ 107762 h 3217319"/>
              <a:gd name="connsiteX191" fmla="*/ 202553 w 5344102"/>
              <a:gd name="connsiteY191" fmla="*/ 57529 h 3217319"/>
              <a:gd name="connsiteX192" fmla="*/ 209034 w 5344102"/>
              <a:gd name="connsiteY192" fmla="*/ 7298 h 321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344102" h="3217319">
                <a:moveTo>
                  <a:pt x="209034" y="0"/>
                </a:moveTo>
                <a:lnTo>
                  <a:pt x="5135071" y="0"/>
                </a:lnTo>
                <a:lnTo>
                  <a:pt x="5135071" y="7298"/>
                </a:lnTo>
                <a:lnTo>
                  <a:pt x="5141552" y="57529"/>
                </a:lnTo>
                <a:lnTo>
                  <a:pt x="5154514" y="107762"/>
                </a:lnTo>
                <a:lnTo>
                  <a:pt x="5173960" y="154755"/>
                </a:lnTo>
                <a:lnTo>
                  <a:pt x="5199887" y="203366"/>
                </a:lnTo>
                <a:lnTo>
                  <a:pt x="5225812" y="251980"/>
                </a:lnTo>
                <a:lnTo>
                  <a:pt x="5254980" y="300590"/>
                </a:lnTo>
                <a:lnTo>
                  <a:pt x="5282526" y="347583"/>
                </a:lnTo>
                <a:lnTo>
                  <a:pt x="5306833" y="397815"/>
                </a:lnTo>
                <a:lnTo>
                  <a:pt x="5326276" y="446428"/>
                </a:lnTo>
                <a:lnTo>
                  <a:pt x="5339241" y="496660"/>
                </a:lnTo>
                <a:lnTo>
                  <a:pt x="5344102" y="548512"/>
                </a:lnTo>
                <a:lnTo>
                  <a:pt x="5339241" y="600365"/>
                </a:lnTo>
                <a:lnTo>
                  <a:pt x="5326276" y="650598"/>
                </a:lnTo>
                <a:lnTo>
                  <a:pt x="5306833" y="699211"/>
                </a:lnTo>
                <a:lnTo>
                  <a:pt x="5282526" y="749442"/>
                </a:lnTo>
                <a:lnTo>
                  <a:pt x="5254980" y="796435"/>
                </a:lnTo>
                <a:lnTo>
                  <a:pt x="5225812" y="845048"/>
                </a:lnTo>
                <a:lnTo>
                  <a:pt x="5199887" y="893659"/>
                </a:lnTo>
                <a:lnTo>
                  <a:pt x="5173960" y="942270"/>
                </a:lnTo>
                <a:lnTo>
                  <a:pt x="5154514" y="989263"/>
                </a:lnTo>
                <a:lnTo>
                  <a:pt x="5141552" y="1039497"/>
                </a:lnTo>
                <a:lnTo>
                  <a:pt x="5135071" y="1089727"/>
                </a:lnTo>
                <a:lnTo>
                  <a:pt x="5135071" y="1143202"/>
                </a:lnTo>
                <a:lnTo>
                  <a:pt x="5138311" y="1198295"/>
                </a:lnTo>
                <a:lnTo>
                  <a:pt x="5144792" y="1253388"/>
                </a:lnTo>
                <a:lnTo>
                  <a:pt x="5152894" y="1308483"/>
                </a:lnTo>
                <a:lnTo>
                  <a:pt x="5159375" y="1363576"/>
                </a:lnTo>
                <a:lnTo>
                  <a:pt x="5164237" y="1418669"/>
                </a:lnTo>
                <a:lnTo>
                  <a:pt x="5162616" y="1470524"/>
                </a:lnTo>
                <a:lnTo>
                  <a:pt x="5156135" y="1520757"/>
                </a:lnTo>
                <a:lnTo>
                  <a:pt x="5141552" y="1569369"/>
                </a:lnTo>
                <a:lnTo>
                  <a:pt x="5120486" y="1609878"/>
                </a:lnTo>
                <a:lnTo>
                  <a:pt x="5092939" y="1648768"/>
                </a:lnTo>
                <a:lnTo>
                  <a:pt x="5060529" y="1682797"/>
                </a:lnTo>
                <a:lnTo>
                  <a:pt x="5023262" y="1716824"/>
                </a:lnTo>
                <a:lnTo>
                  <a:pt x="4984371" y="1747613"/>
                </a:lnTo>
                <a:lnTo>
                  <a:pt x="4943861" y="1778400"/>
                </a:lnTo>
                <a:lnTo>
                  <a:pt x="4901732" y="1809188"/>
                </a:lnTo>
                <a:lnTo>
                  <a:pt x="4862842" y="1839975"/>
                </a:lnTo>
                <a:lnTo>
                  <a:pt x="4825572" y="1872383"/>
                </a:lnTo>
                <a:lnTo>
                  <a:pt x="4793164" y="1909652"/>
                </a:lnTo>
                <a:lnTo>
                  <a:pt x="4763996" y="1945301"/>
                </a:lnTo>
                <a:lnTo>
                  <a:pt x="4741309" y="1985810"/>
                </a:lnTo>
                <a:lnTo>
                  <a:pt x="4721865" y="2029562"/>
                </a:lnTo>
                <a:lnTo>
                  <a:pt x="4705661" y="2076555"/>
                </a:lnTo>
                <a:lnTo>
                  <a:pt x="4691078" y="2125168"/>
                </a:lnTo>
                <a:lnTo>
                  <a:pt x="4678114" y="2173779"/>
                </a:lnTo>
                <a:lnTo>
                  <a:pt x="4665151" y="2224012"/>
                </a:lnTo>
                <a:lnTo>
                  <a:pt x="4650566" y="2271004"/>
                </a:lnTo>
                <a:lnTo>
                  <a:pt x="4634363" y="2317994"/>
                </a:lnTo>
                <a:lnTo>
                  <a:pt x="4614920" y="2361746"/>
                </a:lnTo>
                <a:lnTo>
                  <a:pt x="4590613" y="2400637"/>
                </a:lnTo>
                <a:lnTo>
                  <a:pt x="4561447" y="2436284"/>
                </a:lnTo>
                <a:lnTo>
                  <a:pt x="4525797" y="2465451"/>
                </a:lnTo>
                <a:lnTo>
                  <a:pt x="4486906" y="2489757"/>
                </a:lnTo>
                <a:lnTo>
                  <a:pt x="4443155" y="2509203"/>
                </a:lnTo>
                <a:lnTo>
                  <a:pt x="4396163" y="2525407"/>
                </a:lnTo>
                <a:lnTo>
                  <a:pt x="4349173" y="2539990"/>
                </a:lnTo>
                <a:lnTo>
                  <a:pt x="4298939" y="2552954"/>
                </a:lnTo>
                <a:lnTo>
                  <a:pt x="4250326" y="2565918"/>
                </a:lnTo>
                <a:lnTo>
                  <a:pt x="4201715" y="2580502"/>
                </a:lnTo>
                <a:lnTo>
                  <a:pt x="4154724" y="2596705"/>
                </a:lnTo>
                <a:lnTo>
                  <a:pt x="4110972" y="2616151"/>
                </a:lnTo>
                <a:lnTo>
                  <a:pt x="4070464" y="2638835"/>
                </a:lnTo>
                <a:lnTo>
                  <a:pt x="4034814" y="2668002"/>
                </a:lnTo>
                <a:lnTo>
                  <a:pt x="3997545" y="2700411"/>
                </a:lnTo>
                <a:lnTo>
                  <a:pt x="3965136" y="2737680"/>
                </a:lnTo>
                <a:lnTo>
                  <a:pt x="3934348" y="2776570"/>
                </a:lnTo>
                <a:lnTo>
                  <a:pt x="3903560" y="2817079"/>
                </a:lnTo>
                <a:lnTo>
                  <a:pt x="3872773" y="2857590"/>
                </a:lnTo>
                <a:lnTo>
                  <a:pt x="3841985" y="2896480"/>
                </a:lnTo>
                <a:lnTo>
                  <a:pt x="3807956" y="2933749"/>
                </a:lnTo>
                <a:lnTo>
                  <a:pt x="3773927" y="2966156"/>
                </a:lnTo>
                <a:lnTo>
                  <a:pt x="3735039" y="2993703"/>
                </a:lnTo>
                <a:lnTo>
                  <a:pt x="3694528" y="3014769"/>
                </a:lnTo>
                <a:lnTo>
                  <a:pt x="3645915" y="3029353"/>
                </a:lnTo>
                <a:lnTo>
                  <a:pt x="3595682" y="3035835"/>
                </a:lnTo>
                <a:lnTo>
                  <a:pt x="3543830" y="3037455"/>
                </a:lnTo>
                <a:lnTo>
                  <a:pt x="3488736" y="3032593"/>
                </a:lnTo>
                <a:lnTo>
                  <a:pt x="3433642" y="3026113"/>
                </a:lnTo>
                <a:lnTo>
                  <a:pt x="3378548" y="3018009"/>
                </a:lnTo>
                <a:lnTo>
                  <a:pt x="3323455" y="3011529"/>
                </a:lnTo>
                <a:lnTo>
                  <a:pt x="3268360" y="3008288"/>
                </a:lnTo>
                <a:lnTo>
                  <a:pt x="3214887" y="3008288"/>
                </a:lnTo>
                <a:lnTo>
                  <a:pt x="3164655" y="3014769"/>
                </a:lnTo>
                <a:lnTo>
                  <a:pt x="3112802" y="3027733"/>
                </a:lnTo>
                <a:lnTo>
                  <a:pt x="3065810" y="3047177"/>
                </a:lnTo>
                <a:lnTo>
                  <a:pt x="3017198" y="3073104"/>
                </a:lnTo>
                <a:lnTo>
                  <a:pt x="2968587" y="3099031"/>
                </a:lnTo>
                <a:lnTo>
                  <a:pt x="2919974" y="3128197"/>
                </a:lnTo>
                <a:lnTo>
                  <a:pt x="2872980" y="3155745"/>
                </a:lnTo>
                <a:lnTo>
                  <a:pt x="2822750" y="3180050"/>
                </a:lnTo>
                <a:lnTo>
                  <a:pt x="2774137" y="3199496"/>
                </a:lnTo>
                <a:lnTo>
                  <a:pt x="2723903" y="3212459"/>
                </a:lnTo>
                <a:lnTo>
                  <a:pt x="2672052" y="3217319"/>
                </a:lnTo>
                <a:lnTo>
                  <a:pt x="2620199" y="3212459"/>
                </a:lnTo>
                <a:lnTo>
                  <a:pt x="2569966" y="3199496"/>
                </a:lnTo>
                <a:lnTo>
                  <a:pt x="2521355" y="3180050"/>
                </a:lnTo>
                <a:lnTo>
                  <a:pt x="2471122" y="3155745"/>
                </a:lnTo>
                <a:lnTo>
                  <a:pt x="2424129" y="3128197"/>
                </a:lnTo>
                <a:lnTo>
                  <a:pt x="2375517" y="3099031"/>
                </a:lnTo>
                <a:lnTo>
                  <a:pt x="2326904" y="3073104"/>
                </a:lnTo>
                <a:lnTo>
                  <a:pt x="2278293" y="3047177"/>
                </a:lnTo>
                <a:lnTo>
                  <a:pt x="2229682" y="3027733"/>
                </a:lnTo>
                <a:lnTo>
                  <a:pt x="2179449" y="3014769"/>
                </a:lnTo>
                <a:lnTo>
                  <a:pt x="2129216" y="3008288"/>
                </a:lnTo>
                <a:lnTo>
                  <a:pt x="2075741" y="3008288"/>
                </a:lnTo>
                <a:lnTo>
                  <a:pt x="2020648" y="3011529"/>
                </a:lnTo>
                <a:lnTo>
                  <a:pt x="1965555" y="3018009"/>
                </a:lnTo>
                <a:lnTo>
                  <a:pt x="1910460" y="3026113"/>
                </a:lnTo>
                <a:lnTo>
                  <a:pt x="1855365" y="3032593"/>
                </a:lnTo>
                <a:lnTo>
                  <a:pt x="1800272" y="3037455"/>
                </a:lnTo>
                <a:lnTo>
                  <a:pt x="1748420" y="3035835"/>
                </a:lnTo>
                <a:lnTo>
                  <a:pt x="1698188" y="3029353"/>
                </a:lnTo>
                <a:lnTo>
                  <a:pt x="1649575" y="3014769"/>
                </a:lnTo>
                <a:lnTo>
                  <a:pt x="1609065" y="2993703"/>
                </a:lnTo>
                <a:lnTo>
                  <a:pt x="1570174" y="2966156"/>
                </a:lnTo>
                <a:lnTo>
                  <a:pt x="1536147" y="2933749"/>
                </a:lnTo>
                <a:lnTo>
                  <a:pt x="1502117" y="2896480"/>
                </a:lnTo>
                <a:lnTo>
                  <a:pt x="1471330" y="2857590"/>
                </a:lnTo>
                <a:lnTo>
                  <a:pt x="1440542" y="2817079"/>
                </a:lnTo>
                <a:lnTo>
                  <a:pt x="1409755" y="2776570"/>
                </a:lnTo>
                <a:lnTo>
                  <a:pt x="1378968" y="2737680"/>
                </a:lnTo>
                <a:lnTo>
                  <a:pt x="1346559" y="2700411"/>
                </a:lnTo>
                <a:lnTo>
                  <a:pt x="1309289" y="2668002"/>
                </a:lnTo>
                <a:lnTo>
                  <a:pt x="1273640" y="2638835"/>
                </a:lnTo>
                <a:lnTo>
                  <a:pt x="1233130" y="2616151"/>
                </a:lnTo>
                <a:lnTo>
                  <a:pt x="1189379" y="2596705"/>
                </a:lnTo>
                <a:lnTo>
                  <a:pt x="1142388" y="2580502"/>
                </a:lnTo>
                <a:lnTo>
                  <a:pt x="1093775" y="2565918"/>
                </a:lnTo>
                <a:lnTo>
                  <a:pt x="1045164" y="2552954"/>
                </a:lnTo>
                <a:lnTo>
                  <a:pt x="994931" y="2539990"/>
                </a:lnTo>
                <a:lnTo>
                  <a:pt x="947939" y="2525407"/>
                </a:lnTo>
                <a:lnTo>
                  <a:pt x="900946" y="2509203"/>
                </a:lnTo>
                <a:lnTo>
                  <a:pt x="857197" y="2489757"/>
                </a:lnTo>
                <a:lnTo>
                  <a:pt x="818305" y="2465451"/>
                </a:lnTo>
                <a:lnTo>
                  <a:pt x="782657" y="2436284"/>
                </a:lnTo>
                <a:lnTo>
                  <a:pt x="753491" y="2400637"/>
                </a:lnTo>
                <a:lnTo>
                  <a:pt x="729185" y="2361746"/>
                </a:lnTo>
                <a:lnTo>
                  <a:pt x="709739" y="2317994"/>
                </a:lnTo>
                <a:lnTo>
                  <a:pt x="693536" y="2271004"/>
                </a:lnTo>
                <a:lnTo>
                  <a:pt x="678952" y="2224012"/>
                </a:lnTo>
                <a:lnTo>
                  <a:pt x="665989" y="2173779"/>
                </a:lnTo>
                <a:lnTo>
                  <a:pt x="653024" y="2125168"/>
                </a:lnTo>
                <a:lnTo>
                  <a:pt x="638441" y="2076555"/>
                </a:lnTo>
                <a:lnTo>
                  <a:pt x="622237" y="2029562"/>
                </a:lnTo>
                <a:lnTo>
                  <a:pt x="602791" y="1985810"/>
                </a:lnTo>
                <a:lnTo>
                  <a:pt x="580106" y="1945301"/>
                </a:lnTo>
                <a:lnTo>
                  <a:pt x="550941" y="1909652"/>
                </a:lnTo>
                <a:lnTo>
                  <a:pt x="518531" y="1872383"/>
                </a:lnTo>
                <a:lnTo>
                  <a:pt x="481262" y="1839975"/>
                </a:lnTo>
                <a:lnTo>
                  <a:pt x="440750" y="1809188"/>
                </a:lnTo>
                <a:lnTo>
                  <a:pt x="400241" y="1778400"/>
                </a:lnTo>
                <a:lnTo>
                  <a:pt x="359731" y="1747613"/>
                </a:lnTo>
                <a:lnTo>
                  <a:pt x="320841" y="1716824"/>
                </a:lnTo>
                <a:lnTo>
                  <a:pt x="283572" y="1682797"/>
                </a:lnTo>
                <a:lnTo>
                  <a:pt x="251164" y="1648768"/>
                </a:lnTo>
                <a:lnTo>
                  <a:pt x="223618" y="1609878"/>
                </a:lnTo>
                <a:lnTo>
                  <a:pt x="202553" y="1569369"/>
                </a:lnTo>
                <a:lnTo>
                  <a:pt x="187969" y="1520757"/>
                </a:lnTo>
                <a:lnTo>
                  <a:pt x="181487" y="1470524"/>
                </a:lnTo>
                <a:lnTo>
                  <a:pt x="179866" y="1418669"/>
                </a:lnTo>
                <a:lnTo>
                  <a:pt x="184727" y="1363576"/>
                </a:lnTo>
                <a:lnTo>
                  <a:pt x="191209" y="1308483"/>
                </a:lnTo>
                <a:lnTo>
                  <a:pt x="199310" y="1253388"/>
                </a:lnTo>
                <a:lnTo>
                  <a:pt x="205793" y="1198295"/>
                </a:lnTo>
                <a:lnTo>
                  <a:pt x="209034" y="1143202"/>
                </a:lnTo>
                <a:lnTo>
                  <a:pt x="209034" y="1089727"/>
                </a:lnTo>
                <a:lnTo>
                  <a:pt x="202553" y="1039497"/>
                </a:lnTo>
                <a:lnTo>
                  <a:pt x="189589" y="989263"/>
                </a:lnTo>
                <a:lnTo>
                  <a:pt x="170144" y="942270"/>
                </a:lnTo>
                <a:lnTo>
                  <a:pt x="145838" y="893659"/>
                </a:lnTo>
                <a:lnTo>
                  <a:pt x="118290" y="845048"/>
                </a:lnTo>
                <a:lnTo>
                  <a:pt x="89124" y="796435"/>
                </a:lnTo>
                <a:lnTo>
                  <a:pt x="61577" y="749442"/>
                </a:lnTo>
                <a:lnTo>
                  <a:pt x="37269" y="699211"/>
                </a:lnTo>
                <a:lnTo>
                  <a:pt x="17826" y="650598"/>
                </a:lnTo>
                <a:lnTo>
                  <a:pt x="4863" y="600365"/>
                </a:lnTo>
                <a:lnTo>
                  <a:pt x="0" y="548512"/>
                </a:lnTo>
                <a:lnTo>
                  <a:pt x="4863" y="496660"/>
                </a:lnTo>
                <a:lnTo>
                  <a:pt x="17826" y="446428"/>
                </a:lnTo>
                <a:lnTo>
                  <a:pt x="37269" y="397815"/>
                </a:lnTo>
                <a:lnTo>
                  <a:pt x="61577" y="347583"/>
                </a:lnTo>
                <a:lnTo>
                  <a:pt x="89124" y="300590"/>
                </a:lnTo>
                <a:lnTo>
                  <a:pt x="118290" y="251980"/>
                </a:lnTo>
                <a:lnTo>
                  <a:pt x="145838" y="203366"/>
                </a:lnTo>
                <a:lnTo>
                  <a:pt x="170144" y="154755"/>
                </a:lnTo>
                <a:lnTo>
                  <a:pt x="189589" y="107762"/>
                </a:lnTo>
                <a:lnTo>
                  <a:pt x="202553" y="57529"/>
                </a:lnTo>
                <a:lnTo>
                  <a:pt x="209034" y="729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58" name="Freeform: Shape 57">
            <a:extLst>
              <a:ext uri="{FF2B5EF4-FFF2-40B4-BE49-F238E27FC236}">
                <a16:creationId xmlns:a16="http://schemas.microsoft.com/office/drawing/2014/main" id="{83F81929-E8DA-4450-9CAE-78112B6E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4670" y="0"/>
            <a:ext cx="5019316" cy="3055154"/>
          </a:xfrm>
          <a:custGeom>
            <a:avLst/>
            <a:gdLst>
              <a:gd name="connsiteX0" fmla="*/ 196330 w 5019316"/>
              <a:gd name="connsiteY0" fmla="*/ 0 h 3055154"/>
              <a:gd name="connsiteX1" fmla="*/ 4822988 w 5019316"/>
              <a:gd name="connsiteY1" fmla="*/ 0 h 3055154"/>
              <a:gd name="connsiteX2" fmla="*/ 4822988 w 5019316"/>
              <a:gd name="connsiteY2" fmla="*/ 40184 h 3055154"/>
              <a:gd name="connsiteX3" fmla="*/ 4829076 w 5019316"/>
              <a:gd name="connsiteY3" fmla="*/ 87363 h 3055154"/>
              <a:gd name="connsiteX4" fmla="*/ 4841250 w 5019316"/>
              <a:gd name="connsiteY4" fmla="*/ 134544 h 3055154"/>
              <a:gd name="connsiteX5" fmla="*/ 4859514 w 5019316"/>
              <a:gd name="connsiteY5" fmla="*/ 178682 h 3055154"/>
              <a:gd name="connsiteX6" fmla="*/ 4883865 w 5019316"/>
              <a:gd name="connsiteY6" fmla="*/ 224339 h 3055154"/>
              <a:gd name="connsiteX7" fmla="*/ 4908215 w 5019316"/>
              <a:gd name="connsiteY7" fmla="*/ 269998 h 3055154"/>
              <a:gd name="connsiteX8" fmla="*/ 4935610 w 5019316"/>
              <a:gd name="connsiteY8" fmla="*/ 315655 h 3055154"/>
              <a:gd name="connsiteX9" fmla="*/ 4961482 w 5019316"/>
              <a:gd name="connsiteY9" fmla="*/ 359793 h 3055154"/>
              <a:gd name="connsiteX10" fmla="*/ 4984312 w 5019316"/>
              <a:gd name="connsiteY10" fmla="*/ 406972 h 3055154"/>
              <a:gd name="connsiteX11" fmla="*/ 5002574 w 5019316"/>
              <a:gd name="connsiteY11" fmla="*/ 452631 h 3055154"/>
              <a:gd name="connsiteX12" fmla="*/ 5014750 w 5019316"/>
              <a:gd name="connsiteY12" fmla="*/ 499811 h 3055154"/>
              <a:gd name="connsiteX13" fmla="*/ 5019316 w 5019316"/>
              <a:gd name="connsiteY13" fmla="*/ 548512 h 3055154"/>
              <a:gd name="connsiteX14" fmla="*/ 5014750 w 5019316"/>
              <a:gd name="connsiteY14" fmla="*/ 597215 h 3055154"/>
              <a:gd name="connsiteX15" fmla="*/ 5002574 w 5019316"/>
              <a:gd name="connsiteY15" fmla="*/ 644395 h 3055154"/>
              <a:gd name="connsiteX16" fmla="*/ 4984312 w 5019316"/>
              <a:gd name="connsiteY16" fmla="*/ 690054 h 3055154"/>
              <a:gd name="connsiteX17" fmla="*/ 4961482 w 5019316"/>
              <a:gd name="connsiteY17" fmla="*/ 737233 h 3055154"/>
              <a:gd name="connsiteX18" fmla="*/ 4935610 w 5019316"/>
              <a:gd name="connsiteY18" fmla="*/ 781371 h 3055154"/>
              <a:gd name="connsiteX19" fmla="*/ 4908215 w 5019316"/>
              <a:gd name="connsiteY19" fmla="*/ 827030 h 3055154"/>
              <a:gd name="connsiteX20" fmla="*/ 4883865 w 5019316"/>
              <a:gd name="connsiteY20" fmla="*/ 872687 h 3055154"/>
              <a:gd name="connsiteX21" fmla="*/ 4859514 w 5019316"/>
              <a:gd name="connsiteY21" fmla="*/ 918345 h 3055154"/>
              <a:gd name="connsiteX22" fmla="*/ 4841250 w 5019316"/>
              <a:gd name="connsiteY22" fmla="*/ 962482 h 3055154"/>
              <a:gd name="connsiteX23" fmla="*/ 4829076 w 5019316"/>
              <a:gd name="connsiteY23" fmla="*/ 1009663 h 3055154"/>
              <a:gd name="connsiteX24" fmla="*/ 4822988 w 5019316"/>
              <a:gd name="connsiteY24" fmla="*/ 1056842 h 3055154"/>
              <a:gd name="connsiteX25" fmla="*/ 4822988 w 5019316"/>
              <a:gd name="connsiteY25" fmla="*/ 1107067 h 3055154"/>
              <a:gd name="connsiteX26" fmla="*/ 4826031 w 5019316"/>
              <a:gd name="connsiteY26" fmla="*/ 1158813 h 3055154"/>
              <a:gd name="connsiteX27" fmla="*/ 4832119 w 5019316"/>
              <a:gd name="connsiteY27" fmla="*/ 1210558 h 3055154"/>
              <a:gd name="connsiteX28" fmla="*/ 4839728 w 5019316"/>
              <a:gd name="connsiteY28" fmla="*/ 1262305 h 3055154"/>
              <a:gd name="connsiteX29" fmla="*/ 4845816 w 5019316"/>
              <a:gd name="connsiteY29" fmla="*/ 1314051 h 3055154"/>
              <a:gd name="connsiteX30" fmla="*/ 4850383 w 5019316"/>
              <a:gd name="connsiteY30" fmla="*/ 1365796 h 3055154"/>
              <a:gd name="connsiteX31" fmla="*/ 4848859 w 5019316"/>
              <a:gd name="connsiteY31" fmla="*/ 1414500 h 3055154"/>
              <a:gd name="connsiteX32" fmla="*/ 4842773 w 5019316"/>
              <a:gd name="connsiteY32" fmla="*/ 1461681 h 3055154"/>
              <a:gd name="connsiteX33" fmla="*/ 4829076 w 5019316"/>
              <a:gd name="connsiteY33" fmla="*/ 1507338 h 3055154"/>
              <a:gd name="connsiteX34" fmla="*/ 4809290 w 5019316"/>
              <a:gd name="connsiteY34" fmla="*/ 1545386 h 3055154"/>
              <a:gd name="connsiteX35" fmla="*/ 4783417 w 5019316"/>
              <a:gd name="connsiteY35" fmla="*/ 1581914 h 3055154"/>
              <a:gd name="connsiteX36" fmla="*/ 4752978 w 5019316"/>
              <a:gd name="connsiteY36" fmla="*/ 1613874 h 3055154"/>
              <a:gd name="connsiteX37" fmla="*/ 4717975 w 5019316"/>
              <a:gd name="connsiteY37" fmla="*/ 1645834 h 3055154"/>
              <a:gd name="connsiteX38" fmla="*/ 4681447 w 5019316"/>
              <a:gd name="connsiteY38" fmla="*/ 1674752 h 3055154"/>
              <a:gd name="connsiteX39" fmla="*/ 4643400 w 5019316"/>
              <a:gd name="connsiteY39" fmla="*/ 1703669 h 3055154"/>
              <a:gd name="connsiteX40" fmla="*/ 4603831 w 5019316"/>
              <a:gd name="connsiteY40" fmla="*/ 1732585 h 3055154"/>
              <a:gd name="connsiteX41" fmla="*/ 4567303 w 5019316"/>
              <a:gd name="connsiteY41" fmla="*/ 1761502 h 3055154"/>
              <a:gd name="connsiteX42" fmla="*/ 4532299 w 5019316"/>
              <a:gd name="connsiteY42" fmla="*/ 1791940 h 3055154"/>
              <a:gd name="connsiteX43" fmla="*/ 4501861 w 5019316"/>
              <a:gd name="connsiteY43" fmla="*/ 1826945 h 3055154"/>
              <a:gd name="connsiteX44" fmla="*/ 4474466 w 5019316"/>
              <a:gd name="connsiteY44" fmla="*/ 1860428 h 3055154"/>
              <a:gd name="connsiteX45" fmla="*/ 4453158 w 5019316"/>
              <a:gd name="connsiteY45" fmla="*/ 1898476 h 3055154"/>
              <a:gd name="connsiteX46" fmla="*/ 4434896 w 5019316"/>
              <a:gd name="connsiteY46" fmla="*/ 1939569 h 3055154"/>
              <a:gd name="connsiteX47" fmla="*/ 4419677 w 5019316"/>
              <a:gd name="connsiteY47" fmla="*/ 1983706 h 3055154"/>
              <a:gd name="connsiteX48" fmla="*/ 4405979 w 5019316"/>
              <a:gd name="connsiteY48" fmla="*/ 2029365 h 3055154"/>
              <a:gd name="connsiteX49" fmla="*/ 4393803 w 5019316"/>
              <a:gd name="connsiteY49" fmla="*/ 2075023 h 3055154"/>
              <a:gd name="connsiteX50" fmla="*/ 4381628 w 5019316"/>
              <a:gd name="connsiteY50" fmla="*/ 2122203 h 3055154"/>
              <a:gd name="connsiteX51" fmla="*/ 4367930 w 5019316"/>
              <a:gd name="connsiteY51" fmla="*/ 2166339 h 3055154"/>
              <a:gd name="connsiteX52" fmla="*/ 4352711 w 5019316"/>
              <a:gd name="connsiteY52" fmla="*/ 2210475 h 3055154"/>
              <a:gd name="connsiteX53" fmla="*/ 4334449 w 5019316"/>
              <a:gd name="connsiteY53" fmla="*/ 2251568 h 3055154"/>
              <a:gd name="connsiteX54" fmla="*/ 4311619 w 5019316"/>
              <a:gd name="connsiteY54" fmla="*/ 2288096 h 3055154"/>
              <a:gd name="connsiteX55" fmla="*/ 4284226 w 5019316"/>
              <a:gd name="connsiteY55" fmla="*/ 2321577 h 3055154"/>
              <a:gd name="connsiteX56" fmla="*/ 4250743 w 5019316"/>
              <a:gd name="connsiteY56" fmla="*/ 2348972 h 3055154"/>
              <a:gd name="connsiteX57" fmla="*/ 4214216 w 5019316"/>
              <a:gd name="connsiteY57" fmla="*/ 2371801 h 3055154"/>
              <a:gd name="connsiteX58" fmla="*/ 4173123 w 5019316"/>
              <a:gd name="connsiteY58" fmla="*/ 2390065 h 3055154"/>
              <a:gd name="connsiteX59" fmla="*/ 4128988 w 5019316"/>
              <a:gd name="connsiteY59" fmla="*/ 2405284 h 3055154"/>
              <a:gd name="connsiteX60" fmla="*/ 4084853 w 5019316"/>
              <a:gd name="connsiteY60" fmla="*/ 2418982 h 3055154"/>
              <a:gd name="connsiteX61" fmla="*/ 4037672 w 5019316"/>
              <a:gd name="connsiteY61" fmla="*/ 2431158 h 3055154"/>
              <a:gd name="connsiteX62" fmla="*/ 3992014 w 5019316"/>
              <a:gd name="connsiteY62" fmla="*/ 2443334 h 3055154"/>
              <a:gd name="connsiteX63" fmla="*/ 3946357 w 5019316"/>
              <a:gd name="connsiteY63" fmla="*/ 2457031 h 3055154"/>
              <a:gd name="connsiteX64" fmla="*/ 3902222 w 5019316"/>
              <a:gd name="connsiteY64" fmla="*/ 2472250 h 3055154"/>
              <a:gd name="connsiteX65" fmla="*/ 3861129 w 5019316"/>
              <a:gd name="connsiteY65" fmla="*/ 2490514 h 3055154"/>
              <a:gd name="connsiteX66" fmla="*/ 3823082 w 5019316"/>
              <a:gd name="connsiteY66" fmla="*/ 2511820 h 3055154"/>
              <a:gd name="connsiteX67" fmla="*/ 3789599 w 5019316"/>
              <a:gd name="connsiteY67" fmla="*/ 2539215 h 3055154"/>
              <a:gd name="connsiteX68" fmla="*/ 3754595 w 5019316"/>
              <a:gd name="connsiteY68" fmla="*/ 2569655 h 3055154"/>
              <a:gd name="connsiteX69" fmla="*/ 3724155 w 5019316"/>
              <a:gd name="connsiteY69" fmla="*/ 2604660 h 3055154"/>
              <a:gd name="connsiteX70" fmla="*/ 3695239 w 5019316"/>
              <a:gd name="connsiteY70" fmla="*/ 2641186 h 3055154"/>
              <a:gd name="connsiteX71" fmla="*/ 3666323 w 5019316"/>
              <a:gd name="connsiteY71" fmla="*/ 2679234 h 3055154"/>
              <a:gd name="connsiteX72" fmla="*/ 3637406 w 5019316"/>
              <a:gd name="connsiteY72" fmla="*/ 2717283 h 3055154"/>
              <a:gd name="connsiteX73" fmla="*/ 3608490 w 5019316"/>
              <a:gd name="connsiteY73" fmla="*/ 2753810 h 3055154"/>
              <a:gd name="connsiteX74" fmla="*/ 3576529 w 5019316"/>
              <a:gd name="connsiteY74" fmla="*/ 2788814 h 3055154"/>
              <a:gd name="connsiteX75" fmla="*/ 3544567 w 5019316"/>
              <a:gd name="connsiteY75" fmla="*/ 2819253 h 3055154"/>
              <a:gd name="connsiteX76" fmla="*/ 3508043 w 5019316"/>
              <a:gd name="connsiteY76" fmla="*/ 2845126 h 3055154"/>
              <a:gd name="connsiteX77" fmla="*/ 3469994 w 5019316"/>
              <a:gd name="connsiteY77" fmla="*/ 2864912 h 3055154"/>
              <a:gd name="connsiteX78" fmla="*/ 3424336 w 5019316"/>
              <a:gd name="connsiteY78" fmla="*/ 2878609 h 3055154"/>
              <a:gd name="connsiteX79" fmla="*/ 3377155 w 5019316"/>
              <a:gd name="connsiteY79" fmla="*/ 2884697 h 3055154"/>
              <a:gd name="connsiteX80" fmla="*/ 3328455 w 5019316"/>
              <a:gd name="connsiteY80" fmla="*/ 2886219 h 3055154"/>
              <a:gd name="connsiteX81" fmla="*/ 3276709 w 5019316"/>
              <a:gd name="connsiteY81" fmla="*/ 2881652 h 3055154"/>
              <a:gd name="connsiteX82" fmla="*/ 3224964 w 5019316"/>
              <a:gd name="connsiteY82" fmla="*/ 2875566 h 3055154"/>
              <a:gd name="connsiteX83" fmla="*/ 3173217 w 5019316"/>
              <a:gd name="connsiteY83" fmla="*/ 2867955 h 3055154"/>
              <a:gd name="connsiteX84" fmla="*/ 3121473 w 5019316"/>
              <a:gd name="connsiteY84" fmla="*/ 2861868 h 3055154"/>
              <a:gd name="connsiteX85" fmla="*/ 3069726 w 5019316"/>
              <a:gd name="connsiteY85" fmla="*/ 2858824 h 3055154"/>
              <a:gd name="connsiteX86" fmla="*/ 3019503 w 5019316"/>
              <a:gd name="connsiteY86" fmla="*/ 2858824 h 3055154"/>
              <a:gd name="connsiteX87" fmla="*/ 2972324 w 5019316"/>
              <a:gd name="connsiteY87" fmla="*/ 2864912 h 3055154"/>
              <a:gd name="connsiteX88" fmla="*/ 2923623 w 5019316"/>
              <a:gd name="connsiteY88" fmla="*/ 2877088 h 3055154"/>
              <a:gd name="connsiteX89" fmla="*/ 2879486 w 5019316"/>
              <a:gd name="connsiteY89" fmla="*/ 2895350 h 3055154"/>
              <a:gd name="connsiteX90" fmla="*/ 2833829 w 5019316"/>
              <a:gd name="connsiteY90" fmla="*/ 2919702 h 3055154"/>
              <a:gd name="connsiteX91" fmla="*/ 2788172 w 5019316"/>
              <a:gd name="connsiteY91" fmla="*/ 2944054 h 3055154"/>
              <a:gd name="connsiteX92" fmla="*/ 2742513 w 5019316"/>
              <a:gd name="connsiteY92" fmla="*/ 2971447 h 3055154"/>
              <a:gd name="connsiteX93" fmla="*/ 2698376 w 5019316"/>
              <a:gd name="connsiteY93" fmla="*/ 2997321 h 3055154"/>
              <a:gd name="connsiteX94" fmla="*/ 2651198 w 5019316"/>
              <a:gd name="connsiteY94" fmla="*/ 3020150 h 3055154"/>
              <a:gd name="connsiteX95" fmla="*/ 2605539 w 5019316"/>
              <a:gd name="connsiteY95" fmla="*/ 3038414 h 3055154"/>
              <a:gd name="connsiteX96" fmla="*/ 2558359 w 5019316"/>
              <a:gd name="connsiteY96" fmla="*/ 3050590 h 3055154"/>
              <a:gd name="connsiteX97" fmla="*/ 2509659 w 5019316"/>
              <a:gd name="connsiteY97" fmla="*/ 3055154 h 3055154"/>
              <a:gd name="connsiteX98" fmla="*/ 2460957 w 5019316"/>
              <a:gd name="connsiteY98" fmla="*/ 3050590 h 3055154"/>
              <a:gd name="connsiteX99" fmla="*/ 2413777 w 5019316"/>
              <a:gd name="connsiteY99" fmla="*/ 3038414 h 3055154"/>
              <a:gd name="connsiteX100" fmla="*/ 2368120 w 5019316"/>
              <a:gd name="connsiteY100" fmla="*/ 3020150 h 3055154"/>
              <a:gd name="connsiteX101" fmla="*/ 2320940 w 5019316"/>
              <a:gd name="connsiteY101" fmla="*/ 2997321 h 3055154"/>
              <a:gd name="connsiteX102" fmla="*/ 2276803 w 5019316"/>
              <a:gd name="connsiteY102" fmla="*/ 2971447 h 3055154"/>
              <a:gd name="connsiteX103" fmla="*/ 2231146 w 5019316"/>
              <a:gd name="connsiteY103" fmla="*/ 2944054 h 3055154"/>
              <a:gd name="connsiteX104" fmla="*/ 2185488 w 5019316"/>
              <a:gd name="connsiteY104" fmla="*/ 2919702 h 3055154"/>
              <a:gd name="connsiteX105" fmla="*/ 2139831 w 5019316"/>
              <a:gd name="connsiteY105" fmla="*/ 2895350 h 3055154"/>
              <a:gd name="connsiteX106" fmla="*/ 2094174 w 5019316"/>
              <a:gd name="connsiteY106" fmla="*/ 2877088 h 3055154"/>
              <a:gd name="connsiteX107" fmla="*/ 2046994 w 5019316"/>
              <a:gd name="connsiteY107" fmla="*/ 2864912 h 3055154"/>
              <a:gd name="connsiteX108" fmla="*/ 1999813 w 5019316"/>
              <a:gd name="connsiteY108" fmla="*/ 2858824 h 3055154"/>
              <a:gd name="connsiteX109" fmla="*/ 1949589 w 5019316"/>
              <a:gd name="connsiteY109" fmla="*/ 2858824 h 3055154"/>
              <a:gd name="connsiteX110" fmla="*/ 1897844 w 5019316"/>
              <a:gd name="connsiteY110" fmla="*/ 2861868 h 3055154"/>
              <a:gd name="connsiteX111" fmla="*/ 1846099 w 5019316"/>
              <a:gd name="connsiteY111" fmla="*/ 2867955 h 3055154"/>
              <a:gd name="connsiteX112" fmla="*/ 1794352 w 5019316"/>
              <a:gd name="connsiteY112" fmla="*/ 2875566 h 3055154"/>
              <a:gd name="connsiteX113" fmla="*/ 1742606 w 5019316"/>
              <a:gd name="connsiteY113" fmla="*/ 2881652 h 3055154"/>
              <a:gd name="connsiteX114" fmla="*/ 1690861 w 5019316"/>
              <a:gd name="connsiteY114" fmla="*/ 2886219 h 3055154"/>
              <a:gd name="connsiteX115" fmla="*/ 1642161 w 5019316"/>
              <a:gd name="connsiteY115" fmla="*/ 2884697 h 3055154"/>
              <a:gd name="connsiteX116" fmla="*/ 1594981 w 5019316"/>
              <a:gd name="connsiteY116" fmla="*/ 2878609 h 3055154"/>
              <a:gd name="connsiteX117" fmla="*/ 1549322 w 5019316"/>
              <a:gd name="connsiteY117" fmla="*/ 2864912 h 3055154"/>
              <a:gd name="connsiteX118" fmla="*/ 1511275 w 5019316"/>
              <a:gd name="connsiteY118" fmla="*/ 2845126 h 3055154"/>
              <a:gd name="connsiteX119" fmla="*/ 1474747 w 5019316"/>
              <a:gd name="connsiteY119" fmla="*/ 2819253 h 3055154"/>
              <a:gd name="connsiteX120" fmla="*/ 1442788 w 5019316"/>
              <a:gd name="connsiteY120" fmla="*/ 2788814 h 3055154"/>
              <a:gd name="connsiteX121" fmla="*/ 1410827 w 5019316"/>
              <a:gd name="connsiteY121" fmla="*/ 2753810 h 3055154"/>
              <a:gd name="connsiteX122" fmla="*/ 1381910 w 5019316"/>
              <a:gd name="connsiteY122" fmla="*/ 2717283 h 3055154"/>
              <a:gd name="connsiteX123" fmla="*/ 1352994 w 5019316"/>
              <a:gd name="connsiteY123" fmla="*/ 2679234 h 3055154"/>
              <a:gd name="connsiteX124" fmla="*/ 1324077 w 5019316"/>
              <a:gd name="connsiteY124" fmla="*/ 2641186 h 3055154"/>
              <a:gd name="connsiteX125" fmla="*/ 1295161 w 5019316"/>
              <a:gd name="connsiteY125" fmla="*/ 2604660 h 3055154"/>
              <a:gd name="connsiteX126" fmla="*/ 1264721 w 5019316"/>
              <a:gd name="connsiteY126" fmla="*/ 2569655 h 3055154"/>
              <a:gd name="connsiteX127" fmla="*/ 1229717 w 5019316"/>
              <a:gd name="connsiteY127" fmla="*/ 2539215 h 3055154"/>
              <a:gd name="connsiteX128" fmla="*/ 1196234 w 5019316"/>
              <a:gd name="connsiteY128" fmla="*/ 2511820 h 3055154"/>
              <a:gd name="connsiteX129" fmla="*/ 1158187 w 5019316"/>
              <a:gd name="connsiteY129" fmla="*/ 2490514 h 3055154"/>
              <a:gd name="connsiteX130" fmla="*/ 1117095 w 5019316"/>
              <a:gd name="connsiteY130" fmla="*/ 2472250 h 3055154"/>
              <a:gd name="connsiteX131" fmla="*/ 1072959 w 5019316"/>
              <a:gd name="connsiteY131" fmla="*/ 2457031 h 3055154"/>
              <a:gd name="connsiteX132" fmla="*/ 1027301 w 5019316"/>
              <a:gd name="connsiteY132" fmla="*/ 2443334 h 3055154"/>
              <a:gd name="connsiteX133" fmla="*/ 981644 w 5019316"/>
              <a:gd name="connsiteY133" fmla="*/ 2431158 h 3055154"/>
              <a:gd name="connsiteX134" fmla="*/ 934464 w 5019316"/>
              <a:gd name="connsiteY134" fmla="*/ 2418982 h 3055154"/>
              <a:gd name="connsiteX135" fmla="*/ 890329 w 5019316"/>
              <a:gd name="connsiteY135" fmla="*/ 2405284 h 3055154"/>
              <a:gd name="connsiteX136" fmla="*/ 846192 w 5019316"/>
              <a:gd name="connsiteY136" fmla="*/ 2390065 h 3055154"/>
              <a:gd name="connsiteX137" fmla="*/ 805101 w 5019316"/>
              <a:gd name="connsiteY137" fmla="*/ 2371801 h 3055154"/>
              <a:gd name="connsiteX138" fmla="*/ 768573 w 5019316"/>
              <a:gd name="connsiteY138" fmla="*/ 2348972 h 3055154"/>
              <a:gd name="connsiteX139" fmla="*/ 735091 w 5019316"/>
              <a:gd name="connsiteY139" fmla="*/ 2321577 h 3055154"/>
              <a:gd name="connsiteX140" fmla="*/ 707698 w 5019316"/>
              <a:gd name="connsiteY140" fmla="*/ 2288096 h 3055154"/>
              <a:gd name="connsiteX141" fmla="*/ 684869 w 5019316"/>
              <a:gd name="connsiteY141" fmla="*/ 2251568 h 3055154"/>
              <a:gd name="connsiteX142" fmla="*/ 666605 w 5019316"/>
              <a:gd name="connsiteY142" fmla="*/ 2210475 h 3055154"/>
              <a:gd name="connsiteX143" fmla="*/ 651386 w 5019316"/>
              <a:gd name="connsiteY143" fmla="*/ 2166339 h 3055154"/>
              <a:gd name="connsiteX144" fmla="*/ 637689 w 5019316"/>
              <a:gd name="connsiteY144" fmla="*/ 2122203 h 3055154"/>
              <a:gd name="connsiteX145" fmla="*/ 625513 w 5019316"/>
              <a:gd name="connsiteY145" fmla="*/ 2075023 h 3055154"/>
              <a:gd name="connsiteX146" fmla="*/ 613337 w 5019316"/>
              <a:gd name="connsiteY146" fmla="*/ 2029365 h 3055154"/>
              <a:gd name="connsiteX147" fmla="*/ 599640 w 5019316"/>
              <a:gd name="connsiteY147" fmla="*/ 1983706 h 3055154"/>
              <a:gd name="connsiteX148" fmla="*/ 584421 w 5019316"/>
              <a:gd name="connsiteY148" fmla="*/ 1939569 h 3055154"/>
              <a:gd name="connsiteX149" fmla="*/ 566157 w 5019316"/>
              <a:gd name="connsiteY149" fmla="*/ 1898476 h 3055154"/>
              <a:gd name="connsiteX150" fmla="*/ 544850 w 5019316"/>
              <a:gd name="connsiteY150" fmla="*/ 1860428 h 3055154"/>
              <a:gd name="connsiteX151" fmla="*/ 517457 w 5019316"/>
              <a:gd name="connsiteY151" fmla="*/ 1826945 h 3055154"/>
              <a:gd name="connsiteX152" fmla="*/ 487017 w 5019316"/>
              <a:gd name="connsiteY152" fmla="*/ 1791940 h 3055154"/>
              <a:gd name="connsiteX153" fmla="*/ 452013 w 5019316"/>
              <a:gd name="connsiteY153" fmla="*/ 1761502 h 3055154"/>
              <a:gd name="connsiteX154" fmla="*/ 413964 w 5019316"/>
              <a:gd name="connsiteY154" fmla="*/ 1732585 h 3055154"/>
              <a:gd name="connsiteX155" fmla="*/ 375916 w 5019316"/>
              <a:gd name="connsiteY155" fmla="*/ 1703669 h 3055154"/>
              <a:gd name="connsiteX156" fmla="*/ 337869 w 5019316"/>
              <a:gd name="connsiteY156" fmla="*/ 1674752 h 3055154"/>
              <a:gd name="connsiteX157" fmla="*/ 301341 w 5019316"/>
              <a:gd name="connsiteY157" fmla="*/ 1645834 h 3055154"/>
              <a:gd name="connsiteX158" fmla="*/ 266337 w 5019316"/>
              <a:gd name="connsiteY158" fmla="*/ 1613874 h 3055154"/>
              <a:gd name="connsiteX159" fmla="*/ 235899 w 5019316"/>
              <a:gd name="connsiteY159" fmla="*/ 1581914 h 3055154"/>
              <a:gd name="connsiteX160" fmla="*/ 210028 w 5019316"/>
              <a:gd name="connsiteY160" fmla="*/ 1545386 h 3055154"/>
              <a:gd name="connsiteX161" fmla="*/ 190243 w 5019316"/>
              <a:gd name="connsiteY161" fmla="*/ 1507338 h 3055154"/>
              <a:gd name="connsiteX162" fmla="*/ 176545 w 5019316"/>
              <a:gd name="connsiteY162" fmla="*/ 1461681 h 3055154"/>
              <a:gd name="connsiteX163" fmla="*/ 170457 w 5019316"/>
              <a:gd name="connsiteY163" fmla="*/ 1414500 h 3055154"/>
              <a:gd name="connsiteX164" fmla="*/ 168934 w 5019316"/>
              <a:gd name="connsiteY164" fmla="*/ 1365796 h 3055154"/>
              <a:gd name="connsiteX165" fmla="*/ 173500 w 5019316"/>
              <a:gd name="connsiteY165" fmla="*/ 1314051 h 3055154"/>
              <a:gd name="connsiteX166" fmla="*/ 179588 w 5019316"/>
              <a:gd name="connsiteY166" fmla="*/ 1262305 h 3055154"/>
              <a:gd name="connsiteX167" fmla="*/ 187198 w 5019316"/>
              <a:gd name="connsiteY167" fmla="*/ 1210558 h 3055154"/>
              <a:gd name="connsiteX168" fmla="*/ 193285 w 5019316"/>
              <a:gd name="connsiteY168" fmla="*/ 1158813 h 3055154"/>
              <a:gd name="connsiteX169" fmla="*/ 196330 w 5019316"/>
              <a:gd name="connsiteY169" fmla="*/ 1107067 h 3055154"/>
              <a:gd name="connsiteX170" fmla="*/ 196330 w 5019316"/>
              <a:gd name="connsiteY170" fmla="*/ 1056842 h 3055154"/>
              <a:gd name="connsiteX171" fmla="*/ 190243 w 5019316"/>
              <a:gd name="connsiteY171" fmla="*/ 1009663 h 3055154"/>
              <a:gd name="connsiteX172" fmla="*/ 178067 w 5019316"/>
              <a:gd name="connsiteY172" fmla="*/ 962482 h 3055154"/>
              <a:gd name="connsiteX173" fmla="*/ 159803 w 5019316"/>
              <a:gd name="connsiteY173" fmla="*/ 918345 h 3055154"/>
              <a:gd name="connsiteX174" fmla="*/ 136974 w 5019316"/>
              <a:gd name="connsiteY174" fmla="*/ 872687 h 3055154"/>
              <a:gd name="connsiteX175" fmla="*/ 111101 w 5019316"/>
              <a:gd name="connsiteY175" fmla="*/ 827030 h 3055154"/>
              <a:gd name="connsiteX176" fmla="*/ 83708 w 5019316"/>
              <a:gd name="connsiteY176" fmla="*/ 781371 h 3055154"/>
              <a:gd name="connsiteX177" fmla="*/ 57835 w 5019316"/>
              <a:gd name="connsiteY177" fmla="*/ 737233 h 3055154"/>
              <a:gd name="connsiteX178" fmla="*/ 35005 w 5019316"/>
              <a:gd name="connsiteY178" fmla="*/ 690054 h 3055154"/>
              <a:gd name="connsiteX179" fmla="*/ 16743 w 5019316"/>
              <a:gd name="connsiteY179" fmla="*/ 644395 h 3055154"/>
              <a:gd name="connsiteX180" fmla="*/ 4567 w 5019316"/>
              <a:gd name="connsiteY180" fmla="*/ 597215 h 3055154"/>
              <a:gd name="connsiteX181" fmla="*/ 0 w 5019316"/>
              <a:gd name="connsiteY181" fmla="*/ 548512 h 3055154"/>
              <a:gd name="connsiteX182" fmla="*/ 4567 w 5019316"/>
              <a:gd name="connsiteY182" fmla="*/ 499811 h 3055154"/>
              <a:gd name="connsiteX183" fmla="*/ 16743 w 5019316"/>
              <a:gd name="connsiteY183" fmla="*/ 452631 h 3055154"/>
              <a:gd name="connsiteX184" fmla="*/ 35005 w 5019316"/>
              <a:gd name="connsiteY184" fmla="*/ 406972 h 3055154"/>
              <a:gd name="connsiteX185" fmla="*/ 57835 w 5019316"/>
              <a:gd name="connsiteY185" fmla="*/ 359793 h 3055154"/>
              <a:gd name="connsiteX186" fmla="*/ 83708 w 5019316"/>
              <a:gd name="connsiteY186" fmla="*/ 315655 h 3055154"/>
              <a:gd name="connsiteX187" fmla="*/ 111101 w 5019316"/>
              <a:gd name="connsiteY187" fmla="*/ 269998 h 3055154"/>
              <a:gd name="connsiteX188" fmla="*/ 136974 w 5019316"/>
              <a:gd name="connsiteY188" fmla="*/ 224339 h 3055154"/>
              <a:gd name="connsiteX189" fmla="*/ 159803 w 5019316"/>
              <a:gd name="connsiteY189" fmla="*/ 178682 h 3055154"/>
              <a:gd name="connsiteX190" fmla="*/ 178067 w 5019316"/>
              <a:gd name="connsiteY190" fmla="*/ 134544 h 3055154"/>
              <a:gd name="connsiteX191" fmla="*/ 190243 w 5019316"/>
              <a:gd name="connsiteY191" fmla="*/ 87363 h 3055154"/>
              <a:gd name="connsiteX192" fmla="*/ 196330 w 5019316"/>
              <a:gd name="connsiteY192" fmla="*/ 40184 h 305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019316" h="3055154">
                <a:moveTo>
                  <a:pt x="196330" y="0"/>
                </a:moveTo>
                <a:lnTo>
                  <a:pt x="4822988" y="0"/>
                </a:lnTo>
                <a:lnTo>
                  <a:pt x="4822988" y="40184"/>
                </a:lnTo>
                <a:lnTo>
                  <a:pt x="4829076" y="87363"/>
                </a:lnTo>
                <a:lnTo>
                  <a:pt x="4841250" y="134544"/>
                </a:lnTo>
                <a:lnTo>
                  <a:pt x="4859514" y="178682"/>
                </a:lnTo>
                <a:lnTo>
                  <a:pt x="4883865" y="224339"/>
                </a:lnTo>
                <a:lnTo>
                  <a:pt x="4908215" y="269998"/>
                </a:lnTo>
                <a:lnTo>
                  <a:pt x="4935610" y="315655"/>
                </a:lnTo>
                <a:lnTo>
                  <a:pt x="4961482" y="359793"/>
                </a:lnTo>
                <a:lnTo>
                  <a:pt x="4984312" y="406972"/>
                </a:lnTo>
                <a:lnTo>
                  <a:pt x="5002574" y="452631"/>
                </a:lnTo>
                <a:lnTo>
                  <a:pt x="5014750" y="499811"/>
                </a:lnTo>
                <a:lnTo>
                  <a:pt x="5019316" y="548512"/>
                </a:lnTo>
                <a:lnTo>
                  <a:pt x="5014750" y="597215"/>
                </a:lnTo>
                <a:lnTo>
                  <a:pt x="5002574" y="644395"/>
                </a:lnTo>
                <a:lnTo>
                  <a:pt x="4984312" y="690054"/>
                </a:lnTo>
                <a:lnTo>
                  <a:pt x="4961482" y="737233"/>
                </a:lnTo>
                <a:lnTo>
                  <a:pt x="4935610" y="781371"/>
                </a:lnTo>
                <a:lnTo>
                  <a:pt x="4908215" y="827030"/>
                </a:lnTo>
                <a:lnTo>
                  <a:pt x="4883865" y="872687"/>
                </a:lnTo>
                <a:lnTo>
                  <a:pt x="4859514" y="918345"/>
                </a:lnTo>
                <a:lnTo>
                  <a:pt x="4841250" y="962482"/>
                </a:lnTo>
                <a:lnTo>
                  <a:pt x="4829076" y="1009663"/>
                </a:lnTo>
                <a:lnTo>
                  <a:pt x="4822988" y="1056842"/>
                </a:lnTo>
                <a:lnTo>
                  <a:pt x="4822988" y="1107067"/>
                </a:lnTo>
                <a:lnTo>
                  <a:pt x="4826031" y="1158813"/>
                </a:lnTo>
                <a:lnTo>
                  <a:pt x="4832119" y="1210558"/>
                </a:lnTo>
                <a:lnTo>
                  <a:pt x="4839728" y="1262305"/>
                </a:lnTo>
                <a:lnTo>
                  <a:pt x="4845816" y="1314051"/>
                </a:lnTo>
                <a:lnTo>
                  <a:pt x="4850383" y="1365796"/>
                </a:lnTo>
                <a:lnTo>
                  <a:pt x="4848859" y="1414500"/>
                </a:lnTo>
                <a:lnTo>
                  <a:pt x="4842773" y="1461681"/>
                </a:lnTo>
                <a:lnTo>
                  <a:pt x="4829076" y="1507338"/>
                </a:lnTo>
                <a:lnTo>
                  <a:pt x="4809290" y="1545386"/>
                </a:lnTo>
                <a:lnTo>
                  <a:pt x="4783417" y="1581914"/>
                </a:lnTo>
                <a:lnTo>
                  <a:pt x="4752978" y="1613874"/>
                </a:lnTo>
                <a:lnTo>
                  <a:pt x="4717975" y="1645834"/>
                </a:lnTo>
                <a:lnTo>
                  <a:pt x="4681447" y="1674752"/>
                </a:lnTo>
                <a:lnTo>
                  <a:pt x="4643400" y="1703669"/>
                </a:lnTo>
                <a:lnTo>
                  <a:pt x="4603831" y="1732585"/>
                </a:lnTo>
                <a:lnTo>
                  <a:pt x="4567303" y="1761502"/>
                </a:lnTo>
                <a:lnTo>
                  <a:pt x="4532299" y="1791940"/>
                </a:lnTo>
                <a:lnTo>
                  <a:pt x="4501861" y="1826945"/>
                </a:lnTo>
                <a:lnTo>
                  <a:pt x="4474466" y="1860428"/>
                </a:lnTo>
                <a:lnTo>
                  <a:pt x="4453158" y="1898476"/>
                </a:lnTo>
                <a:lnTo>
                  <a:pt x="4434896" y="1939569"/>
                </a:lnTo>
                <a:lnTo>
                  <a:pt x="4419677" y="1983706"/>
                </a:lnTo>
                <a:lnTo>
                  <a:pt x="4405979" y="2029365"/>
                </a:lnTo>
                <a:lnTo>
                  <a:pt x="4393803" y="2075023"/>
                </a:lnTo>
                <a:lnTo>
                  <a:pt x="4381628" y="2122203"/>
                </a:lnTo>
                <a:lnTo>
                  <a:pt x="4367930" y="2166339"/>
                </a:lnTo>
                <a:lnTo>
                  <a:pt x="4352711" y="2210475"/>
                </a:lnTo>
                <a:lnTo>
                  <a:pt x="4334449" y="2251568"/>
                </a:lnTo>
                <a:lnTo>
                  <a:pt x="4311619" y="2288096"/>
                </a:lnTo>
                <a:lnTo>
                  <a:pt x="4284226" y="2321577"/>
                </a:lnTo>
                <a:lnTo>
                  <a:pt x="4250743" y="2348972"/>
                </a:lnTo>
                <a:lnTo>
                  <a:pt x="4214216" y="2371801"/>
                </a:lnTo>
                <a:lnTo>
                  <a:pt x="4173123" y="2390065"/>
                </a:lnTo>
                <a:lnTo>
                  <a:pt x="4128988" y="2405284"/>
                </a:lnTo>
                <a:lnTo>
                  <a:pt x="4084853" y="2418982"/>
                </a:lnTo>
                <a:lnTo>
                  <a:pt x="4037672" y="2431158"/>
                </a:lnTo>
                <a:lnTo>
                  <a:pt x="3992014" y="2443334"/>
                </a:lnTo>
                <a:lnTo>
                  <a:pt x="3946357" y="2457031"/>
                </a:lnTo>
                <a:lnTo>
                  <a:pt x="3902222" y="2472250"/>
                </a:lnTo>
                <a:lnTo>
                  <a:pt x="3861129" y="2490514"/>
                </a:lnTo>
                <a:lnTo>
                  <a:pt x="3823082" y="2511820"/>
                </a:lnTo>
                <a:lnTo>
                  <a:pt x="3789599" y="2539215"/>
                </a:lnTo>
                <a:lnTo>
                  <a:pt x="3754595" y="2569655"/>
                </a:lnTo>
                <a:lnTo>
                  <a:pt x="3724155" y="2604660"/>
                </a:lnTo>
                <a:lnTo>
                  <a:pt x="3695239" y="2641186"/>
                </a:lnTo>
                <a:lnTo>
                  <a:pt x="3666323" y="2679234"/>
                </a:lnTo>
                <a:lnTo>
                  <a:pt x="3637406" y="2717283"/>
                </a:lnTo>
                <a:lnTo>
                  <a:pt x="3608490" y="2753810"/>
                </a:lnTo>
                <a:lnTo>
                  <a:pt x="3576529" y="2788814"/>
                </a:lnTo>
                <a:lnTo>
                  <a:pt x="3544567" y="2819253"/>
                </a:lnTo>
                <a:lnTo>
                  <a:pt x="3508043" y="2845126"/>
                </a:lnTo>
                <a:lnTo>
                  <a:pt x="3469994" y="2864912"/>
                </a:lnTo>
                <a:lnTo>
                  <a:pt x="3424336" y="2878609"/>
                </a:lnTo>
                <a:lnTo>
                  <a:pt x="3377155" y="2884697"/>
                </a:lnTo>
                <a:lnTo>
                  <a:pt x="3328455" y="2886219"/>
                </a:lnTo>
                <a:lnTo>
                  <a:pt x="3276709" y="2881652"/>
                </a:lnTo>
                <a:lnTo>
                  <a:pt x="3224964" y="2875566"/>
                </a:lnTo>
                <a:lnTo>
                  <a:pt x="3173217" y="2867955"/>
                </a:lnTo>
                <a:lnTo>
                  <a:pt x="3121473" y="2861868"/>
                </a:lnTo>
                <a:lnTo>
                  <a:pt x="3069726" y="2858824"/>
                </a:lnTo>
                <a:lnTo>
                  <a:pt x="3019503" y="2858824"/>
                </a:lnTo>
                <a:lnTo>
                  <a:pt x="2972324" y="2864912"/>
                </a:lnTo>
                <a:lnTo>
                  <a:pt x="2923623" y="2877088"/>
                </a:lnTo>
                <a:lnTo>
                  <a:pt x="2879486" y="2895350"/>
                </a:lnTo>
                <a:lnTo>
                  <a:pt x="2833829" y="2919702"/>
                </a:lnTo>
                <a:lnTo>
                  <a:pt x="2788172" y="2944054"/>
                </a:lnTo>
                <a:lnTo>
                  <a:pt x="2742513" y="2971447"/>
                </a:lnTo>
                <a:lnTo>
                  <a:pt x="2698376" y="2997321"/>
                </a:lnTo>
                <a:lnTo>
                  <a:pt x="2651198" y="3020150"/>
                </a:lnTo>
                <a:lnTo>
                  <a:pt x="2605539" y="3038414"/>
                </a:lnTo>
                <a:lnTo>
                  <a:pt x="2558359" y="3050590"/>
                </a:lnTo>
                <a:lnTo>
                  <a:pt x="2509659" y="3055154"/>
                </a:lnTo>
                <a:lnTo>
                  <a:pt x="2460957" y="3050590"/>
                </a:lnTo>
                <a:lnTo>
                  <a:pt x="2413777" y="3038414"/>
                </a:lnTo>
                <a:lnTo>
                  <a:pt x="2368120" y="3020150"/>
                </a:lnTo>
                <a:lnTo>
                  <a:pt x="2320940" y="2997321"/>
                </a:lnTo>
                <a:lnTo>
                  <a:pt x="2276803" y="2971447"/>
                </a:lnTo>
                <a:lnTo>
                  <a:pt x="2231146" y="2944054"/>
                </a:lnTo>
                <a:lnTo>
                  <a:pt x="2185488" y="2919702"/>
                </a:lnTo>
                <a:lnTo>
                  <a:pt x="2139831" y="2895350"/>
                </a:lnTo>
                <a:lnTo>
                  <a:pt x="2094174" y="2877088"/>
                </a:lnTo>
                <a:lnTo>
                  <a:pt x="2046994" y="2864912"/>
                </a:lnTo>
                <a:lnTo>
                  <a:pt x="1999813" y="2858824"/>
                </a:lnTo>
                <a:lnTo>
                  <a:pt x="1949589" y="2858824"/>
                </a:lnTo>
                <a:lnTo>
                  <a:pt x="1897844" y="2861868"/>
                </a:lnTo>
                <a:lnTo>
                  <a:pt x="1846099" y="2867955"/>
                </a:lnTo>
                <a:lnTo>
                  <a:pt x="1794352" y="2875566"/>
                </a:lnTo>
                <a:lnTo>
                  <a:pt x="1742606" y="2881652"/>
                </a:lnTo>
                <a:lnTo>
                  <a:pt x="1690861" y="2886219"/>
                </a:lnTo>
                <a:lnTo>
                  <a:pt x="1642161" y="2884697"/>
                </a:lnTo>
                <a:lnTo>
                  <a:pt x="1594981" y="2878609"/>
                </a:lnTo>
                <a:lnTo>
                  <a:pt x="1549322" y="2864912"/>
                </a:lnTo>
                <a:lnTo>
                  <a:pt x="1511275" y="2845126"/>
                </a:lnTo>
                <a:lnTo>
                  <a:pt x="1474747" y="2819253"/>
                </a:lnTo>
                <a:lnTo>
                  <a:pt x="1442788" y="2788814"/>
                </a:lnTo>
                <a:lnTo>
                  <a:pt x="1410827" y="2753810"/>
                </a:lnTo>
                <a:lnTo>
                  <a:pt x="1381910" y="2717283"/>
                </a:lnTo>
                <a:lnTo>
                  <a:pt x="1352994" y="2679234"/>
                </a:lnTo>
                <a:lnTo>
                  <a:pt x="1324077" y="2641186"/>
                </a:lnTo>
                <a:lnTo>
                  <a:pt x="1295161" y="2604660"/>
                </a:lnTo>
                <a:lnTo>
                  <a:pt x="1264721" y="2569655"/>
                </a:lnTo>
                <a:lnTo>
                  <a:pt x="1229717" y="2539215"/>
                </a:lnTo>
                <a:lnTo>
                  <a:pt x="1196234" y="2511820"/>
                </a:lnTo>
                <a:lnTo>
                  <a:pt x="1158187" y="2490514"/>
                </a:lnTo>
                <a:lnTo>
                  <a:pt x="1117095" y="2472250"/>
                </a:lnTo>
                <a:lnTo>
                  <a:pt x="1072959" y="2457031"/>
                </a:lnTo>
                <a:lnTo>
                  <a:pt x="1027301" y="2443334"/>
                </a:lnTo>
                <a:lnTo>
                  <a:pt x="981644" y="2431158"/>
                </a:lnTo>
                <a:lnTo>
                  <a:pt x="934464" y="2418982"/>
                </a:lnTo>
                <a:lnTo>
                  <a:pt x="890329" y="2405284"/>
                </a:lnTo>
                <a:lnTo>
                  <a:pt x="846192" y="2390065"/>
                </a:lnTo>
                <a:lnTo>
                  <a:pt x="805101" y="2371801"/>
                </a:lnTo>
                <a:lnTo>
                  <a:pt x="768573" y="2348972"/>
                </a:lnTo>
                <a:lnTo>
                  <a:pt x="735091" y="2321577"/>
                </a:lnTo>
                <a:lnTo>
                  <a:pt x="707698" y="2288096"/>
                </a:lnTo>
                <a:lnTo>
                  <a:pt x="684869" y="2251568"/>
                </a:lnTo>
                <a:lnTo>
                  <a:pt x="666605" y="2210475"/>
                </a:lnTo>
                <a:lnTo>
                  <a:pt x="651386" y="2166339"/>
                </a:lnTo>
                <a:lnTo>
                  <a:pt x="637689" y="2122203"/>
                </a:lnTo>
                <a:lnTo>
                  <a:pt x="625513" y="2075023"/>
                </a:lnTo>
                <a:lnTo>
                  <a:pt x="613337" y="2029365"/>
                </a:lnTo>
                <a:lnTo>
                  <a:pt x="599640" y="1983706"/>
                </a:lnTo>
                <a:lnTo>
                  <a:pt x="584421" y="1939569"/>
                </a:lnTo>
                <a:lnTo>
                  <a:pt x="566157" y="1898476"/>
                </a:lnTo>
                <a:lnTo>
                  <a:pt x="544850" y="1860428"/>
                </a:lnTo>
                <a:lnTo>
                  <a:pt x="517457" y="1826945"/>
                </a:lnTo>
                <a:lnTo>
                  <a:pt x="487017" y="1791940"/>
                </a:lnTo>
                <a:lnTo>
                  <a:pt x="452013" y="1761502"/>
                </a:lnTo>
                <a:lnTo>
                  <a:pt x="413964" y="1732585"/>
                </a:lnTo>
                <a:lnTo>
                  <a:pt x="375916" y="1703669"/>
                </a:lnTo>
                <a:lnTo>
                  <a:pt x="337869" y="1674752"/>
                </a:lnTo>
                <a:lnTo>
                  <a:pt x="301341" y="1645834"/>
                </a:lnTo>
                <a:lnTo>
                  <a:pt x="266337" y="1613874"/>
                </a:lnTo>
                <a:lnTo>
                  <a:pt x="235899" y="1581914"/>
                </a:lnTo>
                <a:lnTo>
                  <a:pt x="210028" y="1545386"/>
                </a:lnTo>
                <a:lnTo>
                  <a:pt x="190243" y="1507338"/>
                </a:lnTo>
                <a:lnTo>
                  <a:pt x="176545" y="1461681"/>
                </a:lnTo>
                <a:lnTo>
                  <a:pt x="170457" y="1414500"/>
                </a:lnTo>
                <a:lnTo>
                  <a:pt x="168934" y="1365796"/>
                </a:lnTo>
                <a:lnTo>
                  <a:pt x="173500" y="1314051"/>
                </a:lnTo>
                <a:lnTo>
                  <a:pt x="179588" y="1262305"/>
                </a:lnTo>
                <a:lnTo>
                  <a:pt x="187198" y="1210558"/>
                </a:lnTo>
                <a:lnTo>
                  <a:pt x="193285" y="1158813"/>
                </a:lnTo>
                <a:lnTo>
                  <a:pt x="196330" y="1107067"/>
                </a:lnTo>
                <a:lnTo>
                  <a:pt x="196330" y="1056842"/>
                </a:lnTo>
                <a:lnTo>
                  <a:pt x="190243" y="1009663"/>
                </a:lnTo>
                <a:lnTo>
                  <a:pt x="178067" y="962482"/>
                </a:lnTo>
                <a:lnTo>
                  <a:pt x="159803" y="918345"/>
                </a:lnTo>
                <a:lnTo>
                  <a:pt x="136974" y="872687"/>
                </a:lnTo>
                <a:lnTo>
                  <a:pt x="111101" y="827030"/>
                </a:lnTo>
                <a:lnTo>
                  <a:pt x="83708" y="781371"/>
                </a:lnTo>
                <a:lnTo>
                  <a:pt x="57835" y="737233"/>
                </a:lnTo>
                <a:lnTo>
                  <a:pt x="35005" y="690054"/>
                </a:lnTo>
                <a:lnTo>
                  <a:pt x="16743" y="644395"/>
                </a:lnTo>
                <a:lnTo>
                  <a:pt x="4567" y="597215"/>
                </a:lnTo>
                <a:lnTo>
                  <a:pt x="0" y="548512"/>
                </a:lnTo>
                <a:lnTo>
                  <a:pt x="4567" y="499811"/>
                </a:lnTo>
                <a:lnTo>
                  <a:pt x="16743" y="452631"/>
                </a:lnTo>
                <a:lnTo>
                  <a:pt x="35005" y="406972"/>
                </a:lnTo>
                <a:lnTo>
                  <a:pt x="57835" y="359793"/>
                </a:lnTo>
                <a:lnTo>
                  <a:pt x="83708" y="315655"/>
                </a:lnTo>
                <a:lnTo>
                  <a:pt x="111101" y="269998"/>
                </a:lnTo>
                <a:lnTo>
                  <a:pt x="136974" y="224339"/>
                </a:lnTo>
                <a:lnTo>
                  <a:pt x="159803" y="178682"/>
                </a:lnTo>
                <a:lnTo>
                  <a:pt x="178067" y="134544"/>
                </a:lnTo>
                <a:lnTo>
                  <a:pt x="190243" y="87363"/>
                </a:lnTo>
                <a:lnTo>
                  <a:pt x="196330" y="4018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055B12B5-937D-4928-A7A3-634A569C3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6476" y="1433267"/>
            <a:ext cx="4335537" cy="5424732"/>
          </a:xfrm>
          <a:custGeom>
            <a:avLst/>
            <a:gdLst>
              <a:gd name="connsiteX0" fmla="*/ 2948563 w 4335537"/>
              <a:gd name="connsiteY0" fmla="*/ 0 h 5424732"/>
              <a:gd name="connsiteX1" fmla="*/ 3005780 w 4335537"/>
              <a:gd name="connsiteY1" fmla="*/ 5363 h 5424732"/>
              <a:gd name="connsiteX2" fmla="*/ 3061211 w 4335537"/>
              <a:gd name="connsiteY2" fmla="*/ 19669 h 5424732"/>
              <a:gd name="connsiteX3" fmla="*/ 3114855 w 4335537"/>
              <a:gd name="connsiteY3" fmla="*/ 41127 h 5424732"/>
              <a:gd name="connsiteX4" fmla="*/ 3170284 w 4335537"/>
              <a:gd name="connsiteY4" fmla="*/ 67948 h 5424732"/>
              <a:gd name="connsiteX5" fmla="*/ 3222140 w 4335537"/>
              <a:gd name="connsiteY5" fmla="*/ 98346 h 5424732"/>
              <a:gd name="connsiteX6" fmla="*/ 3275784 w 4335537"/>
              <a:gd name="connsiteY6" fmla="*/ 130533 h 5424732"/>
              <a:gd name="connsiteX7" fmla="*/ 3329425 w 4335537"/>
              <a:gd name="connsiteY7" fmla="*/ 159141 h 5424732"/>
              <a:gd name="connsiteX8" fmla="*/ 3383067 w 4335537"/>
              <a:gd name="connsiteY8" fmla="*/ 187752 h 5424732"/>
              <a:gd name="connsiteX9" fmla="*/ 3434923 w 4335537"/>
              <a:gd name="connsiteY9" fmla="*/ 209208 h 5424732"/>
              <a:gd name="connsiteX10" fmla="*/ 3492142 w 4335537"/>
              <a:gd name="connsiteY10" fmla="*/ 223514 h 5424732"/>
              <a:gd name="connsiteX11" fmla="*/ 3547571 w 4335537"/>
              <a:gd name="connsiteY11" fmla="*/ 230666 h 5424732"/>
              <a:gd name="connsiteX12" fmla="*/ 3606578 w 4335537"/>
              <a:gd name="connsiteY12" fmla="*/ 230666 h 5424732"/>
              <a:gd name="connsiteX13" fmla="*/ 3667374 w 4335537"/>
              <a:gd name="connsiteY13" fmla="*/ 227091 h 5424732"/>
              <a:gd name="connsiteX14" fmla="*/ 3728169 w 4335537"/>
              <a:gd name="connsiteY14" fmla="*/ 219938 h 5424732"/>
              <a:gd name="connsiteX15" fmla="*/ 3788965 w 4335537"/>
              <a:gd name="connsiteY15" fmla="*/ 210998 h 5424732"/>
              <a:gd name="connsiteX16" fmla="*/ 3849759 w 4335537"/>
              <a:gd name="connsiteY16" fmla="*/ 203845 h 5424732"/>
              <a:gd name="connsiteX17" fmla="*/ 3910555 w 4335537"/>
              <a:gd name="connsiteY17" fmla="*/ 198480 h 5424732"/>
              <a:gd name="connsiteX18" fmla="*/ 3967772 w 4335537"/>
              <a:gd name="connsiteY18" fmla="*/ 200268 h 5424732"/>
              <a:gd name="connsiteX19" fmla="*/ 4023204 w 4335537"/>
              <a:gd name="connsiteY19" fmla="*/ 207421 h 5424732"/>
              <a:gd name="connsiteX20" fmla="*/ 4076847 w 4335537"/>
              <a:gd name="connsiteY20" fmla="*/ 223514 h 5424732"/>
              <a:gd name="connsiteX21" fmla="*/ 4121551 w 4335537"/>
              <a:gd name="connsiteY21" fmla="*/ 246759 h 5424732"/>
              <a:gd name="connsiteX22" fmla="*/ 4164463 w 4335537"/>
              <a:gd name="connsiteY22" fmla="*/ 277158 h 5424732"/>
              <a:gd name="connsiteX23" fmla="*/ 4202013 w 4335537"/>
              <a:gd name="connsiteY23" fmla="*/ 312919 h 5424732"/>
              <a:gd name="connsiteX24" fmla="*/ 4239564 w 4335537"/>
              <a:gd name="connsiteY24" fmla="*/ 354046 h 5424732"/>
              <a:gd name="connsiteX25" fmla="*/ 4273537 w 4335537"/>
              <a:gd name="connsiteY25" fmla="*/ 396960 h 5424732"/>
              <a:gd name="connsiteX26" fmla="*/ 4307511 w 4335537"/>
              <a:gd name="connsiteY26" fmla="*/ 441664 h 5424732"/>
              <a:gd name="connsiteX27" fmla="*/ 4335537 w 4335537"/>
              <a:gd name="connsiteY27" fmla="*/ 478541 h 5424732"/>
              <a:gd name="connsiteX28" fmla="*/ 4335537 w 4335537"/>
              <a:gd name="connsiteY28" fmla="*/ 5411497 h 5424732"/>
              <a:gd name="connsiteX29" fmla="*/ 4325479 w 4335537"/>
              <a:gd name="connsiteY29" fmla="*/ 5424732 h 5424732"/>
              <a:gd name="connsiteX30" fmla="*/ 1571645 w 4335537"/>
              <a:gd name="connsiteY30" fmla="*/ 5424732 h 5424732"/>
              <a:gd name="connsiteX31" fmla="*/ 1555640 w 4335537"/>
              <a:gd name="connsiteY31" fmla="*/ 5403672 h 5424732"/>
              <a:gd name="connsiteX32" fmla="*/ 1521666 w 4335537"/>
              <a:gd name="connsiteY32" fmla="*/ 5360758 h 5424732"/>
              <a:gd name="connsiteX33" fmla="*/ 1485903 w 4335537"/>
              <a:gd name="connsiteY33" fmla="*/ 5319632 h 5424732"/>
              <a:gd name="connsiteX34" fmla="*/ 1444777 w 4335537"/>
              <a:gd name="connsiteY34" fmla="*/ 5283868 h 5424732"/>
              <a:gd name="connsiteX35" fmla="*/ 1405439 w 4335537"/>
              <a:gd name="connsiteY35" fmla="*/ 5251682 h 5424732"/>
              <a:gd name="connsiteX36" fmla="*/ 1360737 w 4335537"/>
              <a:gd name="connsiteY36" fmla="*/ 5226651 h 5424732"/>
              <a:gd name="connsiteX37" fmla="*/ 1312459 w 4335537"/>
              <a:gd name="connsiteY37" fmla="*/ 5205192 h 5424732"/>
              <a:gd name="connsiteX38" fmla="*/ 1260605 w 4335537"/>
              <a:gd name="connsiteY38" fmla="*/ 5187312 h 5424732"/>
              <a:gd name="connsiteX39" fmla="*/ 1206961 w 4335537"/>
              <a:gd name="connsiteY39" fmla="*/ 5171219 h 5424732"/>
              <a:gd name="connsiteX40" fmla="*/ 1153319 w 4335537"/>
              <a:gd name="connsiteY40" fmla="*/ 5156913 h 5424732"/>
              <a:gd name="connsiteX41" fmla="*/ 1097888 w 4335537"/>
              <a:gd name="connsiteY41" fmla="*/ 5142608 h 5424732"/>
              <a:gd name="connsiteX42" fmla="*/ 1046034 w 4335537"/>
              <a:gd name="connsiteY42" fmla="*/ 5126515 h 5424732"/>
              <a:gd name="connsiteX43" fmla="*/ 994178 w 4335537"/>
              <a:gd name="connsiteY43" fmla="*/ 5108634 h 5424732"/>
              <a:gd name="connsiteX44" fmla="*/ 945901 w 4335537"/>
              <a:gd name="connsiteY44" fmla="*/ 5087176 h 5424732"/>
              <a:gd name="connsiteX45" fmla="*/ 902986 w 4335537"/>
              <a:gd name="connsiteY45" fmla="*/ 5060355 h 5424732"/>
              <a:gd name="connsiteX46" fmla="*/ 863647 w 4335537"/>
              <a:gd name="connsiteY46" fmla="*/ 5028169 h 5424732"/>
              <a:gd name="connsiteX47" fmla="*/ 831463 w 4335537"/>
              <a:gd name="connsiteY47" fmla="*/ 4988832 h 5424732"/>
              <a:gd name="connsiteX48" fmla="*/ 804643 w 4335537"/>
              <a:gd name="connsiteY48" fmla="*/ 4945915 h 5424732"/>
              <a:gd name="connsiteX49" fmla="*/ 783185 w 4335537"/>
              <a:gd name="connsiteY49" fmla="*/ 4897636 h 5424732"/>
              <a:gd name="connsiteX50" fmla="*/ 765304 w 4335537"/>
              <a:gd name="connsiteY50" fmla="*/ 4845782 h 5424732"/>
              <a:gd name="connsiteX51" fmla="*/ 749211 w 4335537"/>
              <a:gd name="connsiteY51" fmla="*/ 4793927 h 5424732"/>
              <a:gd name="connsiteX52" fmla="*/ 734906 w 4335537"/>
              <a:gd name="connsiteY52" fmla="*/ 4738495 h 5424732"/>
              <a:gd name="connsiteX53" fmla="*/ 720601 w 4335537"/>
              <a:gd name="connsiteY53" fmla="*/ 4684853 h 5424732"/>
              <a:gd name="connsiteX54" fmla="*/ 704508 w 4335537"/>
              <a:gd name="connsiteY54" fmla="*/ 4631208 h 5424732"/>
              <a:gd name="connsiteX55" fmla="*/ 686627 w 4335537"/>
              <a:gd name="connsiteY55" fmla="*/ 4579352 h 5424732"/>
              <a:gd name="connsiteX56" fmla="*/ 665170 w 4335537"/>
              <a:gd name="connsiteY56" fmla="*/ 4531073 h 5424732"/>
              <a:gd name="connsiteX57" fmla="*/ 640137 w 4335537"/>
              <a:gd name="connsiteY57" fmla="*/ 4486371 h 5424732"/>
              <a:gd name="connsiteX58" fmla="*/ 607953 w 4335537"/>
              <a:gd name="connsiteY58" fmla="*/ 4447032 h 5424732"/>
              <a:gd name="connsiteX59" fmla="*/ 572190 w 4335537"/>
              <a:gd name="connsiteY59" fmla="*/ 4405905 h 5424732"/>
              <a:gd name="connsiteX60" fmla="*/ 531064 w 4335537"/>
              <a:gd name="connsiteY60" fmla="*/ 4370144 h 5424732"/>
              <a:gd name="connsiteX61" fmla="*/ 486360 w 4335537"/>
              <a:gd name="connsiteY61" fmla="*/ 4336170 h 5424732"/>
              <a:gd name="connsiteX62" fmla="*/ 441659 w 4335537"/>
              <a:gd name="connsiteY62" fmla="*/ 4302196 h 5424732"/>
              <a:gd name="connsiteX63" fmla="*/ 396958 w 4335537"/>
              <a:gd name="connsiteY63" fmla="*/ 4268222 h 5424732"/>
              <a:gd name="connsiteX64" fmla="*/ 354042 w 4335537"/>
              <a:gd name="connsiteY64" fmla="*/ 4234246 h 5424732"/>
              <a:gd name="connsiteX65" fmla="*/ 312916 w 4335537"/>
              <a:gd name="connsiteY65" fmla="*/ 4196697 h 5424732"/>
              <a:gd name="connsiteX66" fmla="*/ 277155 w 4335537"/>
              <a:gd name="connsiteY66" fmla="*/ 4159148 h 5424732"/>
              <a:gd name="connsiteX67" fmla="*/ 246759 w 4335537"/>
              <a:gd name="connsiteY67" fmla="*/ 4116232 h 5424732"/>
              <a:gd name="connsiteX68" fmla="*/ 223513 w 4335537"/>
              <a:gd name="connsiteY68" fmla="*/ 4071530 h 5424732"/>
              <a:gd name="connsiteX69" fmla="*/ 207420 w 4335537"/>
              <a:gd name="connsiteY69" fmla="*/ 4017888 h 5424732"/>
              <a:gd name="connsiteX70" fmla="*/ 200268 w 4335537"/>
              <a:gd name="connsiteY70" fmla="*/ 3962456 h 5424732"/>
              <a:gd name="connsiteX71" fmla="*/ 198478 w 4335537"/>
              <a:gd name="connsiteY71" fmla="*/ 3905234 h 5424732"/>
              <a:gd name="connsiteX72" fmla="*/ 203843 w 4335537"/>
              <a:gd name="connsiteY72" fmla="*/ 3844439 h 5424732"/>
              <a:gd name="connsiteX73" fmla="*/ 210996 w 4335537"/>
              <a:gd name="connsiteY73" fmla="*/ 3783644 h 5424732"/>
              <a:gd name="connsiteX74" fmla="*/ 219936 w 4335537"/>
              <a:gd name="connsiteY74" fmla="*/ 3722847 h 5424732"/>
              <a:gd name="connsiteX75" fmla="*/ 227088 w 4335537"/>
              <a:gd name="connsiteY75" fmla="*/ 3662052 h 5424732"/>
              <a:gd name="connsiteX76" fmla="*/ 230666 w 4335537"/>
              <a:gd name="connsiteY76" fmla="*/ 3601257 h 5424732"/>
              <a:gd name="connsiteX77" fmla="*/ 230666 w 4335537"/>
              <a:gd name="connsiteY77" fmla="*/ 3542248 h 5424732"/>
              <a:gd name="connsiteX78" fmla="*/ 223513 w 4335537"/>
              <a:gd name="connsiteY78" fmla="*/ 3486818 h 5424732"/>
              <a:gd name="connsiteX79" fmla="*/ 209208 w 4335537"/>
              <a:gd name="connsiteY79" fmla="*/ 3431386 h 5424732"/>
              <a:gd name="connsiteX80" fmla="*/ 187750 w 4335537"/>
              <a:gd name="connsiteY80" fmla="*/ 3379529 h 5424732"/>
              <a:gd name="connsiteX81" fmla="*/ 160929 w 4335537"/>
              <a:gd name="connsiteY81" fmla="*/ 3325887 h 5424732"/>
              <a:gd name="connsiteX82" fmla="*/ 130531 w 4335537"/>
              <a:gd name="connsiteY82" fmla="*/ 3272245 h 5424732"/>
              <a:gd name="connsiteX83" fmla="*/ 98347 w 4335537"/>
              <a:gd name="connsiteY83" fmla="*/ 3218601 h 5424732"/>
              <a:gd name="connsiteX84" fmla="*/ 67949 w 4335537"/>
              <a:gd name="connsiteY84" fmla="*/ 3166744 h 5424732"/>
              <a:gd name="connsiteX85" fmla="*/ 41126 w 4335537"/>
              <a:gd name="connsiteY85" fmla="*/ 3111314 h 5424732"/>
              <a:gd name="connsiteX86" fmla="*/ 19670 w 4335537"/>
              <a:gd name="connsiteY86" fmla="*/ 3057670 h 5424732"/>
              <a:gd name="connsiteX87" fmla="*/ 5365 w 4335537"/>
              <a:gd name="connsiteY87" fmla="*/ 3002238 h 5424732"/>
              <a:gd name="connsiteX88" fmla="*/ 0 w 4335537"/>
              <a:gd name="connsiteY88" fmla="*/ 2945018 h 5424732"/>
              <a:gd name="connsiteX89" fmla="*/ 5365 w 4335537"/>
              <a:gd name="connsiteY89" fmla="*/ 2887800 h 5424732"/>
              <a:gd name="connsiteX90" fmla="*/ 19670 w 4335537"/>
              <a:gd name="connsiteY90" fmla="*/ 2832369 h 5424732"/>
              <a:gd name="connsiteX91" fmla="*/ 41126 w 4335537"/>
              <a:gd name="connsiteY91" fmla="*/ 2778724 h 5424732"/>
              <a:gd name="connsiteX92" fmla="*/ 67949 w 4335537"/>
              <a:gd name="connsiteY92" fmla="*/ 2723294 h 5424732"/>
              <a:gd name="connsiteX93" fmla="*/ 98347 w 4335537"/>
              <a:gd name="connsiteY93" fmla="*/ 2671438 h 5424732"/>
              <a:gd name="connsiteX94" fmla="*/ 130531 w 4335537"/>
              <a:gd name="connsiteY94" fmla="*/ 2617795 h 5424732"/>
              <a:gd name="connsiteX95" fmla="*/ 160929 w 4335537"/>
              <a:gd name="connsiteY95" fmla="*/ 2564151 h 5424732"/>
              <a:gd name="connsiteX96" fmla="*/ 187750 w 4335537"/>
              <a:gd name="connsiteY96" fmla="*/ 2510509 h 5424732"/>
              <a:gd name="connsiteX97" fmla="*/ 209208 w 4335537"/>
              <a:gd name="connsiteY97" fmla="*/ 2458652 h 5424732"/>
              <a:gd name="connsiteX98" fmla="*/ 223513 w 4335537"/>
              <a:gd name="connsiteY98" fmla="*/ 2403220 h 5424732"/>
              <a:gd name="connsiteX99" fmla="*/ 230666 w 4335537"/>
              <a:gd name="connsiteY99" fmla="*/ 2347790 h 5424732"/>
              <a:gd name="connsiteX100" fmla="*/ 230666 w 4335537"/>
              <a:gd name="connsiteY100" fmla="*/ 2288783 h 5424732"/>
              <a:gd name="connsiteX101" fmla="*/ 227088 w 4335537"/>
              <a:gd name="connsiteY101" fmla="*/ 2227986 h 5424732"/>
              <a:gd name="connsiteX102" fmla="*/ 219936 w 4335537"/>
              <a:gd name="connsiteY102" fmla="*/ 2167191 h 5424732"/>
              <a:gd name="connsiteX103" fmla="*/ 210996 w 4335537"/>
              <a:gd name="connsiteY103" fmla="*/ 2106394 h 5424732"/>
              <a:gd name="connsiteX104" fmla="*/ 203843 w 4335537"/>
              <a:gd name="connsiteY104" fmla="*/ 2045599 h 5424732"/>
              <a:gd name="connsiteX105" fmla="*/ 198478 w 4335537"/>
              <a:gd name="connsiteY105" fmla="*/ 1984804 h 5424732"/>
              <a:gd name="connsiteX106" fmla="*/ 200268 w 4335537"/>
              <a:gd name="connsiteY106" fmla="*/ 1927585 h 5424732"/>
              <a:gd name="connsiteX107" fmla="*/ 207420 w 4335537"/>
              <a:gd name="connsiteY107" fmla="*/ 1872153 h 5424732"/>
              <a:gd name="connsiteX108" fmla="*/ 223513 w 4335537"/>
              <a:gd name="connsiteY108" fmla="*/ 1818508 h 5424732"/>
              <a:gd name="connsiteX109" fmla="*/ 246759 w 4335537"/>
              <a:gd name="connsiteY109" fmla="*/ 1773807 h 5424732"/>
              <a:gd name="connsiteX110" fmla="*/ 277155 w 4335537"/>
              <a:gd name="connsiteY110" fmla="*/ 1730892 h 5424732"/>
              <a:gd name="connsiteX111" fmla="*/ 312916 w 4335537"/>
              <a:gd name="connsiteY111" fmla="*/ 1693341 h 5424732"/>
              <a:gd name="connsiteX112" fmla="*/ 354042 w 4335537"/>
              <a:gd name="connsiteY112" fmla="*/ 1655792 h 5424732"/>
              <a:gd name="connsiteX113" fmla="*/ 396958 w 4335537"/>
              <a:gd name="connsiteY113" fmla="*/ 1621816 h 5424732"/>
              <a:gd name="connsiteX114" fmla="*/ 441659 w 4335537"/>
              <a:gd name="connsiteY114" fmla="*/ 1587842 h 5424732"/>
              <a:gd name="connsiteX115" fmla="*/ 486360 w 4335537"/>
              <a:gd name="connsiteY115" fmla="*/ 1553868 h 5424732"/>
              <a:gd name="connsiteX116" fmla="*/ 531064 w 4335537"/>
              <a:gd name="connsiteY116" fmla="*/ 1519895 h 5424732"/>
              <a:gd name="connsiteX117" fmla="*/ 572190 w 4335537"/>
              <a:gd name="connsiteY117" fmla="*/ 1484133 h 5424732"/>
              <a:gd name="connsiteX118" fmla="*/ 607953 w 4335537"/>
              <a:gd name="connsiteY118" fmla="*/ 1443007 h 5424732"/>
              <a:gd name="connsiteX119" fmla="*/ 640137 w 4335537"/>
              <a:gd name="connsiteY119" fmla="*/ 1403668 h 5424732"/>
              <a:gd name="connsiteX120" fmla="*/ 665170 w 4335537"/>
              <a:gd name="connsiteY120" fmla="*/ 1358966 h 5424732"/>
              <a:gd name="connsiteX121" fmla="*/ 686627 w 4335537"/>
              <a:gd name="connsiteY121" fmla="*/ 1310687 h 5424732"/>
              <a:gd name="connsiteX122" fmla="*/ 704508 w 4335537"/>
              <a:gd name="connsiteY122" fmla="*/ 1258830 h 5424732"/>
              <a:gd name="connsiteX123" fmla="*/ 720601 w 4335537"/>
              <a:gd name="connsiteY123" fmla="*/ 1205186 h 5424732"/>
              <a:gd name="connsiteX124" fmla="*/ 734906 w 4335537"/>
              <a:gd name="connsiteY124" fmla="*/ 1151543 h 5424732"/>
              <a:gd name="connsiteX125" fmla="*/ 749211 w 4335537"/>
              <a:gd name="connsiteY125" fmla="*/ 1096111 h 5424732"/>
              <a:gd name="connsiteX126" fmla="*/ 765304 w 4335537"/>
              <a:gd name="connsiteY126" fmla="*/ 1044257 h 5424732"/>
              <a:gd name="connsiteX127" fmla="*/ 783185 w 4335537"/>
              <a:gd name="connsiteY127" fmla="*/ 992400 h 5424732"/>
              <a:gd name="connsiteX128" fmla="*/ 804643 w 4335537"/>
              <a:gd name="connsiteY128" fmla="*/ 944123 h 5424732"/>
              <a:gd name="connsiteX129" fmla="*/ 831463 w 4335537"/>
              <a:gd name="connsiteY129" fmla="*/ 901209 h 5424732"/>
              <a:gd name="connsiteX130" fmla="*/ 863647 w 4335537"/>
              <a:gd name="connsiteY130" fmla="*/ 861870 h 5424732"/>
              <a:gd name="connsiteX131" fmla="*/ 902986 w 4335537"/>
              <a:gd name="connsiteY131" fmla="*/ 829684 h 5424732"/>
              <a:gd name="connsiteX132" fmla="*/ 945901 w 4335537"/>
              <a:gd name="connsiteY132" fmla="*/ 802863 h 5424732"/>
              <a:gd name="connsiteX133" fmla="*/ 994178 w 4335537"/>
              <a:gd name="connsiteY133" fmla="*/ 781405 h 5424732"/>
              <a:gd name="connsiteX134" fmla="*/ 1046034 w 4335537"/>
              <a:gd name="connsiteY134" fmla="*/ 763524 h 5424732"/>
              <a:gd name="connsiteX135" fmla="*/ 1097888 w 4335537"/>
              <a:gd name="connsiteY135" fmla="*/ 747431 h 5424732"/>
              <a:gd name="connsiteX136" fmla="*/ 1153319 w 4335537"/>
              <a:gd name="connsiteY136" fmla="*/ 733125 h 5424732"/>
              <a:gd name="connsiteX137" fmla="*/ 1206961 w 4335537"/>
              <a:gd name="connsiteY137" fmla="*/ 718820 h 5424732"/>
              <a:gd name="connsiteX138" fmla="*/ 1260605 w 4335537"/>
              <a:gd name="connsiteY138" fmla="*/ 702727 h 5424732"/>
              <a:gd name="connsiteX139" fmla="*/ 1312459 w 4335537"/>
              <a:gd name="connsiteY139" fmla="*/ 684846 h 5424732"/>
              <a:gd name="connsiteX140" fmla="*/ 1360737 w 4335537"/>
              <a:gd name="connsiteY140" fmla="*/ 663388 h 5424732"/>
              <a:gd name="connsiteX141" fmla="*/ 1405439 w 4335537"/>
              <a:gd name="connsiteY141" fmla="*/ 638356 h 5424732"/>
              <a:gd name="connsiteX142" fmla="*/ 1444777 w 4335537"/>
              <a:gd name="connsiteY142" fmla="*/ 606170 h 5424732"/>
              <a:gd name="connsiteX143" fmla="*/ 1485903 w 4335537"/>
              <a:gd name="connsiteY143" fmla="*/ 570407 h 5424732"/>
              <a:gd name="connsiteX144" fmla="*/ 1521666 w 4335537"/>
              <a:gd name="connsiteY144" fmla="*/ 529280 h 5424732"/>
              <a:gd name="connsiteX145" fmla="*/ 1555640 w 4335537"/>
              <a:gd name="connsiteY145" fmla="*/ 486366 h 5424732"/>
              <a:gd name="connsiteX146" fmla="*/ 1589613 w 4335537"/>
              <a:gd name="connsiteY146" fmla="*/ 441664 h 5424732"/>
              <a:gd name="connsiteX147" fmla="*/ 1623587 w 4335537"/>
              <a:gd name="connsiteY147" fmla="*/ 396960 h 5424732"/>
              <a:gd name="connsiteX148" fmla="*/ 1657560 w 4335537"/>
              <a:gd name="connsiteY148" fmla="*/ 354046 h 5424732"/>
              <a:gd name="connsiteX149" fmla="*/ 1695111 w 4335537"/>
              <a:gd name="connsiteY149" fmla="*/ 312919 h 5424732"/>
              <a:gd name="connsiteX150" fmla="*/ 1732660 w 4335537"/>
              <a:gd name="connsiteY150" fmla="*/ 277158 h 5424732"/>
              <a:gd name="connsiteX151" fmla="*/ 1775575 w 4335537"/>
              <a:gd name="connsiteY151" fmla="*/ 246759 h 5424732"/>
              <a:gd name="connsiteX152" fmla="*/ 1820277 w 4335537"/>
              <a:gd name="connsiteY152" fmla="*/ 223514 h 5424732"/>
              <a:gd name="connsiteX153" fmla="*/ 1873920 w 4335537"/>
              <a:gd name="connsiteY153" fmla="*/ 207421 h 5424732"/>
              <a:gd name="connsiteX154" fmla="*/ 1929352 w 4335537"/>
              <a:gd name="connsiteY154" fmla="*/ 200268 h 5424732"/>
              <a:gd name="connsiteX155" fmla="*/ 1986569 w 4335537"/>
              <a:gd name="connsiteY155" fmla="*/ 198480 h 5424732"/>
              <a:gd name="connsiteX156" fmla="*/ 2047363 w 4335537"/>
              <a:gd name="connsiteY156" fmla="*/ 203845 h 5424732"/>
              <a:gd name="connsiteX157" fmla="*/ 2108159 w 4335537"/>
              <a:gd name="connsiteY157" fmla="*/ 210998 h 5424732"/>
              <a:gd name="connsiteX158" fmla="*/ 2168955 w 4335537"/>
              <a:gd name="connsiteY158" fmla="*/ 219938 h 5424732"/>
              <a:gd name="connsiteX159" fmla="*/ 2229750 w 4335537"/>
              <a:gd name="connsiteY159" fmla="*/ 227091 h 5424732"/>
              <a:gd name="connsiteX160" fmla="*/ 2290544 w 4335537"/>
              <a:gd name="connsiteY160" fmla="*/ 230666 h 5424732"/>
              <a:gd name="connsiteX161" fmla="*/ 2349553 w 4335537"/>
              <a:gd name="connsiteY161" fmla="*/ 230666 h 5424732"/>
              <a:gd name="connsiteX162" fmla="*/ 2404984 w 4335537"/>
              <a:gd name="connsiteY162" fmla="*/ 223514 h 5424732"/>
              <a:gd name="connsiteX163" fmla="*/ 2460415 w 4335537"/>
              <a:gd name="connsiteY163" fmla="*/ 209208 h 5424732"/>
              <a:gd name="connsiteX164" fmla="*/ 2514057 w 4335537"/>
              <a:gd name="connsiteY164" fmla="*/ 187752 h 5424732"/>
              <a:gd name="connsiteX165" fmla="*/ 2567699 w 4335537"/>
              <a:gd name="connsiteY165" fmla="*/ 159141 h 5424732"/>
              <a:gd name="connsiteX166" fmla="*/ 2621342 w 4335537"/>
              <a:gd name="connsiteY166" fmla="*/ 130533 h 5424732"/>
              <a:gd name="connsiteX167" fmla="*/ 2674984 w 4335537"/>
              <a:gd name="connsiteY167" fmla="*/ 98346 h 5424732"/>
              <a:gd name="connsiteX168" fmla="*/ 2726840 w 4335537"/>
              <a:gd name="connsiteY168" fmla="*/ 67948 h 5424732"/>
              <a:gd name="connsiteX169" fmla="*/ 2782271 w 4335537"/>
              <a:gd name="connsiteY169" fmla="*/ 41127 h 5424732"/>
              <a:gd name="connsiteX170" fmla="*/ 2835913 w 4335537"/>
              <a:gd name="connsiteY170" fmla="*/ 19669 h 5424732"/>
              <a:gd name="connsiteX171" fmla="*/ 2891344 w 4335537"/>
              <a:gd name="connsiteY171" fmla="*/ 5363 h 542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335537" h="5424732">
                <a:moveTo>
                  <a:pt x="2948563" y="0"/>
                </a:moveTo>
                <a:lnTo>
                  <a:pt x="3005780" y="5363"/>
                </a:lnTo>
                <a:lnTo>
                  <a:pt x="3061211" y="19669"/>
                </a:lnTo>
                <a:lnTo>
                  <a:pt x="3114855" y="41127"/>
                </a:lnTo>
                <a:lnTo>
                  <a:pt x="3170284" y="67948"/>
                </a:lnTo>
                <a:lnTo>
                  <a:pt x="3222140" y="98346"/>
                </a:lnTo>
                <a:lnTo>
                  <a:pt x="3275784" y="130533"/>
                </a:lnTo>
                <a:lnTo>
                  <a:pt x="3329425" y="159141"/>
                </a:lnTo>
                <a:lnTo>
                  <a:pt x="3383067" y="187752"/>
                </a:lnTo>
                <a:lnTo>
                  <a:pt x="3434923" y="209208"/>
                </a:lnTo>
                <a:lnTo>
                  <a:pt x="3492142" y="223514"/>
                </a:lnTo>
                <a:lnTo>
                  <a:pt x="3547571" y="230666"/>
                </a:lnTo>
                <a:lnTo>
                  <a:pt x="3606578" y="230666"/>
                </a:lnTo>
                <a:lnTo>
                  <a:pt x="3667374" y="227091"/>
                </a:lnTo>
                <a:lnTo>
                  <a:pt x="3728169" y="219938"/>
                </a:lnTo>
                <a:lnTo>
                  <a:pt x="3788965" y="210998"/>
                </a:lnTo>
                <a:lnTo>
                  <a:pt x="3849759" y="203845"/>
                </a:lnTo>
                <a:lnTo>
                  <a:pt x="3910555" y="198480"/>
                </a:lnTo>
                <a:lnTo>
                  <a:pt x="3967772" y="200268"/>
                </a:lnTo>
                <a:lnTo>
                  <a:pt x="4023204" y="207421"/>
                </a:lnTo>
                <a:lnTo>
                  <a:pt x="4076847" y="223514"/>
                </a:lnTo>
                <a:lnTo>
                  <a:pt x="4121551" y="246759"/>
                </a:lnTo>
                <a:lnTo>
                  <a:pt x="4164463" y="277158"/>
                </a:lnTo>
                <a:lnTo>
                  <a:pt x="4202013" y="312919"/>
                </a:lnTo>
                <a:lnTo>
                  <a:pt x="4239564" y="354046"/>
                </a:lnTo>
                <a:lnTo>
                  <a:pt x="4273537" y="396960"/>
                </a:lnTo>
                <a:lnTo>
                  <a:pt x="4307511" y="441664"/>
                </a:lnTo>
                <a:lnTo>
                  <a:pt x="4335537" y="478541"/>
                </a:lnTo>
                <a:lnTo>
                  <a:pt x="4335537" y="5411497"/>
                </a:lnTo>
                <a:lnTo>
                  <a:pt x="4325479" y="5424732"/>
                </a:lnTo>
                <a:lnTo>
                  <a:pt x="1571645" y="5424732"/>
                </a:lnTo>
                <a:lnTo>
                  <a:pt x="1555640" y="5403672"/>
                </a:lnTo>
                <a:lnTo>
                  <a:pt x="1521666" y="5360758"/>
                </a:lnTo>
                <a:lnTo>
                  <a:pt x="1485903" y="5319632"/>
                </a:lnTo>
                <a:lnTo>
                  <a:pt x="1444777" y="5283868"/>
                </a:lnTo>
                <a:lnTo>
                  <a:pt x="1405439" y="5251682"/>
                </a:lnTo>
                <a:lnTo>
                  <a:pt x="1360737" y="5226651"/>
                </a:lnTo>
                <a:lnTo>
                  <a:pt x="1312459" y="5205192"/>
                </a:lnTo>
                <a:lnTo>
                  <a:pt x="1260605" y="5187312"/>
                </a:lnTo>
                <a:lnTo>
                  <a:pt x="1206961" y="5171219"/>
                </a:lnTo>
                <a:lnTo>
                  <a:pt x="1153319" y="5156913"/>
                </a:lnTo>
                <a:lnTo>
                  <a:pt x="1097888" y="5142608"/>
                </a:lnTo>
                <a:lnTo>
                  <a:pt x="1046034" y="5126515"/>
                </a:lnTo>
                <a:lnTo>
                  <a:pt x="994178" y="5108634"/>
                </a:lnTo>
                <a:lnTo>
                  <a:pt x="945901" y="5087176"/>
                </a:lnTo>
                <a:lnTo>
                  <a:pt x="902986" y="5060355"/>
                </a:lnTo>
                <a:lnTo>
                  <a:pt x="863647" y="5028169"/>
                </a:lnTo>
                <a:lnTo>
                  <a:pt x="831463" y="4988832"/>
                </a:lnTo>
                <a:lnTo>
                  <a:pt x="804643" y="4945915"/>
                </a:lnTo>
                <a:lnTo>
                  <a:pt x="783185" y="4897636"/>
                </a:lnTo>
                <a:lnTo>
                  <a:pt x="765304" y="4845782"/>
                </a:lnTo>
                <a:lnTo>
                  <a:pt x="749211" y="4793927"/>
                </a:lnTo>
                <a:lnTo>
                  <a:pt x="734906" y="4738495"/>
                </a:lnTo>
                <a:lnTo>
                  <a:pt x="720601" y="4684853"/>
                </a:lnTo>
                <a:lnTo>
                  <a:pt x="704508" y="4631208"/>
                </a:lnTo>
                <a:lnTo>
                  <a:pt x="686627" y="4579352"/>
                </a:lnTo>
                <a:lnTo>
                  <a:pt x="665170" y="4531073"/>
                </a:lnTo>
                <a:lnTo>
                  <a:pt x="640137" y="4486371"/>
                </a:lnTo>
                <a:lnTo>
                  <a:pt x="607953" y="4447032"/>
                </a:lnTo>
                <a:lnTo>
                  <a:pt x="572190" y="4405905"/>
                </a:lnTo>
                <a:lnTo>
                  <a:pt x="531064" y="4370144"/>
                </a:lnTo>
                <a:lnTo>
                  <a:pt x="486360" y="4336170"/>
                </a:lnTo>
                <a:lnTo>
                  <a:pt x="441659" y="4302196"/>
                </a:lnTo>
                <a:lnTo>
                  <a:pt x="396958" y="4268222"/>
                </a:lnTo>
                <a:lnTo>
                  <a:pt x="354042" y="4234246"/>
                </a:lnTo>
                <a:lnTo>
                  <a:pt x="312916" y="4196697"/>
                </a:lnTo>
                <a:lnTo>
                  <a:pt x="277155" y="4159148"/>
                </a:lnTo>
                <a:lnTo>
                  <a:pt x="246759" y="4116232"/>
                </a:lnTo>
                <a:lnTo>
                  <a:pt x="223513" y="4071530"/>
                </a:lnTo>
                <a:lnTo>
                  <a:pt x="207420" y="4017888"/>
                </a:lnTo>
                <a:lnTo>
                  <a:pt x="200268" y="3962456"/>
                </a:lnTo>
                <a:lnTo>
                  <a:pt x="198478" y="3905234"/>
                </a:lnTo>
                <a:lnTo>
                  <a:pt x="203843" y="3844439"/>
                </a:lnTo>
                <a:lnTo>
                  <a:pt x="210996" y="3783644"/>
                </a:lnTo>
                <a:lnTo>
                  <a:pt x="219936" y="3722847"/>
                </a:lnTo>
                <a:lnTo>
                  <a:pt x="227088" y="3662052"/>
                </a:lnTo>
                <a:lnTo>
                  <a:pt x="230666" y="3601257"/>
                </a:lnTo>
                <a:lnTo>
                  <a:pt x="230666" y="3542248"/>
                </a:lnTo>
                <a:lnTo>
                  <a:pt x="223513" y="3486818"/>
                </a:lnTo>
                <a:lnTo>
                  <a:pt x="209208" y="3431386"/>
                </a:lnTo>
                <a:lnTo>
                  <a:pt x="187750" y="3379529"/>
                </a:lnTo>
                <a:lnTo>
                  <a:pt x="160929" y="3325887"/>
                </a:lnTo>
                <a:lnTo>
                  <a:pt x="130531" y="3272245"/>
                </a:lnTo>
                <a:lnTo>
                  <a:pt x="98347" y="3218601"/>
                </a:lnTo>
                <a:lnTo>
                  <a:pt x="67949" y="3166744"/>
                </a:lnTo>
                <a:lnTo>
                  <a:pt x="41126" y="3111314"/>
                </a:lnTo>
                <a:lnTo>
                  <a:pt x="19670" y="3057670"/>
                </a:lnTo>
                <a:lnTo>
                  <a:pt x="5365" y="3002238"/>
                </a:lnTo>
                <a:lnTo>
                  <a:pt x="0" y="2945018"/>
                </a:lnTo>
                <a:lnTo>
                  <a:pt x="5365" y="2887800"/>
                </a:lnTo>
                <a:lnTo>
                  <a:pt x="19670" y="2832369"/>
                </a:lnTo>
                <a:lnTo>
                  <a:pt x="41126" y="2778724"/>
                </a:lnTo>
                <a:lnTo>
                  <a:pt x="67949" y="2723294"/>
                </a:lnTo>
                <a:lnTo>
                  <a:pt x="98347" y="2671438"/>
                </a:lnTo>
                <a:lnTo>
                  <a:pt x="130531" y="2617795"/>
                </a:lnTo>
                <a:lnTo>
                  <a:pt x="160929" y="2564151"/>
                </a:lnTo>
                <a:lnTo>
                  <a:pt x="187750" y="2510509"/>
                </a:lnTo>
                <a:lnTo>
                  <a:pt x="209208" y="2458652"/>
                </a:lnTo>
                <a:lnTo>
                  <a:pt x="223513" y="2403220"/>
                </a:lnTo>
                <a:lnTo>
                  <a:pt x="230666" y="2347790"/>
                </a:lnTo>
                <a:lnTo>
                  <a:pt x="230666" y="2288783"/>
                </a:lnTo>
                <a:lnTo>
                  <a:pt x="227088" y="2227986"/>
                </a:lnTo>
                <a:lnTo>
                  <a:pt x="219936" y="2167191"/>
                </a:lnTo>
                <a:lnTo>
                  <a:pt x="210996" y="2106394"/>
                </a:lnTo>
                <a:lnTo>
                  <a:pt x="203843" y="2045599"/>
                </a:lnTo>
                <a:lnTo>
                  <a:pt x="198478" y="1984804"/>
                </a:lnTo>
                <a:lnTo>
                  <a:pt x="200268" y="1927585"/>
                </a:lnTo>
                <a:lnTo>
                  <a:pt x="207420" y="1872153"/>
                </a:lnTo>
                <a:lnTo>
                  <a:pt x="223513" y="1818508"/>
                </a:lnTo>
                <a:lnTo>
                  <a:pt x="246759" y="1773807"/>
                </a:lnTo>
                <a:lnTo>
                  <a:pt x="277155" y="1730892"/>
                </a:lnTo>
                <a:lnTo>
                  <a:pt x="312916" y="1693341"/>
                </a:lnTo>
                <a:lnTo>
                  <a:pt x="354042" y="1655792"/>
                </a:lnTo>
                <a:lnTo>
                  <a:pt x="396958" y="1621816"/>
                </a:lnTo>
                <a:lnTo>
                  <a:pt x="441659" y="1587842"/>
                </a:lnTo>
                <a:lnTo>
                  <a:pt x="486360" y="1553868"/>
                </a:lnTo>
                <a:lnTo>
                  <a:pt x="531064" y="1519895"/>
                </a:lnTo>
                <a:lnTo>
                  <a:pt x="572190" y="1484133"/>
                </a:lnTo>
                <a:lnTo>
                  <a:pt x="607953" y="1443007"/>
                </a:lnTo>
                <a:lnTo>
                  <a:pt x="640137" y="1403668"/>
                </a:lnTo>
                <a:lnTo>
                  <a:pt x="665170" y="1358966"/>
                </a:lnTo>
                <a:lnTo>
                  <a:pt x="686627" y="1310687"/>
                </a:lnTo>
                <a:lnTo>
                  <a:pt x="704508" y="1258830"/>
                </a:lnTo>
                <a:lnTo>
                  <a:pt x="720601" y="1205186"/>
                </a:lnTo>
                <a:lnTo>
                  <a:pt x="734906" y="1151543"/>
                </a:lnTo>
                <a:lnTo>
                  <a:pt x="749211" y="1096111"/>
                </a:lnTo>
                <a:lnTo>
                  <a:pt x="765304" y="1044257"/>
                </a:lnTo>
                <a:lnTo>
                  <a:pt x="783185" y="992400"/>
                </a:lnTo>
                <a:lnTo>
                  <a:pt x="804643" y="944123"/>
                </a:lnTo>
                <a:lnTo>
                  <a:pt x="831463" y="901209"/>
                </a:lnTo>
                <a:lnTo>
                  <a:pt x="863647" y="861870"/>
                </a:lnTo>
                <a:lnTo>
                  <a:pt x="902986" y="829684"/>
                </a:lnTo>
                <a:lnTo>
                  <a:pt x="945901" y="802863"/>
                </a:lnTo>
                <a:lnTo>
                  <a:pt x="994178" y="781405"/>
                </a:lnTo>
                <a:lnTo>
                  <a:pt x="1046034" y="763524"/>
                </a:lnTo>
                <a:lnTo>
                  <a:pt x="1097888" y="747431"/>
                </a:lnTo>
                <a:lnTo>
                  <a:pt x="1153319" y="733125"/>
                </a:lnTo>
                <a:lnTo>
                  <a:pt x="1206961" y="718820"/>
                </a:lnTo>
                <a:lnTo>
                  <a:pt x="1260605" y="702727"/>
                </a:lnTo>
                <a:lnTo>
                  <a:pt x="1312459" y="684846"/>
                </a:lnTo>
                <a:lnTo>
                  <a:pt x="1360737" y="663388"/>
                </a:lnTo>
                <a:lnTo>
                  <a:pt x="1405439" y="638356"/>
                </a:lnTo>
                <a:lnTo>
                  <a:pt x="1444777" y="606170"/>
                </a:lnTo>
                <a:lnTo>
                  <a:pt x="1485903" y="570407"/>
                </a:lnTo>
                <a:lnTo>
                  <a:pt x="1521666" y="529280"/>
                </a:lnTo>
                <a:lnTo>
                  <a:pt x="1555640" y="486366"/>
                </a:lnTo>
                <a:lnTo>
                  <a:pt x="1589613" y="441664"/>
                </a:lnTo>
                <a:lnTo>
                  <a:pt x="1623587" y="396960"/>
                </a:lnTo>
                <a:lnTo>
                  <a:pt x="1657560" y="354046"/>
                </a:lnTo>
                <a:lnTo>
                  <a:pt x="1695111" y="312919"/>
                </a:lnTo>
                <a:lnTo>
                  <a:pt x="1732660" y="277158"/>
                </a:lnTo>
                <a:lnTo>
                  <a:pt x="1775575" y="246759"/>
                </a:lnTo>
                <a:lnTo>
                  <a:pt x="1820277" y="223514"/>
                </a:lnTo>
                <a:lnTo>
                  <a:pt x="1873920" y="207421"/>
                </a:lnTo>
                <a:lnTo>
                  <a:pt x="1929352" y="200268"/>
                </a:lnTo>
                <a:lnTo>
                  <a:pt x="1986569" y="198480"/>
                </a:lnTo>
                <a:lnTo>
                  <a:pt x="2047363" y="203845"/>
                </a:lnTo>
                <a:lnTo>
                  <a:pt x="2108159" y="210998"/>
                </a:lnTo>
                <a:lnTo>
                  <a:pt x="2168955" y="219938"/>
                </a:lnTo>
                <a:lnTo>
                  <a:pt x="2229750" y="227091"/>
                </a:lnTo>
                <a:lnTo>
                  <a:pt x="2290544" y="230666"/>
                </a:lnTo>
                <a:lnTo>
                  <a:pt x="2349553" y="230666"/>
                </a:lnTo>
                <a:lnTo>
                  <a:pt x="2404984" y="223514"/>
                </a:lnTo>
                <a:lnTo>
                  <a:pt x="2460415" y="209208"/>
                </a:lnTo>
                <a:lnTo>
                  <a:pt x="2514057" y="187752"/>
                </a:lnTo>
                <a:lnTo>
                  <a:pt x="2567699" y="159141"/>
                </a:lnTo>
                <a:lnTo>
                  <a:pt x="2621342" y="130533"/>
                </a:lnTo>
                <a:lnTo>
                  <a:pt x="2674984" y="98346"/>
                </a:lnTo>
                <a:lnTo>
                  <a:pt x="2726840" y="67948"/>
                </a:lnTo>
                <a:lnTo>
                  <a:pt x="2782271" y="41127"/>
                </a:lnTo>
                <a:lnTo>
                  <a:pt x="2835913" y="19669"/>
                </a:lnTo>
                <a:lnTo>
                  <a:pt x="2891344" y="536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4">
            <a:extLst>
              <a:ext uri="{FF2B5EF4-FFF2-40B4-BE49-F238E27FC236}">
                <a16:creationId xmlns:a16="http://schemas.microsoft.com/office/drawing/2014/main" id="{A61CF340-69F5-4404-A74F-29221ACA42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8529" y="3102076"/>
            <a:ext cx="3146324" cy="2802194"/>
          </a:xfrm>
          <a:prstGeom prst="rect">
            <a:avLst/>
          </a:prstGeom>
        </p:spPr>
      </p:pic>
      <p:pic>
        <p:nvPicPr>
          <p:cNvPr id="5" name="Gráfico 4">
            <a:extLst>
              <a:ext uri="{FF2B5EF4-FFF2-40B4-BE49-F238E27FC236}">
                <a16:creationId xmlns:a16="http://schemas.microsoft.com/office/drawing/2014/main" id="{75336CB3-7B1D-4E2B-8927-0789640B31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18947" y="252191"/>
            <a:ext cx="2797950" cy="2098463"/>
          </a:xfrm>
          <a:prstGeom prst="rect">
            <a:avLst/>
          </a:prstGeom>
        </p:spPr>
      </p:pic>
    </p:spTree>
    <p:extLst>
      <p:ext uri="{BB962C8B-B14F-4D97-AF65-F5344CB8AC3E}">
        <p14:creationId xmlns:p14="http://schemas.microsoft.com/office/powerpoint/2010/main" val="16785383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a:solidFill>
                  <a:schemeClr val="tx2"/>
                </a:solidFill>
                <a:cs typeface="Calibri Light"/>
              </a:rPr>
              <a:t>SASS</a:t>
            </a:r>
            <a:endParaRPr lang="en-US" dirty="0" err="1">
              <a:solidFill>
                <a:schemeClr val="tx2"/>
              </a:solidFill>
            </a:endParaRP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fontScale="92500" lnSpcReduction="10000"/>
          </a:bodyPr>
          <a:lstStyle/>
          <a:p>
            <a:r>
              <a:rPr lang="es-ES" dirty="0">
                <a:solidFill>
                  <a:schemeClr val="tx2"/>
                </a:solidFill>
              </a:rPr>
              <a:t>SASS es un preprocesador CSS, no es un lenguaje de estilos, simplemente es una forma diferente de escribir CSS de mejor manera, más limpia y desde luego NO es entendida por el navegador, el código SASS necesita compilarse a CSS (pero REACT ya viene configurado para ello)</a:t>
            </a:r>
          </a:p>
          <a:p>
            <a:r>
              <a:rPr lang="es-ES" dirty="0">
                <a:solidFill>
                  <a:schemeClr val="tx2"/>
                </a:solidFill>
              </a:rPr>
              <a:t>SASS utiliza la extensión .</a:t>
            </a:r>
            <a:r>
              <a:rPr lang="es-ES" dirty="0" err="1">
                <a:solidFill>
                  <a:schemeClr val="tx2"/>
                </a:solidFill>
              </a:rPr>
              <a:t>scss</a:t>
            </a:r>
            <a:r>
              <a:rPr lang="es-ES" dirty="0">
                <a:solidFill>
                  <a:schemeClr val="tx2"/>
                </a:solidFill>
              </a:rPr>
              <a:t> en su versión mas actual, aunque en un inicio utilizaba .</a:t>
            </a:r>
            <a:r>
              <a:rPr lang="es-ES" dirty="0" err="1">
                <a:solidFill>
                  <a:schemeClr val="tx2"/>
                </a:solidFill>
              </a:rPr>
              <a:t>sass</a:t>
            </a:r>
            <a:r>
              <a:rPr lang="es-ES" dirty="0">
                <a:solidFill>
                  <a:schemeClr val="tx2"/>
                </a:solidFill>
              </a:rPr>
              <a:t>, no explico la diferencia porque </a:t>
            </a:r>
            <a:r>
              <a:rPr lang="es-ES" dirty="0" err="1">
                <a:solidFill>
                  <a:schemeClr val="tx2"/>
                </a:solidFill>
              </a:rPr>
              <a:t>scss</a:t>
            </a:r>
            <a:r>
              <a:rPr lang="es-ES" dirty="0">
                <a:solidFill>
                  <a:schemeClr val="tx2"/>
                </a:solidFill>
              </a:rPr>
              <a:t> es muy parecido a </a:t>
            </a:r>
            <a:r>
              <a:rPr lang="es-ES" dirty="0" err="1">
                <a:solidFill>
                  <a:schemeClr val="tx2"/>
                </a:solidFill>
              </a:rPr>
              <a:t>css</a:t>
            </a:r>
            <a:r>
              <a:rPr lang="es-ES" dirty="0">
                <a:solidFill>
                  <a:schemeClr val="tx2"/>
                </a:solidFill>
              </a:rPr>
              <a:t>, .</a:t>
            </a:r>
            <a:r>
              <a:rPr lang="es-ES" dirty="0" err="1">
                <a:solidFill>
                  <a:schemeClr val="tx2"/>
                </a:solidFill>
              </a:rPr>
              <a:t>sass</a:t>
            </a:r>
            <a:r>
              <a:rPr lang="es-ES" dirty="0">
                <a:solidFill>
                  <a:schemeClr val="tx2"/>
                </a:solidFill>
              </a:rPr>
              <a:t> es un lenguaje muy distinto y hoy </a:t>
            </a:r>
            <a:r>
              <a:rPr lang="es-ES" dirty="0" err="1">
                <a:solidFill>
                  <a:schemeClr val="tx2"/>
                </a:solidFill>
              </a:rPr>
              <a:t>dia</a:t>
            </a:r>
            <a:r>
              <a:rPr lang="es-ES" dirty="0">
                <a:solidFill>
                  <a:schemeClr val="tx2"/>
                </a:solidFill>
              </a:rPr>
              <a:t> es difícil encontrarlo</a:t>
            </a: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78503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a:solidFill>
                  <a:schemeClr val="tx2"/>
                </a:solidFill>
                <a:cs typeface="Calibri Light"/>
              </a:rPr>
              <a:t>SASS</a:t>
            </a:r>
            <a:endParaRPr lang="en-US" dirty="0" err="1">
              <a:solidFill>
                <a:schemeClr val="tx2"/>
              </a:solidFill>
            </a:endParaRP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fontScale="92500" lnSpcReduction="10000"/>
          </a:bodyPr>
          <a:lstStyle/>
          <a:p>
            <a:r>
              <a:rPr lang="es-ES" dirty="0">
                <a:solidFill>
                  <a:schemeClr val="tx2"/>
                </a:solidFill>
              </a:rPr>
              <a:t>SASS es una herramienta como muchas, de hecho no es el único preprocesador en el mercado, esta LESS, </a:t>
            </a:r>
            <a:r>
              <a:rPr lang="es-ES" dirty="0" err="1">
                <a:solidFill>
                  <a:schemeClr val="tx2"/>
                </a:solidFill>
              </a:rPr>
              <a:t>Stylus</a:t>
            </a:r>
            <a:r>
              <a:rPr lang="es-ES" dirty="0">
                <a:solidFill>
                  <a:schemeClr val="tx2"/>
                </a:solidFill>
              </a:rPr>
              <a:t>, entre un gran mercado.</a:t>
            </a:r>
          </a:p>
          <a:p>
            <a:r>
              <a:rPr lang="es-ES" dirty="0">
                <a:solidFill>
                  <a:schemeClr val="tx2"/>
                </a:solidFill>
              </a:rPr>
              <a:t>Además de esto, en la documentación de REACT ellos hablan de un paquete llamado </a:t>
            </a:r>
            <a:r>
              <a:rPr lang="es-ES" dirty="0" err="1">
                <a:solidFill>
                  <a:schemeClr val="tx2"/>
                </a:solidFill>
              </a:rPr>
              <a:t>node-sass</a:t>
            </a:r>
            <a:r>
              <a:rPr lang="es-ES" dirty="0">
                <a:solidFill>
                  <a:schemeClr val="tx2"/>
                </a:solidFill>
              </a:rPr>
              <a:t>, sin embargo de repente tiene conflictos con </a:t>
            </a:r>
            <a:r>
              <a:rPr lang="es-ES" dirty="0" err="1">
                <a:solidFill>
                  <a:schemeClr val="tx2"/>
                </a:solidFill>
              </a:rPr>
              <a:t>React</a:t>
            </a:r>
            <a:r>
              <a:rPr lang="es-ES" dirty="0">
                <a:solidFill>
                  <a:schemeClr val="tx2"/>
                </a:solidFill>
              </a:rPr>
              <a:t> y es un poco más lento que el paquete Dart-SASS que es el que utilizaremos en este curso</a:t>
            </a:r>
          </a:p>
          <a:p>
            <a:r>
              <a:rPr lang="es-ES" dirty="0">
                <a:solidFill>
                  <a:schemeClr val="tx2"/>
                </a:solidFill>
              </a:rPr>
              <a:t>La diferencia solo es interna y el paquete se llama </a:t>
            </a:r>
            <a:r>
              <a:rPr lang="es-ES" dirty="0" err="1">
                <a:solidFill>
                  <a:schemeClr val="tx2"/>
                </a:solidFill>
              </a:rPr>
              <a:t>sass</a:t>
            </a:r>
            <a:r>
              <a:rPr lang="es-ES" dirty="0">
                <a:solidFill>
                  <a:schemeClr val="tx2"/>
                </a:solidFill>
              </a:rPr>
              <a:t>, no </a:t>
            </a:r>
            <a:r>
              <a:rPr lang="es-ES" dirty="0" err="1">
                <a:solidFill>
                  <a:schemeClr val="tx2"/>
                </a:solidFill>
              </a:rPr>
              <a:t>dart-sass</a:t>
            </a:r>
            <a:endParaRPr lang="es-ES" dirty="0">
              <a:solidFill>
                <a:schemeClr val="tx2"/>
              </a:solidFill>
            </a:endParaRP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5444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a:solidFill>
                  <a:schemeClr val="tx2"/>
                </a:solidFill>
                <a:cs typeface="Calibri Light"/>
              </a:rPr>
              <a:t>SASS</a:t>
            </a:r>
            <a:endParaRPr lang="en-US" dirty="0" err="1">
              <a:solidFill>
                <a:schemeClr val="tx2"/>
              </a:solidFill>
            </a:endParaRP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a:bodyPr>
          <a:lstStyle/>
          <a:p>
            <a:r>
              <a:rPr lang="es-ES" dirty="0">
                <a:solidFill>
                  <a:schemeClr val="tx2"/>
                </a:solidFill>
              </a:rPr>
              <a:t>NO es necesario saber SASS, esta sección esta dedicada a aprender algunas cosas de SASS útiles para el trabajo diario con este preprocesador.</a:t>
            </a:r>
          </a:p>
          <a:p>
            <a:r>
              <a:rPr lang="es-ES" dirty="0">
                <a:solidFill>
                  <a:schemeClr val="tx2"/>
                </a:solidFill>
              </a:rPr>
              <a:t>La ventaja principal de usar SASS o cualquier otro preprocesador, es que vamos a escribir menos CSS y vamos a poder hacer efectos que puede que en CSS sean mas complicados, de una forma muy simple.</a:t>
            </a: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01508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B382400-D81D-4BC2-B825-139D3DCAC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77639EA-C9D1-44CA-BBC0-30625E7CDB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51" name="Rectangle 50">
              <a:extLst>
                <a:ext uri="{FF2B5EF4-FFF2-40B4-BE49-F238E27FC236}">
                  <a16:creationId xmlns:a16="http://schemas.microsoft.com/office/drawing/2014/main" id="{E4CB3E84-719D-44B6-A2F1-15E226F2E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bg1"/>
            </a:solidFill>
            <a:ln w="0">
              <a:noFill/>
              <a:prstDash val="solid"/>
              <a:round/>
              <a:headEnd/>
              <a:tailEnd/>
            </a:ln>
          </p:spPr>
          <p:txBody>
            <a:bodyPr rtlCol="0" anchor="ctr"/>
            <a:lstStyle/>
            <a:p>
              <a:pPr algn="ctr" defTabSz="457200"/>
              <a:endParaRPr lang="en-US">
                <a:solidFill>
                  <a:schemeClr val="tx1"/>
                </a:solidFill>
              </a:endParaRPr>
            </a:p>
          </p:txBody>
        </p:sp>
        <p:sp>
          <p:nvSpPr>
            <p:cNvPr id="52" name="Rectangle 51">
              <a:extLst>
                <a:ext uri="{FF2B5EF4-FFF2-40B4-BE49-F238E27FC236}">
                  <a16:creationId xmlns:a16="http://schemas.microsoft.com/office/drawing/2014/main" id="{FEDE45E2-0D26-42CE-B95F-81CE7BD3E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a:extLst>
              <a:ext uri="{FF2B5EF4-FFF2-40B4-BE49-F238E27FC236}">
                <a16:creationId xmlns:a16="http://schemas.microsoft.com/office/drawing/2014/main" id="{92EC4680-9CE9-400A-B0A9-98B2D1655FE7}"/>
              </a:ext>
            </a:extLst>
          </p:cNvPr>
          <p:cNvSpPr>
            <a:spLocks noGrp="1"/>
          </p:cNvSpPr>
          <p:nvPr>
            <p:ph type="ctrTitle"/>
          </p:nvPr>
        </p:nvSpPr>
        <p:spPr>
          <a:xfrm>
            <a:off x="804672" y="4007333"/>
            <a:ext cx="6428619" cy="2598476"/>
          </a:xfrm>
        </p:spPr>
        <p:txBody>
          <a:bodyPr vert="horz" lIns="91440" tIns="45720" rIns="91440" bIns="45720" rtlCol="0" anchor="ctr">
            <a:noAutofit/>
          </a:bodyPr>
          <a:lstStyle/>
          <a:p>
            <a:r>
              <a:rPr lang="es-MX" sz="4800" b="1" dirty="0">
                <a:ea typeface="+mj-lt"/>
                <a:cs typeface="+mj-lt"/>
              </a:rPr>
              <a:t>REDUX</a:t>
            </a:r>
            <a:endParaRPr lang="es-ES" sz="1600" dirty="0">
              <a:cs typeface="Calibri Light"/>
            </a:endParaRPr>
          </a:p>
        </p:txBody>
      </p:sp>
      <p:sp>
        <p:nvSpPr>
          <p:cNvPr id="54" name="Freeform: Shape 53">
            <a:extLst>
              <a:ext uri="{FF2B5EF4-FFF2-40B4-BE49-F238E27FC236}">
                <a16:creationId xmlns:a16="http://schemas.microsoft.com/office/drawing/2014/main" id="{A0144B8D-ABC9-4F44-8451-5B06A9C80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6" y="1286055"/>
            <a:ext cx="4482957" cy="5571944"/>
          </a:xfrm>
          <a:custGeom>
            <a:avLst/>
            <a:gdLst>
              <a:gd name="connsiteX0" fmla="*/ 3095991 w 4482957"/>
              <a:gd name="connsiteY0" fmla="*/ 0 h 5571944"/>
              <a:gd name="connsiteX1" fmla="*/ 3156069 w 4482957"/>
              <a:gd name="connsiteY1" fmla="*/ 5631 h 5571944"/>
              <a:gd name="connsiteX2" fmla="*/ 3214272 w 4482957"/>
              <a:gd name="connsiteY2" fmla="*/ 20652 h 5571944"/>
              <a:gd name="connsiteX3" fmla="*/ 3270598 w 4482957"/>
              <a:gd name="connsiteY3" fmla="*/ 43182 h 5571944"/>
              <a:gd name="connsiteX4" fmla="*/ 3328798 w 4482957"/>
              <a:gd name="connsiteY4" fmla="*/ 71344 h 5571944"/>
              <a:gd name="connsiteX5" fmla="*/ 3383247 w 4482957"/>
              <a:gd name="connsiteY5" fmla="*/ 103262 h 5571944"/>
              <a:gd name="connsiteX6" fmla="*/ 3439573 w 4482957"/>
              <a:gd name="connsiteY6" fmla="*/ 137057 h 5571944"/>
              <a:gd name="connsiteX7" fmla="*/ 3495897 w 4482957"/>
              <a:gd name="connsiteY7" fmla="*/ 167096 h 5571944"/>
              <a:gd name="connsiteX8" fmla="*/ 3552221 w 4482957"/>
              <a:gd name="connsiteY8" fmla="*/ 197137 h 5571944"/>
              <a:gd name="connsiteX9" fmla="*/ 3606669 w 4482957"/>
              <a:gd name="connsiteY9" fmla="*/ 219666 h 5571944"/>
              <a:gd name="connsiteX10" fmla="*/ 3666749 w 4482957"/>
              <a:gd name="connsiteY10" fmla="*/ 234686 h 5571944"/>
              <a:gd name="connsiteX11" fmla="*/ 3724950 w 4482957"/>
              <a:gd name="connsiteY11" fmla="*/ 242197 h 5571944"/>
              <a:gd name="connsiteX12" fmla="*/ 3786907 w 4482957"/>
              <a:gd name="connsiteY12" fmla="*/ 242197 h 5571944"/>
              <a:gd name="connsiteX13" fmla="*/ 3850743 w 4482957"/>
              <a:gd name="connsiteY13" fmla="*/ 238443 h 5571944"/>
              <a:gd name="connsiteX14" fmla="*/ 3914577 w 4482957"/>
              <a:gd name="connsiteY14" fmla="*/ 230932 h 5571944"/>
              <a:gd name="connsiteX15" fmla="*/ 3978413 w 4482957"/>
              <a:gd name="connsiteY15" fmla="*/ 221545 h 5571944"/>
              <a:gd name="connsiteX16" fmla="*/ 4042247 w 4482957"/>
              <a:gd name="connsiteY16" fmla="*/ 214035 h 5571944"/>
              <a:gd name="connsiteX17" fmla="*/ 4106083 w 4482957"/>
              <a:gd name="connsiteY17" fmla="*/ 208401 h 5571944"/>
              <a:gd name="connsiteX18" fmla="*/ 4166161 w 4482957"/>
              <a:gd name="connsiteY18" fmla="*/ 210279 h 5571944"/>
              <a:gd name="connsiteX19" fmla="*/ 4224364 w 4482957"/>
              <a:gd name="connsiteY19" fmla="*/ 217789 h 5571944"/>
              <a:gd name="connsiteX20" fmla="*/ 4280690 w 4482957"/>
              <a:gd name="connsiteY20" fmla="*/ 234686 h 5571944"/>
              <a:gd name="connsiteX21" fmla="*/ 4327628 w 4482957"/>
              <a:gd name="connsiteY21" fmla="*/ 259094 h 5571944"/>
              <a:gd name="connsiteX22" fmla="*/ 4372686 w 4482957"/>
              <a:gd name="connsiteY22" fmla="*/ 291012 h 5571944"/>
              <a:gd name="connsiteX23" fmla="*/ 4412114 w 4482957"/>
              <a:gd name="connsiteY23" fmla="*/ 328561 h 5571944"/>
              <a:gd name="connsiteX24" fmla="*/ 4451542 w 4482957"/>
              <a:gd name="connsiteY24" fmla="*/ 371743 h 5571944"/>
              <a:gd name="connsiteX25" fmla="*/ 4482957 w 4482957"/>
              <a:gd name="connsiteY25" fmla="*/ 411426 h 5571944"/>
              <a:gd name="connsiteX26" fmla="*/ 4482957 w 4482957"/>
              <a:gd name="connsiteY26" fmla="*/ 5571944 h 5571944"/>
              <a:gd name="connsiteX27" fmla="*/ 1544560 w 4482957"/>
              <a:gd name="connsiteY27" fmla="*/ 5571944 h 5571944"/>
              <a:gd name="connsiteX28" fmla="*/ 1517016 w 4482957"/>
              <a:gd name="connsiteY28" fmla="*/ 5547992 h 5571944"/>
              <a:gd name="connsiteX29" fmla="*/ 1475711 w 4482957"/>
              <a:gd name="connsiteY29" fmla="*/ 5514197 h 5571944"/>
              <a:gd name="connsiteX30" fmla="*/ 1428774 w 4482957"/>
              <a:gd name="connsiteY30" fmla="*/ 5487914 h 5571944"/>
              <a:gd name="connsiteX31" fmla="*/ 1378082 w 4482957"/>
              <a:gd name="connsiteY31" fmla="*/ 5465383 h 5571944"/>
              <a:gd name="connsiteX32" fmla="*/ 1323635 w 4482957"/>
              <a:gd name="connsiteY32" fmla="*/ 5446609 h 5571944"/>
              <a:gd name="connsiteX33" fmla="*/ 1267309 w 4482957"/>
              <a:gd name="connsiteY33" fmla="*/ 5429711 h 5571944"/>
              <a:gd name="connsiteX34" fmla="*/ 1210986 w 4482957"/>
              <a:gd name="connsiteY34" fmla="*/ 5414691 h 5571944"/>
              <a:gd name="connsiteX35" fmla="*/ 1152783 w 4482957"/>
              <a:gd name="connsiteY35" fmla="*/ 5399670 h 5571944"/>
              <a:gd name="connsiteX36" fmla="*/ 1098336 w 4482957"/>
              <a:gd name="connsiteY36" fmla="*/ 5382773 h 5571944"/>
              <a:gd name="connsiteX37" fmla="*/ 1043887 w 4482957"/>
              <a:gd name="connsiteY37" fmla="*/ 5363998 h 5571944"/>
              <a:gd name="connsiteX38" fmla="*/ 993197 w 4482957"/>
              <a:gd name="connsiteY38" fmla="*/ 5341467 h 5571944"/>
              <a:gd name="connsiteX39" fmla="*/ 948135 w 4482957"/>
              <a:gd name="connsiteY39" fmla="*/ 5313305 h 5571944"/>
              <a:gd name="connsiteX40" fmla="*/ 906830 w 4482957"/>
              <a:gd name="connsiteY40" fmla="*/ 5279510 h 5571944"/>
              <a:gd name="connsiteX41" fmla="*/ 873037 w 4482957"/>
              <a:gd name="connsiteY41" fmla="*/ 5238207 h 5571944"/>
              <a:gd name="connsiteX42" fmla="*/ 844875 w 4482957"/>
              <a:gd name="connsiteY42" fmla="*/ 5193146 h 5571944"/>
              <a:gd name="connsiteX43" fmla="*/ 822344 w 4482957"/>
              <a:gd name="connsiteY43" fmla="*/ 5142453 h 5571944"/>
              <a:gd name="connsiteX44" fmla="*/ 803570 w 4482957"/>
              <a:gd name="connsiteY44" fmla="*/ 5088007 h 5571944"/>
              <a:gd name="connsiteX45" fmla="*/ 786672 w 4482957"/>
              <a:gd name="connsiteY45" fmla="*/ 5033560 h 5571944"/>
              <a:gd name="connsiteX46" fmla="*/ 771652 w 4482957"/>
              <a:gd name="connsiteY46" fmla="*/ 4975357 h 5571944"/>
              <a:gd name="connsiteX47" fmla="*/ 756631 w 4482957"/>
              <a:gd name="connsiteY47" fmla="*/ 4919033 h 5571944"/>
              <a:gd name="connsiteX48" fmla="*/ 739734 w 4482957"/>
              <a:gd name="connsiteY48" fmla="*/ 4862708 h 5571944"/>
              <a:gd name="connsiteX49" fmla="*/ 720959 w 4482957"/>
              <a:gd name="connsiteY49" fmla="*/ 4808259 h 5571944"/>
              <a:gd name="connsiteX50" fmla="*/ 698428 w 4482957"/>
              <a:gd name="connsiteY50" fmla="*/ 4757566 h 5571944"/>
              <a:gd name="connsiteX51" fmla="*/ 672143 w 4482957"/>
              <a:gd name="connsiteY51" fmla="*/ 4710630 h 5571944"/>
              <a:gd name="connsiteX52" fmla="*/ 638351 w 4482957"/>
              <a:gd name="connsiteY52" fmla="*/ 4669325 h 5571944"/>
              <a:gd name="connsiteX53" fmla="*/ 600799 w 4482957"/>
              <a:gd name="connsiteY53" fmla="*/ 4626142 h 5571944"/>
              <a:gd name="connsiteX54" fmla="*/ 557617 w 4482957"/>
              <a:gd name="connsiteY54" fmla="*/ 4588593 h 5571944"/>
              <a:gd name="connsiteX55" fmla="*/ 510678 w 4482957"/>
              <a:gd name="connsiteY55" fmla="*/ 4552921 h 5571944"/>
              <a:gd name="connsiteX56" fmla="*/ 463742 w 4482957"/>
              <a:gd name="connsiteY56" fmla="*/ 4517249 h 5571944"/>
              <a:gd name="connsiteX57" fmla="*/ 416805 w 4482957"/>
              <a:gd name="connsiteY57" fmla="*/ 4481577 h 5571944"/>
              <a:gd name="connsiteX58" fmla="*/ 371744 w 4482957"/>
              <a:gd name="connsiteY58" fmla="*/ 4445903 h 5571944"/>
              <a:gd name="connsiteX59" fmla="*/ 328562 w 4482957"/>
              <a:gd name="connsiteY59" fmla="*/ 4406477 h 5571944"/>
              <a:gd name="connsiteX60" fmla="*/ 291012 w 4482957"/>
              <a:gd name="connsiteY60" fmla="*/ 4367050 h 5571944"/>
              <a:gd name="connsiteX61" fmla="*/ 259096 w 4482957"/>
              <a:gd name="connsiteY61" fmla="*/ 4321989 h 5571944"/>
              <a:gd name="connsiteX62" fmla="*/ 234689 w 4482957"/>
              <a:gd name="connsiteY62" fmla="*/ 4275053 h 5571944"/>
              <a:gd name="connsiteX63" fmla="*/ 217791 w 4482957"/>
              <a:gd name="connsiteY63" fmla="*/ 4218729 h 5571944"/>
              <a:gd name="connsiteX64" fmla="*/ 210281 w 4482957"/>
              <a:gd name="connsiteY64" fmla="*/ 4160526 h 5571944"/>
              <a:gd name="connsiteX65" fmla="*/ 208402 w 4482957"/>
              <a:gd name="connsiteY65" fmla="*/ 4100444 h 5571944"/>
              <a:gd name="connsiteX66" fmla="*/ 214035 w 4482957"/>
              <a:gd name="connsiteY66" fmla="*/ 4036610 h 5571944"/>
              <a:gd name="connsiteX67" fmla="*/ 221545 w 4482957"/>
              <a:gd name="connsiteY67" fmla="*/ 3972776 h 5571944"/>
              <a:gd name="connsiteX68" fmla="*/ 230932 w 4482957"/>
              <a:gd name="connsiteY68" fmla="*/ 3908940 h 5571944"/>
              <a:gd name="connsiteX69" fmla="*/ 238443 w 4482957"/>
              <a:gd name="connsiteY69" fmla="*/ 3845106 h 5571944"/>
              <a:gd name="connsiteX70" fmla="*/ 242199 w 4482957"/>
              <a:gd name="connsiteY70" fmla="*/ 3781272 h 5571944"/>
              <a:gd name="connsiteX71" fmla="*/ 242199 w 4482957"/>
              <a:gd name="connsiteY71" fmla="*/ 3719313 h 5571944"/>
              <a:gd name="connsiteX72" fmla="*/ 234689 w 4482957"/>
              <a:gd name="connsiteY72" fmla="*/ 3661113 h 5571944"/>
              <a:gd name="connsiteX73" fmla="*/ 219668 w 4482957"/>
              <a:gd name="connsiteY73" fmla="*/ 3602910 h 5571944"/>
              <a:gd name="connsiteX74" fmla="*/ 197138 w 4482957"/>
              <a:gd name="connsiteY74" fmla="*/ 3548461 h 5571944"/>
              <a:gd name="connsiteX75" fmla="*/ 168976 w 4482957"/>
              <a:gd name="connsiteY75" fmla="*/ 3492137 h 5571944"/>
              <a:gd name="connsiteX76" fmla="*/ 137057 w 4482957"/>
              <a:gd name="connsiteY76" fmla="*/ 3435814 h 5571944"/>
              <a:gd name="connsiteX77" fmla="*/ 103264 w 4482957"/>
              <a:gd name="connsiteY77" fmla="*/ 3379488 h 5571944"/>
              <a:gd name="connsiteX78" fmla="*/ 71346 w 4482957"/>
              <a:gd name="connsiteY78" fmla="*/ 3325039 h 5571944"/>
              <a:gd name="connsiteX79" fmla="*/ 43182 w 4482957"/>
              <a:gd name="connsiteY79" fmla="*/ 3266839 h 5571944"/>
              <a:gd name="connsiteX80" fmla="*/ 20654 w 4482957"/>
              <a:gd name="connsiteY80" fmla="*/ 3210513 h 5571944"/>
              <a:gd name="connsiteX81" fmla="*/ 5634 w 4482957"/>
              <a:gd name="connsiteY81" fmla="*/ 3152310 h 5571944"/>
              <a:gd name="connsiteX82" fmla="*/ 0 w 4482957"/>
              <a:gd name="connsiteY82" fmla="*/ 3092230 h 5571944"/>
              <a:gd name="connsiteX83" fmla="*/ 5634 w 4482957"/>
              <a:gd name="connsiteY83" fmla="*/ 3032152 h 5571944"/>
              <a:gd name="connsiteX84" fmla="*/ 20654 w 4482957"/>
              <a:gd name="connsiteY84" fmla="*/ 2973950 h 5571944"/>
              <a:gd name="connsiteX85" fmla="*/ 43182 w 4482957"/>
              <a:gd name="connsiteY85" fmla="*/ 2917624 h 5571944"/>
              <a:gd name="connsiteX86" fmla="*/ 71346 w 4482957"/>
              <a:gd name="connsiteY86" fmla="*/ 2859423 h 5571944"/>
              <a:gd name="connsiteX87" fmla="*/ 103264 w 4482957"/>
              <a:gd name="connsiteY87" fmla="*/ 2804974 h 5571944"/>
              <a:gd name="connsiteX88" fmla="*/ 137057 w 4482957"/>
              <a:gd name="connsiteY88" fmla="*/ 2748651 h 5571944"/>
              <a:gd name="connsiteX89" fmla="*/ 168976 w 4482957"/>
              <a:gd name="connsiteY89" fmla="*/ 2692325 h 5571944"/>
              <a:gd name="connsiteX90" fmla="*/ 197138 w 4482957"/>
              <a:gd name="connsiteY90" fmla="*/ 2636001 h 5571944"/>
              <a:gd name="connsiteX91" fmla="*/ 219668 w 4482957"/>
              <a:gd name="connsiteY91" fmla="*/ 2581552 h 5571944"/>
              <a:gd name="connsiteX92" fmla="*/ 234689 w 4482957"/>
              <a:gd name="connsiteY92" fmla="*/ 2523350 h 5571944"/>
              <a:gd name="connsiteX93" fmla="*/ 242199 w 4482957"/>
              <a:gd name="connsiteY93" fmla="*/ 2465149 h 5571944"/>
              <a:gd name="connsiteX94" fmla="*/ 242199 w 4482957"/>
              <a:gd name="connsiteY94" fmla="*/ 2403192 h 5571944"/>
              <a:gd name="connsiteX95" fmla="*/ 238443 w 4482957"/>
              <a:gd name="connsiteY95" fmla="*/ 2339356 h 5571944"/>
              <a:gd name="connsiteX96" fmla="*/ 230932 w 4482957"/>
              <a:gd name="connsiteY96" fmla="*/ 2275522 h 5571944"/>
              <a:gd name="connsiteX97" fmla="*/ 221545 w 4482957"/>
              <a:gd name="connsiteY97" fmla="*/ 2211686 h 5571944"/>
              <a:gd name="connsiteX98" fmla="*/ 214035 w 4482957"/>
              <a:gd name="connsiteY98" fmla="*/ 2147852 h 5571944"/>
              <a:gd name="connsiteX99" fmla="*/ 208402 w 4482957"/>
              <a:gd name="connsiteY99" fmla="*/ 2084018 h 5571944"/>
              <a:gd name="connsiteX100" fmla="*/ 210281 w 4482957"/>
              <a:gd name="connsiteY100" fmla="*/ 2023938 h 5571944"/>
              <a:gd name="connsiteX101" fmla="*/ 217791 w 4482957"/>
              <a:gd name="connsiteY101" fmla="*/ 1965736 h 5571944"/>
              <a:gd name="connsiteX102" fmla="*/ 234689 w 4482957"/>
              <a:gd name="connsiteY102" fmla="*/ 1909410 h 5571944"/>
              <a:gd name="connsiteX103" fmla="*/ 259096 w 4482957"/>
              <a:gd name="connsiteY103" fmla="*/ 1862474 h 5571944"/>
              <a:gd name="connsiteX104" fmla="*/ 291012 w 4482957"/>
              <a:gd name="connsiteY104" fmla="*/ 1817414 h 5571944"/>
              <a:gd name="connsiteX105" fmla="*/ 328562 w 4482957"/>
              <a:gd name="connsiteY105" fmla="*/ 1777986 h 5571944"/>
              <a:gd name="connsiteX106" fmla="*/ 371744 w 4482957"/>
              <a:gd name="connsiteY106" fmla="*/ 1738560 h 5571944"/>
              <a:gd name="connsiteX107" fmla="*/ 416805 w 4482957"/>
              <a:gd name="connsiteY107" fmla="*/ 1702885 h 5571944"/>
              <a:gd name="connsiteX108" fmla="*/ 463742 w 4482957"/>
              <a:gd name="connsiteY108" fmla="*/ 1667213 h 5571944"/>
              <a:gd name="connsiteX109" fmla="*/ 510678 w 4482957"/>
              <a:gd name="connsiteY109" fmla="*/ 1631541 h 5571944"/>
              <a:gd name="connsiteX110" fmla="*/ 557617 w 4482957"/>
              <a:gd name="connsiteY110" fmla="*/ 1595869 h 5571944"/>
              <a:gd name="connsiteX111" fmla="*/ 600799 w 4482957"/>
              <a:gd name="connsiteY111" fmla="*/ 1558320 h 5571944"/>
              <a:gd name="connsiteX112" fmla="*/ 638351 w 4482957"/>
              <a:gd name="connsiteY112" fmla="*/ 1515138 h 5571944"/>
              <a:gd name="connsiteX113" fmla="*/ 672143 w 4482957"/>
              <a:gd name="connsiteY113" fmla="*/ 1473832 h 5571944"/>
              <a:gd name="connsiteX114" fmla="*/ 698428 w 4482957"/>
              <a:gd name="connsiteY114" fmla="*/ 1426896 h 5571944"/>
              <a:gd name="connsiteX115" fmla="*/ 720959 w 4482957"/>
              <a:gd name="connsiteY115" fmla="*/ 1376203 h 5571944"/>
              <a:gd name="connsiteX116" fmla="*/ 739734 w 4482957"/>
              <a:gd name="connsiteY116" fmla="*/ 1321755 h 5571944"/>
              <a:gd name="connsiteX117" fmla="*/ 756631 w 4482957"/>
              <a:gd name="connsiteY117" fmla="*/ 1265429 h 5571944"/>
              <a:gd name="connsiteX118" fmla="*/ 771652 w 4482957"/>
              <a:gd name="connsiteY118" fmla="*/ 1209105 h 5571944"/>
              <a:gd name="connsiteX119" fmla="*/ 786672 w 4482957"/>
              <a:gd name="connsiteY119" fmla="*/ 1150903 h 5571944"/>
              <a:gd name="connsiteX120" fmla="*/ 803570 w 4482957"/>
              <a:gd name="connsiteY120" fmla="*/ 1096456 h 5571944"/>
              <a:gd name="connsiteX121" fmla="*/ 822344 w 4482957"/>
              <a:gd name="connsiteY121" fmla="*/ 1042007 h 5571944"/>
              <a:gd name="connsiteX122" fmla="*/ 844875 w 4482957"/>
              <a:gd name="connsiteY122" fmla="*/ 991317 h 5571944"/>
              <a:gd name="connsiteX123" fmla="*/ 873037 w 4482957"/>
              <a:gd name="connsiteY123" fmla="*/ 946257 h 5571944"/>
              <a:gd name="connsiteX124" fmla="*/ 906830 w 4482957"/>
              <a:gd name="connsiteY124" fmla="*/ 904952 h 5571944"/>
              <a:gd name="connsiteX125" fmla="*/ 948135 w 4482957"/>
              <a:gd name="connsiteY125" fmla="*/ 871157 h 5571944"/>
              <a:gd name="connsiteX126" fmla="*/ 993197 w 4482957"/>
              <a:gd name="connsiteY126" fmla="*/ 842995 h 5571944"/>
              <a:gd name="connsiteX127" fmla="*/ 1043887 w 4482957"/>
              <a:gd name="connsiteY127" fmla="*/ 820464 h 5571944"/>
              <a:gd name="connsiteX128" fmla="*/ 1098336 w 4482957"/>
              <a:gd name="connsiteY128" fmla="*/ 801690 h 5571944"/>
              <a:gd name="connsiteX129" fmla="*/ 1152783 w 4482957"/>
              <a:gd name="connsiteY129" fmla="*/ 784792 h 5571944"/>
              <a:gd name="connsiteX130" fmla="*/ 1210986 w 4482957"/>
              <a:gd name="connsiteY130" fmla="*/ 769772 h 5571944"/>
              <a:gd name="connsiteX131" fmla="*/ 1267309 w 4482957"/>
              <a:gd name="connsiteY131" fmla="*/ 754751 h 5571944"/>
              <a:gd name="connsiteX132" fmla="*/ 1323635 w 4482957"/>
              <a:gd name="connsiteY132" fmla="*/ 737854 h 5571944"/>
              <a:gd name="connsiteX133" fmla="*/ 1378082 w 4482957"/>
              <a:gd name="connsiteY133" fmla="*/ 719079 h 5571944"/>
              <a:gd name="connsiteX134" fmla="*/ 1428774 w 4482957"/>
              <a:gd name="connsiteY134" fmla="*/ 696549 h 5571944"/>
              <a:gd name="connsiteX135" fmla="*/ 1475711 w 4482957"/>
              <a:gd name="connsiteY135" fmla="*/ 670266 h 5571944"/>
              <a:gd name="connsiteX136" fmla="*/ 1517016 w 4482957"/>
              <a:gd name="connsiteY136" fmla="*/ 636471 h 5571944"/>
              <a:gd name="connsiteX137" fmla="*/ 1560199 w 4482957"/>
              <a:gd name="connsiteY137" fmla="*/ 598919 h 5571944"/>
              <a:gd name="connsiteX138" fmla="*/ 1597750 w 4482957"/>
              <a:gd name="connsiteY138" fmla="*/ 555737 h 5571944"/>
              <a:gd name="connsiteX139" fmla="*/ 1633422 w 4482957"/>
              <a:gd name="connsiteY139" fmla="*/ 510678 h 5571944"/>
              <a:gd name="connsiteX140" fmla="*/ 1669094 w 4482957"/>
              <a:gd name="connsiteY140" fmla="*/ 463741 h 5571944"/>
              <a:gd name="connsiteX141" fmla="*/ 1704766 w 4482957"/>
              <a:gd name="connsiteY141" fmla="*/ 416803 h 5571944"/>
              <a:gd name="connsiteX142" fmla="*/ 1740438 w 4482957"/>
              <a:gd name="connsiteY142" fmla="*/ 371743 h 5571944"/>
              <a:gd name="connsiteX143" fmla="*/ 1779867 w 4482957"/>
              <a:gd name="connsiteY143" fmla="*/ 328561 h 5571944"/>
              <a:gd name="connsiteX144" fmla="*/ 1819293 w 4482957"/>
              <a:gd name="connsiteY144" fmla="*/ 291012 h 5571944"/>
              <a:gd name="connsiteX145" fmla="*/ 1864354 w 4482957"/>
              <a:gd name="connsiteY145" fmla="*/ 259094 h 5571944"/>
              <a:gd name="connsiteX146" fmla="*/ 1911291 w 4482957"/>
              <a:gd name="connsiteY146" fmla="*/ 234686 h 5571944"/>
              <a:gd name="connsiteX147" fmla="*/ 1967617 w 4482957"/>
              <a:gd name="connsiteY147" fmla="*/ 217789 h 5571944"/>
              <a:gd name="connsiteX148" fmla="*/ 2025819 w 4482957"/>
              <a:gd name="connsiteY148" fmla="*/ 210279 h 5571944"/>
              <a:gd name="connsiteX149" fmla="*/ 2085897 w 4482957"/>
              <a:gd name="connsiteY149" fmla="*/ 208401 h 5571944"/>
              <a:gd name="connsiteX150" fmla="*/ 2149731 w 4482957"/>
              <a:gd name="connsiteY150" fmla="*/ 214035 h 5571944"/>
              <a:gd name="connsiteX151" fmla="*/ 2213567 w 4482957"/>
              <a:gd name="connsiteY151" fmla="*/ 221545 h 5571944"/>
              <a:gd name="connsiteX152" fmla="*/ 2277403 w 4482957"/>
              <a:gd name="connsiteY152" fmla="*/ 230932 h 5571944"/>
              <a:gd name="connsiteX153" fmla="*/ 2341237 w 4482957"/>
              <a:gd name="connsiteY153" fmla="*/ 238443 h 5571944"/>
              <a:gd name="connsiteX154" fmla="*/ 2405071 w 4482957"/>
              <a:gd name="connsiteY154" fmla="*/ 242197 h 5571944"/>
              <a:gd name="connsiteX155" fmla="*/ 2467030 w 4482957"/>
              <a:gd name="connsiteY155" fmla="*/ 242197 h 5571944"/>
              <a:gd name="connsiteX156" fmla="*/ 2525233 w 4482957"/>
              <a:gd name="connsiteY156" fmla="*/ 234686 h 5571944"/>
              <a:gd name="connsiteX157" fmla="*/ 2583436 w 4482957"/>
              <a:gd name="connsiteY157" fmla="*/ 219666 h 5571944"/>
              <a:gd name="connsiteX158" fmla="*/ 2639760 w 4482957"/>
              <a:gd name="connsiteY158" fmla="*/ 197137 h 5571944"/>
              <a:gd name="connsiteX159" fmla="*/ 2696083 w 4482957"/>
              <a:gd name="connsiteY159" fmla="*/ 167096 h 5571944"/>
              <a:gd name="connsiteX160" fmla="*/ 2752409 w 4482957"/>
              <a:gd name="connsiteY160" fmla="*/ 137057 h 5571944"/>
              <a:gd name="connsiteX161" fmla="*/ 2808733 w 4482957"/>
              <a:gd name="connsiteY161" fmla="*/ 103262 h 5571944"/>
              <a:gd name="connsiteX162" fmla="*/ 2863182 w 4482957"/>
              <a:gd name="connsiteY162" fmla="*/ 71344 h 5571944"/>
              <a:gd name="connsiteX163" fmla="*/ 2921385 w 4482957"/>
              <a:gd name="connsiteY163" fmla="*/ 43182 h 5571944"/>
              <a:gd name="connsiteX164" fmla="*/ 2977708 w 4482957"/>
              <a:gd name="connsiteY164" fmla="*/ 20652 h 5571944"/>
              <a:gd name="connsiteX165" fmla="*/ 3035911 w 4482957"/>
              <a:gd name="connsiteY165" fmla="*/ 5631 h 557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4482957" h="5571944">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2957" y="411426"/>
                </a:lnTo>
                <a:lnTo>
                  <a:pt x="4482957" y="5571944"/>
                </a:lnTo>
                <a:lnTo>
                  <a:pt x="1544560" y="5571944"/>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56" name="Freeform: Shape 55">
            <a:extLst>
              <a:ext uri="{FF2B5EF4-FFF2-40B4-BE49-F238E27FC236}">
                <a16:creationId xmlns:a16="http://schemas.microsoft.com/office/drawing/2014/main" id="{30581CF1-C445-4EA2-8A1B-47EFAA87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2288" y="0"/>
            <a:ext cx="5344102" cy="3217319"/>
          </a:xfrm>
          <a:custGeom>
            <a:avLst/>
            <a:gdLst>
              <a:gd name="connsiteX0" fmla="*/ 209034 w 5344102"/>
              <a:gd name="connsiteY0" fmla="*/ 0 h 3217319"/>
              <a:gd name="connsiteX1" fmla="*/ 5135071 w 5344102"/>
              <a:gd name="connsiteY1" fmla="*/ 0 h 3217319"/>
              <a:gd name="connsiteX2" fmla="*/ 5135071 w 5344102"/>
              <a:gd name="connsiteY2" fmla="*/ 7298 h 3217319"/>
              <a:gd name="connsiteX3" fmla="*/ 5141552 w 5344102"/>
              <a:gd name="connsiteY3" fmla="*/ 57529 h 3217319"/>
              <a:gd name="connsiteX4" fmla="*/ 5154514 w 5344102"/>
              <a:gd name="connsiteY4" fmla="*/ 107762 h 3217319"/>
              <a:gd name="connsiteX5" fmla="*/ 5173960 w 5344102"/>
              <a:gd name="connsiteY5" fmla="*/ 154755 h 3217319"/>
              <a:gd name="connsiteX6" fmla="*/ 5199887 w 5344102"/>
              <a:gd name="connsiteY6" fmla="*/ 203366 h 3217319"/>
              <a:gd name="connsiteX7" fmla="*/ 5225812 w 5344102"/>
              <a:gd name="connsiteY7" fmla="*/ 251980 h 3217319"/>
              <a:gd name="connsiteX8" fmla="*/ 5254980 w 5344102"/>
              <a:gd name="connsiteY8" fmla="*/ 300590 h 3217319"/>
              <a:gd name="connsiteX9" fmla="*/ 5282526 w 5344102"/>
              <a:gd name="connsiteY9" fmla="*/ 347583 h 3217319"/>
              <a:gd name="connsiteX10" fmla="*/ 5306833 w 5344102"/>
              <a:gd name="connsiteY10" fmla="*/ 397815 h 3217319"/>
              <a:gd name="connsiteX11" fmla="*/ 5326276 w 5344102"/>
              <a:gd name="connsiteY11" fmla="*/ 446428 h 3217319"/>
              <a:gd name="connsiteX12" fmla="*/ 5339241 w 5344102"/>
              <a:gd name="connsiteY12" fmla="*/ 496660 h 3217319"/>
              <a:gd name="connsiteX13" fmla="*/ 5344102 w 5344102"/>
              <a:gd name="connsiteY13" fmla="*/ 548512 h 3217319"/>
              <a:gd name="connsiteX14" fmla="*/ 5339241 w 5344102"/>
              <a:gd name="connsiteY14" fmla="*/ 600365 h 3217319"/>
              <a:gd name="connsiteX15" fmla="*/ 5326276 w 5344102"/>
              <a:gd name="connsiteY15" fmla="*/ 650598 h 3217319"/>
              <a:gd name="connsiteX16" fmla="*/ 5306833 w 5344102"/>
              <a:gd name="connsiteY16" fmla="*/ 699211 h 3217319"/>
              <a:gd name="connsiteX17" fmla="*/ 5282526 w 5344102"/>
              <a:gd name="connsiteY17" fmla="*/ 749442 h 3217319"/>
              <a:gd name="connsiteX18" fmla="*/ 5254980 w 5344102"/>
              <a:gd name="connsiteY18" fmla="*/ 796435 h 3217319"/>
              <a:gd name="connsiteX19" fmla="*/ 5225812 w 5344102"/>
              <a:gd name="connsiteY19" fmla="*/ 845048 h 3217319"/>
              <a:gd name="connsiteX20" fmla="*/ 5199887 w 5344102"/>
              <a:gd name="connsiteY20" fmla="*/ 893659 h 3217319"/>
              <a:gd name="connsiteX21" fmla="*/ 5173960 w 5344102"/>
              <a:gd name="connsiteY21" fmla="*/ 942270 h 3217319"/>
              <a:gd name="connsiteX22" fmla="*/ 5154514 w 5344102"/>
              <a:gd name="connsiteY22" fmla="*/ 989263 h 3217319"/>
              <a:gd name="connsiteX23" fmla="*/ 5141552 w 5344102"/>
              <a:gd name="connsiteY23" fmla="*/ 1039497 h 3217319"/>
              <a:gd name="connsiteX24" fmla="*/ 5135071 w 5344102"/>
              <a:gd name="connsiteY24" fmla="*/ 1089727 h 3217319"/>
              <a:gd name="connsiteX25" fmla="*/ 5135071 w 5344102"/>
              <a:gd name="connsiteY25" fmla="*/ 1143202 h 3217319"/>
              <a:gd name="connsiteX26" fmla="*/ 5138311 w 5344102"/>
              <a:gd name="connsiteY26" fmla="*/ 1198295 h 3217319"/>
              <a:gd name="connsiteX27" fmla="*/ 5144792 w 5344102"/>
              <a:gd name="connsiteY27" fmla="*/ 1253388 h 3217319"/>
              <a:gd name="connsiteX28" fmla="*/ 5152894 w 5344102"/>
              <a:gd name="connsiteY28" fmla="*/ 1308483 h 3217319"/>
              <a:gd name="connsiteX29" fmla="*/ 5159375 w 5344102"/>
              <a:gd name="connsiteY29" fmla="*/ 1363576 h 3217319"/>
              <a:gd name="connsiteX30" fmla="*/ 5164237 w 5344102"/>
              <a:gd name="connsiteY30" fmla="*/ 1418669 h 3217319"/>
              <a:gd name="connsiteX31" fmla="*/ 5162616 w 5344102"/>
              <a:gd name="connsiteY31" fmla="*/ 1470524 h 3217319"/>
              <a:gd name="connsiteX32" fmla="*/ 5156135 w 5344102"/>
              <a:gd name="connsiteY32" fmla="*/ 1520757 h 3217319"/>
              <a:gd name="connsiteX33" fmla="*/ 5141552 w 5344102"/>
              <a:gd name="connsiteY33" fmla="*/ 1569369 h 3217319"/>
              <a:gd name="connsiteX34" fmla="*/ 5120486 w 5344102"/>
              <a:gd name="connsiteY34" fmla="*/ 1609878 h 3217319"/>
              <a:gd name="connsiteX35" fmla="*/ 5092939 w 5344102"/>
              <a:gd name="connsiteY35" fmla="*/ 1648768 h 3217319"/>
              <a:gd name="connsiteX36" fmla="*/ 5060529 w 5344102"/>
              <a:gd name="connsiteY36" fmla="*/ 1682797 h 3217319"/>
              <a:gd name="connsiteX37" fmla="*/ 5023262 w 5344102"/>
              <a:gd name="connsiteY37" fmla="*/ 1716824 h 3217319"/>
              <a:gd name="connsiteX38" fmla="*/ 4984371 w 5344102"/>
              <a:gd name="connsiteY38" fmla="*/ 1747613 h 3217319"/>
              <a:gd name="connsiteX39" fmla="*/ 4943861 w 5344102"/>
              <a:gd name="connsiteY39" fmla="*/ 1778400 h 3217319"/>
              <a:gd name="connsiteX40" fmla="*/ 4901732 w 5344102"/>
              <a:gd name="connsiteY40" fmla="*/ 1809188 h 3217319"/>
              <a:gd name="connsiteX41" fmla="*/ 4862842 w 5344102"/>
              <a:gd name="connsiteY41" fmla="*/ 1839975 h 3217319"/>
              <a:gd name="connsiteX42" fmla="*/ 4825572 w 5344102"/>
              <a:gd name="connsiteY42" fmla="*/ 1872383 h 3217319"/>
              <a:gd name="connsiteX43" fmla="*/ 4793164 w 5344102"/>
              <a:gd name="connsiteY43" fmla="*/ 1909652 h 3217319"/>
              <a:gd name="connsiteX44" fmla="*/ 4763996 w 5344102"/>
              <a:gd name="connsiteY44" fmla="*/ 1945301 h 3217319"/>
              <a:gd name="connsiteX45" fmla="*/ 4741309 w 5344102"/>
              <a:gd name="connsiteY45" fmla="*/ 1985810 h 3217319"/>
              <a:gd name="connsiteX46" fmla="*/ 4721865 w 5344102"/>
              <a:gd name="connsiteY46" fmla="*/ 2029562 h 3217319"/>
              <a:gd name="connsiteX47" fmla="*/ 4705661 w 5344102"/>
              <a:gd name="connsiteY47" fmla="*/ 2076555 h 3217319"/>
              <a:gd name="connsiteX48" fmla="*/ 4691078 w 5344102"/>
              <a:gd name="connsiteY48" fmla="*/ 2125168 h 3217319"/>
              <a:gd name="connsiteX49" fmla="*/ 4678114 w 5344102"/>
              <a:gd name="connsiteY49" fmla="*/ 2173779 h 3217319"/>
              <a:gd name="connsiteX50" fmla="*/ 4665151 w 5344102"/>
              <a:gd name="connsiteY50" fmla="*/ 2224012 h 3217319"/>
              <a:gd name="connsiteX51" fmla="*/ 4650566 w 5344102"/>
              <a:gd name="connsiteY51" fmla="*/ 2271004 h 3217319"/>
              <a:gd name="connsiteX52" fmla="*/ 4634363 w 5344102"/>
              <a:gd name="connsiteY52" fmla="*/ 2317994 h 3217319"/>
              <a:gd name="connsiteX53" fmla="*/ 4614920 w 5344102"/>
              <a:gd name="connsiteY53" fmla="*/ 2361746 h 3217319"/>
              <a:gd name="connsiteX54" fmla="*/ 4590613 w 5344102"/>
              <a:gd name="connsiteY54" fmla="*/ 2400637 h 3217319"/>
              <a:gd name="connsiteX55" fmla="*/ 4561447 w 5344102"/>
              <a:gd name="connsiteY55" fmla="*/ 2436284 h 3217319"/>
              <a:gd name="connsiteX56" fmla="*/ 4525797 w 5344102"/>
              <a:gd name="connsiteY56" fmla="*/ 2465451 h 3217319"/>
              <a:gd name="connsiteX57" fmla="*/ 4486906 w 5344102"/>
              <a:gd name="connsiteY57" fmla="*/ 2489757 h 3217319"/>
              <a:gd name="connsiteX58" fmla="*/ 4443155 w 5344102"/>
              <a:gd name="connsiteY58" fmla="*/ 2509203 h 3217319"/>
              <a:gd name="connsiteX59" fmla="*/ 4396163 w 5344102"/>
              <a:gd name="connsiteY59" fmla="*/ 2525407 h 3217319"/>
              <a:gd name="connsiteX60" fmla="*/ 4349173 w 5344102"/>
              <a:gd name="connsiteY60" fmla="*/ 2539990 h 3217319"/>
              <a:gd name="connsiteX61" fmla="*/ 4298939 w 5344102"/>
              <a:gd name="connsiteY61" fmla="*/ 2552954 h 3217319"/>
              <a:gd name="connsiteX62" fmla="*/ 4250326 w 5344102"/>
              <a:gd name="connsiteY62" fmla="*/ 2565918 h 3217319"/>
              <a:gd name="connsiteX63" fmla="*/ 4201715 w 5344102"/>
              <a:gd name="connsiteY63" fmla="*/ 2580502 h 3217319"/>
              <a:gd name="connsiteX64" fmla="*/ 4154724 w 5344102"/>
              <a:gd name="connsiteY64" fmla="*/ 2596705 h 3217319"/>
              <a:gd name="connsiteX65" fmla="*/ 4110972 w 5344102"/>
              <a:gd name="connsiteY65" fmla="*/ 2616151 h 3217319"/>
              <a:gd name="connsiteX66" fmla="*/ 4070464 w 5344102"/>
              <a:gd name="connsiteY66" fmla="*/ 2638835 h 3217319"/>
              <a:gd name="connsiteX67" fmla="*/ 4034814 w 5344102"/>
              <a:gd name="connsiteY67" fmla="*/ 2668002 h 3217319"/>
              <a:gd name="connsiteX68" fmla="*/ 3997545 w 5344102"/>
              <a:gd name="connsiteY68" fmla="*/ 2700411 h 3217319"/>
              <a:gd name="connsiteX69" fmla="*/ 3965136 w 5344102"/>
              <a:gd name="connsiteY69" fmla="*/ 2737680 h 3217319"/>
              <a:gd name="connsiteX70" fmla="*/ 3934348 w 5344102"/>
              <a:gd name="connsiteY70" fmla="*/ 2776570 h 3217319"/>
              <a:gd name="connsiteX71" fmla="*/ 3903560 w 5344102"/>
              <a:gd name="connsiteY71" fmla="*/ 2817079 h 3217319"/>
              <a:gd name="connsiteX72" fmla="*/ 3872773 w 5344102"/>
              <a:gd name="connsiteY72" fmla="*/ 2857590 h 3217319"/>
              <a:gd name="connsiteX73" fmla="*/ 3841985 w 5344102"/>
              <a:gd name="connsiteY73" fmla="*/ 2896480 h 3217319"/>
              <a:gd name="connsiteX74" fmla="*/ 3807956 w 5344102"/>
              <a:gd name="connsiteY74" fmla="*/ 2933749 h 3217319"/>
              <a:gd name="connsiteX75" fmla="*/ 3773927 w 5344102"/>
              <a:gd name="connsiteY75" fmla="*/ 2966156 h 3217319"/>
              <a:gd name="connsiteX76" fmla="*/ 3735039 w 5344102"/>
              <a:gd name="connsiteY76" fmla="*/ 2993703 h 3217319"/>
              <a:gd name="connsiteX77" fmla="*/ 3694528 w 5344102"/>
              <a:gd name="connsiteY77" fmla="*/ 3014769 h 3217319"/>
              <a:gd name="connsiteX78" fmla="*/ 3645915 w 5344102"/>
              <a:gd name="connsiteY78" fmla="*/ 3029353 h 3217319"/>
              <a:gd name="connsiteX79" fmla="*/ 3595682 w 5344102"/>
              <a:gd name="connsiteY79" fmla="*/ 3035835 h 3217319"/>
              <a:gd name="connsiteX80" fmla="*/ 3543830 w 5344102"/>
              <a:gd name="connsiteY80" fmla="*/ 3037455 h 3217319"/>
              <a:gd name="connsiteX81" fmla="*/ 3488736 w 5344102"/>
              <a:gd name="connsiteY81" fmla="*/ 3032593 h 3217319"/>
              <a:gd name="connsiteX82" fmla="*/ 3433642 w 5344102"/>
              <a:gd name="connsiteY82" fmla="*/ 3026113 h 3217319"/>
              <a:gd name="connsiteX83" fmla="*/ 3378548 w 5344102"/>
              <a:gd name="connsiteY83" fmla="*/ 3018009 h 3217319"/>
              <a:gd name="connsiteX84" fmla="*/ 3323455 w 5344102"/>
              <a:gd name="connsiteY84" fmla="*/ 3011529 h 3217319"/>
              <a:gd name="connsiteX85" fmla="*/ 3268360 w 5344102"/>
              <a:gd name="connsiteY85" fmla="*/ 3008288 h 3217319"/>
              <a:gd name="connsiteX86" fmla="*/ 3214887 w 5344102"/>
              <a:gd name="connsiteY86" fmla="*/ 3008288 h 3217319"/>
              <a:gd name="connsiteX87" fmla="*/ 3164655 w 5344102"/>
              <a:gd name="connsiteY87" fmla="*/ 3014769 h 3217319"/>
              <a:gd name="connsiteX88" fmla="*/ 3112802 w 5344102"/>
              <a:gd name="connsiteY88" fmla="*/ 3027733 h 3217319"/>
              <a:gd name="connsiteX89" fmla="*/ 3065810 w 5344102"/>
              <a:gd name="connsiteY89" fmla="*/ 3047177 h 3217319"/>
              <a:gd name="connsiteX90" fmla="*/ 3017198 w 5344102"/>
              <a:gd name="connsiteY90" fmla="*/ 3073104 h 3217319"/>
              <a:gd name="connsiteX91" fmla="*/ 2968587 w 5344102"/>
              <a:gd name="connsiteY91" fmla="*/ 3099031 h 3217319"/>
              <a:gd name="connsiteX92" fmla="*/ 2919974 w 5344102"/>
              <a:gd name="connsiteY92" fmla="*/ 3128197 h 3217319"/>
              <a:gd name="connsiteX93" fmla="*/ 2872980 w 5344102"/>
              <a:gd name="connsiteY93" fmla="*/ 3155745 h 3217319"/>
              <a:gd name="connsiteX94" fmla="*/ 2822750 w 5344102"/>
              <a:gd name="connsiteY94" fmla="*/ 3180050 h 3217319"/>
              <a:gd name="connsiteX95" fmla="*/ 2774137 w 5344102"/>
              <a:gd name="connsiteY95" fmla="*/ 3199496 h 3217319"/>
              <a:gd name="connsiteX96" fmla="*/ 2723903 w 5344102"/>
              <a:gd name="connsiteY96" fmla="*/ 3212459 h 3217319"/>
              <a:gd name="connsiteX97" fmla="*/ 2672052 w 5344102"/>
              <a:gd name="connsiteY97" fmla="*/ 3217319 h 3217319"/>
              <a:gd name="connsiteX98" fmla="*/ 2620199 w 5344102"/>
              <a:gd name="connsiteY98" fmla="*/ 3212459 h 3217319"/>
              <a:gd name="connsiteX99" fmla="*/ 2569966 w 5344102"/>
              <a:gd name="connsiteY99" fmla="*/ 3199496 h 3217319"/>
              <a:gd name="connsiteX100" fmla="*/ 2521355 w 5344102"/>
              <a:gd name="connsiteY100" fmla="*/ 3180050 h 3217319"/>
              <a:gd name="connsiteX101" fmla="*/ 2471122 w 5344102"/>
              <a:gd name="connsiteY101" fmla="*/ 3155745 h 3217319"/>
              <a:gd name="connsiteX102" fmla="*/ 2424129 w 5344102"/>
              <a:gd name="connsiteY102" fmla="*/ 3128197 h 3217319"/>
              <a:gd name="connsiteX103" fmla="*/ 2375517 w 5344102"/>
              <a:gd name="connsiteY103" fmla="*/ 3099031 h 3217319"/>
              <a:gd name="connsiteX104" fmla="*/ 2326904 w 5344102"/>
              <a:gd name="connsiteY104" fmla="*/ 3073104 h 3217319"/>
              <a:gd name="connsiteX105" fmla="*/ 2278293 w 5344102"/>
              <a:gd name="connsiteY105" fmla="*/ 3047177 h 3217319"/>
              <a:gd name="connsiteX106" fmla="*/ 2229682 w 5344102"/>
              <a:gd name="connsiteY106" fmla="*/ 3027733 h 3217319"/>
              <a:gd name="connsiteX107" fmla="*/ 2179449 w 5344102"/>
              <a:gd name="connsiteY107" fmla="*/ 3014769 h 3217319"/>
              <a:gd name="connsiteX108" fmla="*/ 2129216 w 5344102"/>
              <a:gd name="connsiteY108" fmla="*/ 3008288 h 3217319"/>
              <a:gd name="connsiteX109" fmla="*/ 2075741 w 5344102"/>
              <a:gd name="connsiteY109" fmla="*/ 3008288 h 3217319"/>
              <a:gd name="connsiteX110" fmla="*/ 2020648 w 5344102"/>
              <a:gd name="connsiteY110" fmla="*/ 3011529 h 3217319"/>
              <a:gd name="connsiteX111" fmla="*/ 1965555 w 5344102"/>
              <a:gd name="connsiteY111" fmla="*/ 3018009 h 3217319"/>
              <a:gd name="connsiteX112" fmla="*/ 1910460 w 5344102"/>
              <a:gd name="connsiteY112" fmla="*/ 3026113 h 3217319"/>
              <a:gd name="connsiteX113" fmla="*/ 1855365 w 5344102"/>
              <a:gd name="connsiteY113" fmla="*/ 3032593 h 3217319"/>
              <a:gd name="connsiteX114" fmla="*/ 1800272 w 5344102"/>
              <a:gd name="connsiteY114" fmla="*/ 3037455 h 3217319"/>
              <a:gd name="connsiteX115" fmla="*/ 1748420 w 5344102"/>
              <a:gd name="connsiteY115" fmla="*/ 3035835 h 3217319"/>
              <a:gd name="connsiteX116" fmla="*/ 1698188 w 5344102"/>
              <a:gd name="connsiteY116" fmla="*/ 3029353 h 3217319"/>
              <a:gd name="connsiteX117" fmla="*/ 1649575 w 5344102"/>
              <a:gd name="connsiteY117" fmla="*/ 3014769 h 3217319"/>
              <a:gd name="connsiteX118" fmla="*/ 1609065 w 5344102"/>
              <a:gd name="connsiteY118" fmla="*/ 2993703 h 3217319"/>
              <a:gd name="connsiteX119" fmla="*/ 1570174 w 5344102"/>
              <a:gd name="connsiteY119" fmla="*/ 2966156 h 3217319"/>
              <a:gd name="connsiteX120" fmla="*/ 1536147 w 5344102"/>
              <a:gd name="connsiteY120" fmla="*/ 2933749 h 3217319"/>
              <a:gd name="connsiteX121" fmla="*/ 1502117 w 5344102"/>
              <a:gd name="connsiteY121" fmla="*/ 2896480 h 3217319"/>
              <a:gd name="connsiteX122" fmla="*/ 1471330 w 5344102"/>
              <a:gd name="connsiteY122" fmla="*/ 2857590 h 3217319"/>
              <a:gd name="connsiteX123" fmla="*/ 1440542 w 5344102"/>
              <a:gd name="connsiteY123" fmla="*/ 2817079 h 3217319"/>
              <a:gd name="connsiteX124" fmla="*/ 1409755 w 5344102"/>
              <a:gd name="connsiteY124" fmla="*/ 2776570 h 3217319"/>
              <a:gd name="connsiteX125" fmla="*/ 1378968 w 5344102"/>
              <a:gd name="connsiteY125" fmla="*/ 2737680 h 3217319"/>
              <a:gd name="connsiteX126" fmla="*/ 1346559 w 5344102"/>
              <a:gd name="connsiteY126" fmla="*/ 2700411 h 3217319"/>
              <a:gd name="connsiteX127" fmla="*/ 1309289 w 5344102"/>
              <a:gd name="connsiteY127" fmla="*/ 2668002 h 3217319"/>
              <a:gd name="connsiteX128" fmla="*/ 1273640 w 5344102"/>
              <a:gd name="connsiteY128" fmla="*/ 2638835 h 3217319"/>
              <a:gd name="connsiteX129" fmla="*/ 1233130 w 5344102"/>
              <a:gd name="connsiteY129" fmla="*/ 2616151 h 3217319"/>
              <a:gd name="connsiteX130" fmla="*/ 1189379 w 5344102"/>
              <a:gd name="connsiteY130" fmla="*/ 2596705 h 3217319"/>
              <a:gd name="connsiteX131" fmla="*/ 1142388 w 5344102"/>
              <a:gd name="connsiteY131" fmla="*/ 2580502 h 3217319"/>
              <a:gd name="connsiteX132" fmla="*/ 1093775 w 5344102"/>
              <a:gd name="connsiteY132" fmla="*/ 2565918 h 3217319"/>
              <a:gd name="connsiteX133" fmla="*/ 1045164 w 5344102"/>
              <a:gd name="connsiteY133" fmla="*/ 2552954 h 3217319"/>
              <a:gd name="connsiteX134" fmla="*/ 994931 w 5344102"/>
              <a:gd name="connsiteY134" fmla="*/ 2539990 h 3217319"/>
              <a:gd name="connsiteX135" fmla="*/ 947939 w 5344102"/>
              <a:gd name="connsiteY135" fmla="*/ 2525407 h 3217319"/>
              <a:gd name="connsiteX136" fmla="*/ 900946 w 5344102"/>
              <a:gd name="connsiteY136" fmla="*/ 2509203 h 3217319"/>
              <a:gd name="connsiteX137" fmla="*/ 857197 w 5344102"/>
              <a:gd name="connsiteY137" fmla="*/ 2489757 h 3217319"/>
              <a:gd name="connsiteX138" fmla="*/ 818305 w 5344102"/>
              <a:gd name="connsiteY138" fmla="*/ 2465451 h 3217319"/>
              <a:gd name="connsiteX139" fmla="*/ 782657 w 5344102"/>
              <a:gd name="connsiteY139" fmla="*/ 2436284 h 3217319"/>
              <a:gd name="connsiteX140" fmla="*/ 753491 w 5344102"/>
              <a:gd name="connsiteY140" fmla="*/ 2400637 h 3217319"/>
              <a:gd name="connsiteX141" fmla="*/ 729185 w 5344102"/>
              <a:gd name="connsiteY141" fmla="*/ 2361746 h 3217319"/>
              <a:gd name="connsiteX142" fmla="*/ 709739 w 5344102"/>
              <a:gd name="connsiteY142" fmla="*/ 2317994 h 3217319"/>
              <a:gd name="connsiteX143" fmla="*/ 693536 w 5344102"/>
              <a:gd name="connsiteY143" fmla="*/ 2271004 h 3217319"/>
              <a:gd name="connsiteX144" fmla="*/ 678952 w 5344102"/>
              <a:gd name="connsiteY144" fmla="*/ 2224012 h 3217319"/>
              <a:gd name="connsiteX145" fmla="*/ 665989 w 5344102"/>
              <a:gd name="connsiteY145" fmla="*/ 2173779 h 3217319"/>
              <a:gd name="connsiteX146" fmla="*/ 653024 w 5344102"/>
              <a:gd name="connsiteY146" fmla="*/ 2125168 h 3217319"/>
              <a:gd name="connsiteX147" fmla="*/ 638441 w 5344102"/>
              <a:gd name="connsiteY147" fmla="*/ 2076555 h 3217319"/>
              <a:gd name="connsiteX148" fmla="*/ 622237 w 5344102"/>
              <a:gd name="connsiteY148" fmla="*/ 2029562 h 3217319"/>
              <a:gd name="connsiteX149" fmla="*/ 602791 w 5344102"/>
              <a:gd name="connsiteY149" fmla="*/ 1985810 h 3217319"/>
              <a:gd name="connsiteX150" fmla="*/ 580106 w 5344102"/>
              <a:gd name="connsiteY150" fmla="*/ 1945301 h 3217319"/>
              <a:gd name="connsiteX151" fmla="*/ 550941 w 5344102"/>
              <a:gd name="connsiteY151" fmla="*/ 1909652 h 3217319"/>
              <a:gd name="connsiteX152" fmla="*/ 518531 w 5344102"/>
              <a:gd name="connsiteY152" fmla="*/ 1872383 h 3217319"/>
              <a:gd name="connsiteX153" fmla="*/ 481262 w 5344102"/>
              <a:gd name="connsiteY153" fmla="*/ 1839975 h 3217319"/>
              <a:gd name="connsiteX154" fmla="*/ 440750 w 5344102"/>
              <a:gd name="connsiteY154" fmla="*/ 1809188 h 3217319"/>
              <a:gd name="connsiteX155" fmla="*/ 400241 w 5344102"/>
              <a:gd name="connsiteY155" fmla="*/ 1778400 h 3217319"/>
              <a:gd name="connsiteX156" fmla="*/ 359731 w 5344102"/>
              <a:gd name="connsiteY156" fmla="*/ 1747613 h 3217319"/>
              <a:gd name="connsiteX157" fmla="*/ 320841 w 5344102"/>
              <a:gd name="connsiteY157" fmla="*/ 1716824 h 3217319"/>
              <a:gd name="connsiteX158" fmla="*/ 283572 w 5344102"/>
              <a:gd name="connsiteY158" fmla="*/ 1682797 h 3217319"/>
              <a:gd name="connsiteX159" fmla="*/ 251164 w 5344102"/>
              <a:gd name="connsiteY159" fmla="*/ 1648768 h 3217319"/>
              <a:gd name="connsiteX160" fmla="*/ 223618 w 5344102"/>
              <a:gd name="connsiteY160" fmla="*/ 1609878 h 3217319"/>
              <a:gd name="connsiteX161" fmla="*/ 202553 w 5344102"/>
              <a:gd name="connsiteY161" fmla="*/ 1569369 h 3217319"/>
              <a:gd name="connsiteX162" fmla="*/ 187969 w 5344102"/>
              <a:gd name="connsiteY162" fmla="*/ 1520757 h 3217319"/>
              <a:gd name="connsiteX163" fmla="*/ 181487 w 5344102"/>
              <a:gd name="connsiteY163" fmla="*/ 1470524 h 3217319"/>
              <a:gd name="connsiteX164" fmla="*/ 179866 w 5344102"/>
              <a:gd name="connsiteY164" fmla="*/ 1418669 h 3217319"/>
              <a:gd name="connsiteX165" fmla="*/ 184727 w 5344102"/>
              <a:gd name="connsiteY165" fmla="*/ 1363576 h 3217319"/>
              <a:gd name="connsiteX166" fmla="*/ 191209 w 5344102"/>
              <a:gd name="connsiteY166" fmla="*/ 1308483 h 3217319"/>
              <a:gd name="connsiteX167" fmla="*/ 199310 w 5344102"/>
              <a:gd name="connsiteY167" fmla="*/ 1253388 h 3217319"/>
              <a:gd name="connsiteX168" fmla="*/ 205793 w 5344102"/>
              <a:gd name="connsiteY168" fmla="*/ 1198295 h 3217319"/>
              <a:gd name="connsiteX169" fmla="*/ 209034 w 5344102"/>
              <a:gd name="connsiteY169" fmla="*/ 1143202 h 3217319"/>
              <a:gd name="connsiteX170" fmla="*/ 209034 w 5344102"/>
              <a:gd name="connsiteY170" fmla="*/ 1089727 h 3217319"/>
              <a:gd name="connsiteX171" fmla="*/ 202553 w 5344102"/>
              <a:gd name="connsiteY171" fmla="*/ 1039497 h 3217319"/>
              <a:gd name="connsiteX172" fmla="*/ 189589 w 5344102"/>
              <a:gd name="connsiteY172" fmla="*/ 989263 h 3217319"/>
              <a:gd name="connsiteX173" fmla="*/ 170144 w 5344102"/>
              <a:gd name="connsiteY173" fmla="*/ 942270 h 3217319"/>
              <a:gd name="connsiteX174" fmla="*/ 145838 w 5344102"/>
              <a:gd name="connsiteY174" fmla="*/ 893659 h 3217319"/>
              <a:gd name="connsiteX175" fmla="*/ 118290 w 5344102"/>
              <a:gd name="connsiteY175" fmla="*/ 845048 h 3217319"/>
              <a:gd name="connsiteX176" fmla="*/ 89124 w 5344102"/>
              <a:gd name="connsiteY176" fmla="*/ 796435 h 3217319"/>
              <a:gd name="connsiteX177" fmla="*/ 61577 w 5344102"/>
              <a:gd name="connsiteY177" fmla="*/ 749442 h 3217319"/>
              <a:gd name="connsiteX178" fmla="*/ 37269 w 5344102"/>
              <a:gd name="connsiteY178" fmla="*/ 699211 h 3217319"/>
              <a:gd name="connsiteX179" fmla="*/ 17826 w 5344102"/>
              <a:gd name="connsiteY179" fmla="*/ 650598 h 3217319"/>
              <a:gd name="connsiteX180" fmla="*/ 4863 w 5344102"/>
              <a:gd name="connsiteY180" fmla="*/ 600365 h 3217319"/>
              <a:gd name="connsiteX181" fmla="*/ 0 w 5344102"/>
              <a:gd name="connsiteY181" fmla="*/ 548512 h 3217319"/>
              <a:gd name="connsiteX182" fmla="*/ 4863 w 5344102"/>
              <a:gd name="connsiteY182" fmla="*/ 496660 h 3217319"/>
              <a:gd name="connsiteX183" fmla="*/ 17826 w 5344102"/>
              <a:gd name="connsiteY183" fmla="*/ 446428 h 3217319"/>
              <a:gd name="connsiteX184" fmla="*/ 37269 w 5344102"/>
              <a:gd name="connsiteY184" fmla="*/ 397815 h 3217319"/>
              <a:gd name="connsiteX185" fmla="*/ 61577 w 5344102"/>
              <a:gd name="connsiteY185" fmla="*/ 347583 h 3217319"/>
              <a:gd name="connsiteX186" fmla="*/ 89124 w 5344102"/>
              <a:gd name="connsiteY186" fmla="*/ 300590 h 3217319"/>
              <a:gd name="connsiteX187" fmla="*/ 118290 w 5344102"/>
              <a:gd name="connsiteY187" fmla="*/ 251980 h 3217319"/>
              <a:gd name="connsiteX188" fmla="*/ 145838 w 5344102"/>
              <a:gd name="connsiteY188" fmla="*/ 203366 h 3217319"/>
              <a:gd name="connsiteX189" fmla="*/ 170144 w 5344102"/>
              <a:gd name="connsiteY189" fmla="*/ 154755 h 3217319"/>
              <a:gd name="connsiteX190" fmla="*/ 189589 w 5344102"/>
              <a:gd name="connsiteY190" fmla="*/ 107762 h 3217319"/>
              <a:gd name="connsiteX191" fmla="*/ 202553 w 5344102"/>
              <a:gd name="connsiteY191" fmla="*/ 57529 h 3217319"/>
              <a:gd name="connsiteX192" fmla="*/ 209034 w 5344102"/>
              <a:gd name="connsiteY192" fmla="*/ 7298 h 321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344102" h="3217319">
                <a:moveTo>
                  <a:pt x="209034" y="0"/>
                </a:moveTo>
                <a:lnTo>
                  <a:pt x="5135071" y="0"/>
                </a:lnTo>
                <a:lnTo>
                  <a:pt x="5135071" y="7298"/>
                </a:lnTo>
                <a:lnTo>
                  <a:pt x="5141552" y="57529"/>
                </a:lnTo>
                <a:lnTo>
                  <a:pt x="5154514" y="107762"/>
                </a:lnTo>
                <a:lnTo>
                  <a:pt x="5173960" y="154755"/>
                </a:lnTo>
                <a:lnTo>
                  <a:pt x="5199887" y="203366"/>
                </a:lnTo>
                <a:lnTo>
                  <a:pt x="5225812" y="251980"/>
                </a:lnTo>
                <a:lnTo>
                  <a:pt x="5254980" y="300590"/>
                </a:lnTo>
                <a:lnTo>
                  <a:pt x="5282526" y="347583"/>
                </a:lnTo>
                <a:lnTo>
                  <a:pt x="5306833" y="397815"/>
                </a:lnTo>
                <a:lnTo>
                  <a:pt x="5326276" y="446428"/>
                </a:lnTo>
                <a:lnTo>
                  <a:pt x="5339241" y="496660"/>
                </a:lnTo>
                <a:lnTo>
                  <a:pt x="5344102" y="548512"/>
                </a:lnTo>
                <a:lnTo>
                  <a:pt x="5339241" y="600365"/>
                </a:lnTo>
                <a:lnTo>
                  <a:pt x="5326276" y="650598"/>
                </a:lnTo>
                <a:lnTo>
                  <a:pt x="5306833" y="699211"/>
                </a:lnTo>
                <a:lnTo>
                  <a:pt x="5282526" y="749442"/>
                </a:lnTo>
                <a:lnTo>
                  <a:pt x="5254980" y="796435"/>
                </a:lnTo>
                <a:lnTo>
                  <a:pt x="5225812" y="845048"/>
                </a:lnTo>
                <a:lnTo>
                  <a:pt x="5199887" y="893659"/>
                </a:lnTo>
                <a:lnTo>
                  <a:pt x="5173960" y="942270"/>
                </a:lnTo>
                <a:lnTo>
                  <a:pt x="5154514" y="989263"/>
                </a:lnTo>
                <a:lnTo>
                  <a:pt x="5141552" y="1039497"/>
                </a:lnTo>
                <a:lnTo>
                  <a:pt x="5135071" y="1089727"/>
                </a:lnTo>
                <a:lnTo>
                  <a:pt x="5135071" y="1143202"/>
                </a:lnTo>
                <a:lnTo>
                  <a:pt x="5138311" y="1198295"/>
                </a:lnTo>
                <a:lnTo>
                  <a:pt x="5144792" y="1253388"/>
                </a:lnTo>
                <a:lnTo>
                  <a:pt x="5152894" y="1308483"/>
                </a:lnTo>
                <a:lnTo>
                  <a:pt x="5159375" y="1363576"/>
                </a:lnTo>
                <a:lnTo>
                  <a:pt x="5164237" y="1418669"/>
                </a:lnTo>
                <a:lnTo>
                  <a:pt x="5162616" y="1470524"/>
                </a:lnTo>
                <a:lnTo>
                  <a:pt x="5156135" y="1520757"/>
                </a:lnTo>
                <a:lnTo>
                  <a:pt x="5141552" y="1569369"/>
                </a:lnTo>
                <a:lnTo>
                  <a:pt x="5120486" y="1609878"/>
                </a:lnTo>
                <a:lnTo>
                  <a:pt x="5092939" y="1648768"/>
                </a:lnTo>
                <a:lnTo>
                  <a:pt x="5060529" y="1682797"/>
                </a:lnTo>
                <a:lnTo>
                  <a:pt x="5023262" y="1716824"/>
                </a:lnTo>
                <a:lnTo>
                  <a:pt x="4984371" y="1747613"/>
                </a:lnTo>
                <a:lnTo>
                  <a:pt x="4943861" y="1778400"/>
                </a:lnTo>
                <a:lnTo>
                  <a:pt x="4901732" y="1809188"/>
                </a:lnTo>
                <a:lnTo>
                  <a:pt x="4862842" y="1839975"/>
                </a:lnTo>
                <a:lnTo>
                  <a:pt x="4825572" y="1872383"/>
                </a:lnTo>
                <a:lnTo>
                  <a:pt x="4793164" y="1909652"/>
                </a:lnTo>
                <a:lnTo>
                  <a:pt x="4763996" y="1945301"/>
                </a:lnTo>
                <a:lnTo>
                  <a:pt x="4741309" y="1985810"/>
                </a:lnTo>
                <a:lnTo>
                  <a:pt x="4721865" y="2029562"/>
                </a:lnTo>
                <a:lnTo>
                  <a:pt x="4705661" y="2076555"/>
                </a:lnTo>
                <a:lnTo>
                  <a:pt x="4691078" y="2125168"/>
                </a:lnTo>
                <a:lnTo>
                  <a:pt x="4678114" y="2173779"/>
                </a:lnTo>
                <a:lnTo>
                  <a:pt x="4665151" y="2224012"/>
                </a:lnTo>
                <a:lnTo>
                  <a:pt x="4650566" y="2271004"/>
                </a:lnTo>
                <a:lnTo>
                  <a:pt x="4634363" y="2317994"/>
                </a:lnTo>
                <a:lnTo>
                  <a:pt x="4614920" y="2361746"/>
                </a:lnTo>
                <a:lnTo>
                  <a:pt x="4590613" y="2400637"/>
                </a:lnTo>
                <a:lnTo>
                  <a:pt x="4561447" y="2436284"/>
                </a:lnTo>
                <a:lnTo>
                  <a:pt x="4525797" y="2465451"/>
                </a:lnTo>
                <a:lnTo>
                  <a:pt x="4486906" y="2489757"/>
                </a:lnTo>
                <a:lnTo>
                  <a:pt x="4443155" y="2509203"/>
                </a:lnTo>
                <a:lnTo>
                  <a:pt x="4396163" y="2525407"/>
                </a:lnTo>
                <a:lnTo>
                  <a:pt x="4349173" y="2539990"/>
                </a:lnTo>
                <a:lnTo>
                  <a:pt x="4298939" y="2552954"/>
                </a:lnTo>
                <a:lnTo>
                  <a:pt x="4250326" y="2565918"/>
                </a:lnTo>
                <a:lnTo>
                  <a:pt x="4201715" y="2580502"/>
                </a:lnTo>
                <a:lnTo>
                  <a:pt x="4154724" y="2596705"/>
                </a:lnTo>
                <a:lnTo>
                  <a:pt x="4110972" y="2616151"/>
                </a:lnTo>
                <a:lnTo>
                  <a:pt x="4070464" y="2638835"/>
                </a:lnTo>
                <a:lnTo>
                  <a:pt x="4034814" y="2668002"/>
                </a:lnTo>
                <a:lnTo>
                  <a:pt x="3997545" y="2700411"/>
                </a:lnTo>
                <a:lnTo>
                  <a:pt x="3965136" y="2737680"/>
                </a:lnTo>
                <a:lnTo>
                  <a:pt x="3934348" y="2776570"/>
                </a:lnTo>
                <a:lnTo>
                  <a:pt x="3903560" y="2817079"/>
                </a:lnTo>
                <a:lnTo>
                  <a:pt x="3872773" y="2857590"/>
                </a:lnTo>
                <a:lnTo>
                  <a:pt x="3841985" y="2896480"/>
                </a:lnTo>
                <a:lnTo>
                  <a:pt x="3807956" y="2933749"/>
                </a:lnTo>
                <a:lnTo>
                  <a:pt x="3773927" y="2966156"/>
                </a:lnTo>
                <a:lnTo>
                  <a:pt x="3735039" y="2993703"/>
                </a:lnTo>
                <a:lnTo>
                  <a:pt x="3694528" y="3014769"/>
                </a:lnTo>
                <a:lnTo>
                  <a:pt x="3645915" y="3029353"/>
                </a:lnTo>
                <a:lnTo>
                  <a:pt x="3595682" y="3035835"/>
                </a:lnTo>
                <a:lnTo>
                  <a:pt x="3543830" y="3037455"/>
                </a:lnTo>
                <a:lnTo>
                  <a:pt x="3488736" y="3032593"/>
                </a:lnTo>
                <a:lnTo>
                  <a:pt x="3433642" y="3026113"/>
                </a:lnTo>
                <a:lnTo>
                  <a:pt x="3378548" y="3018009"/>
                </a:lnTo>
                <a:lnTo>
                  <a:pt x="3323455" y="3011529"/>
                </a:lnTo>
                <a:lnTo>
                  <a:pt x="3268360" y="3008288"/>
                </a:lnTo>
                <a:lnTo>
                  <a:pt x="3214887" y="3008288"/>
                </a:lnTo>
                <a:lnTo>
                  <a:pt x="3164655" y="3014769"/>
                </a:lnTo>
                <a:lnTo>
                  <a:pt x="3112802" y="3027733"/>
                </a:lnTo>
                <a:lnTo>
                  <a:pt x="3065810" y="3047177"/>
                </a:lnTo>
                <a:lnTo>
                  <a:pt x="3017198" y="3073104"/>
                </a:lnTo>
                <a:lnTo>
                  <a:pt x="2968587" y="3099031"/>
                </a:lnTo>
                <a:lnTo>
                  <a:pt x="2919974" y="3128197"/>
                </a:lnTo>
                <a:lnTo>
                  <a:pt x="2872980" y="3155745"/>
                </a:lnTo>
                <a:lnTo>
                  <a:pt x="2822750" y="3180050"/>
                </a:lnTo>
                <a:lnTo>
                  <a:pt x="2774137" y="3199496"/>
                </a:lnTo>
                <a:lnTo>
                  <a:pt x="2723903" y="3212459"/>
                </a:lnTo>
                <a:lnTo>
                  <a:pt x="2672052" y="3217319"/>
                </a:lnTo>
                <a:lnTo>
                  <a:pt x="2620199" y="3212459"/>
                </a:lnTo>
                <a:lnTo>
                  <a:pt x="2569966" y="3199496"/>
                </a:lnTo>
                <a:lnTo>
                  <a:pt x="2521355" y="3180050"/>
                </a:lnTo>
                <a:lnTo>
                  <a:pt x="2471122" y="3155745"/>
                </a:lnTo>
                <a:lnTo>
                  <a:pt x="2424129" y="3128197"/>
                </a:lnTo>
                <a:lnTo>
                  <a:pt x="2375517" y="3099031"/>
                </a:lnTo>
                <a:lnTo>
                  <a:pt x="2326904" y="3073104"/>
                </a:lnTo>
                <a:lnTo>
                  <a:pt x="2278293" y="3047177"/>
                </a:lnTo>
                <a:lnTo>
                  <a:pt x="2229682" y="3027733"/>
                </a:lnTo>
                <a:lnTo>
                  <a:pt x="2179449" y="3014769"/>
                </a:lnTo>
                <a:lnTo>
                  <a:pt x="2129216" y="3008288"/>
                </a:lnTo>
                <a:lnTo>
                  <a:pt x="2075741" y="3008288"/>
                </a:lnTo>
                <a:lnTo>
                  <a:pt x="2020648" y="3011529"/>
                </a:lnTo>
                <a:lnTo>
                  <a:pt x="1965555" y="3018009"/>
                </a:lnTo>
                <a:lnTo>
                  <a:pt x="1910460" y="3026113"/>
                </a:lnTo>
                <a:lnTo>
                  <a:pt x="1855365" y="3032593"/>
                </a:lnTo>
                <a:lnTo>
                  <a:pt x="1800272" y="3037455"/>
                </a:lnTo>
                <a:lnTo>
                  <a:pt x="1748420" y="3035835"/>
                </a:lnTo>
                <a:lnTo>
                  <a:pt x="1698188" y="3029353"/>
                </a:lnTo>
                <a:lnTo>
                  <a:pt x="1649575" y="3014769"/>
                </a:lnTo>
                <a:lnTo>
                  <a:pt x="1609065" y="2993703"/>
                </a:lnTo>
                <a:lnTo>
                  <a:pt x="1570174" y="2966156"/>
                </a:lnTo>
                <a:lnTo>
                  <a:pt x="1536147" y="2933749"/>
                </a:lnTo>
                <a:lnTo>
                  <a:pt x="1502117" y="2896480"/>
                </a:lnTo>
                <a:lnTo>
                  <a:pt x="1471330" y="2857590"/>
                </a:lnTo>
                <a:lnTo>
                  <a:pt x="1440542" y="2817079"/>
                </a:lnTo>
                <a:lnTo>
                  <a:pt x="1409755" y="2776570"/>
                </a:lnTo>
                <a:lnTo>
                  <a:pt x="1378968" y="2737680"/>
                </a:lnTo>
                <a:lnTo>
                  <a:pt x="1346559" y="2700411"/>
                </a:lnTo>
                <a:lnTo>
                  <a:pt x="1309289" y="2668002"/>
                </a:lnTo>
                <a:lnTo>
                  <a:pt x="1273640" y="2638835"/>
                </a:lnTo>
                <a:lnTo>
                  <a:pt x="1233130" y="2616151"/>
                </a:lnTo>
                <a:lnTo>
                  <a:pt x="1189379" y="2596705"/>
                </a:lnTo>
                <a:lnTo>
                  <a:pt x="1142388" y="2580502"/>
                </a:lnTo>
                <a:lnTo>
                  <a:pt x="1093775" y="2565918"/>
                </a:lnTo>
                <a:lnTo>
                  <a:pt x="1045164" y="2552954"/>
                </a:lnTo>
                <a:lnTo>
                  <a:pt x="994931" y="2539990"/>
                </a:lnTo>
                <a:lnTo>
                  <a:pt x="947939" y="2525407"/>
                </a:lnTo>
                <a:lnTo>
                  <a:pt x="900946" y="2509203"/>
                </a:lnTo>
                <a:lnTo>
                  <a:pt x="857197" y="2489757"/>
                </a:lnTo>
                <a:lnTo>
                  <a:pt x="818305" y="2465451"/>
                </a:lnTo>
                <a:lnTo>
                  <a:pt x="782657" y="2436284"/>
                </a:lnTo>
                <a:lnTo>
                  <a:pt x="753491" y="2400637"/>
                </a:lnTo>
                <a:lnTo>
                  <a:pt x="729185" y="2361746"/>
                </a:lnTo>
                <a:lnTo>
                  <a:pt x="709739" y="2317994"/>
                </a:lnTo>
                <a:lnTo>
                  <a:pt x="693536" y="2271004"/>
                </a:lnTo>
                <a:lnTo>
                  <a:pt x="678952" y="2224012"/>
                </a:lnTo>
                <a:lnTo>
                  <a:pt x="665989" y="2173779"/>
                </a:lnTo>
                <a:lnTo>
                  <a:pt x="653024" y="2125168"/>
                </a:lnTo>
                <a:lnTo>
                  <a:pt x="638441" y="2076555"/>
                </a:lnTo>
                <a:lnTo>
                  <a:pt x="622237" y="2029562"/>
                </a:lnTo>
                <a:lnTo>
                  <a:pt x="602791" y="1985810"/>
                </a:lnTo>
                <a:lnTo>
                  <a:pt x="580106" y="1945301"/>
                </a:lnTo>
                <a:lnTo>
                  <a:pt x="550941" y="1909652"/>
                </a:lnTo>
                <a:lnTo>
                  <a:pt x="518531" y="1872383"/>
                </a:lnTo>
                <a:lnTo>
                  <a:pt x="481262" y="1839975"/>
                </a:lnTo>
                <a:lnTo>
                  <a:pt x="440750" y="1809188"/>
                </a:lnTo>
                <a:lnTo>
                  <a:pt x="400241" y="1778400"/>
                </a:lnTo>
                <a:lnTo>
                  <a:pt x="359731" y="1747613"/>
                </a:lnTo>
                <a:lnTo>
                  <a:pt x="320841" y="1716824"/>
                </a:lnTo>
                <a:lnTo>
                  <a:pt x="283572" y="1682797"/>
                </a:lnTo>
                <a:lnTo>
                  <a:pt x="251164" y="1648768"/>
                </a:lnTo>
                <a:lnTo>
                  <a:pt x="223618" y="1609878"/>
                </a:lnTo>
                <a:lnTo>
                  <a:pt x="202553" y="1569369"/>
                </a:lnTo>
                <a:lnTo>
                  <a:pt x="187969" y="1520757"/>
                </a:lnTo>
                <a:lnTo>
                  <a:pt x="181487" y="1470524"/>
                </a:lnTo>
                <a:lnTo>
                  <a:pt x="179866" y="1418669"/>
                </a:lnTo>
                <a:lnTo>
                  <a:pt x="184727" y="1363576"/>
                </a:lnTo>
                <a:lnTo>
                  <a:pt x="191209" y="1308483"/>
                </a:lnTo>
                <a:lnTo>
                  <a:pt x="199310" y="1253388"/>
                </a:lnTo>
                <a:lnTo>
                  <a:pt x="205793" y="1198295"/>
                </a:lnTo>
                <a:lnTo>
                  <a:pt x="209034" y="1143202"/>
                </a:lnTo>
                <a:lnTo>
                  <a:pt x="209034" y="1089727"/>
                </a:lnTo>
                <a:lnTo>
                  <a:pt x="202553" y="1039497"/>
                </a:lnTo>
                <a:lnTo>
                  <a:pt x="189589" y="989263"/>
                </a:lnTo>
                <a:lnTo>
                  <a:pt x="170144" y="942270"/>
                </a:lnTo>
                <a:lnTo>
                  <a:pt x="145838" y="893659"/>
                </a:lnTo>
                <a:lnTo>
                  <a:pt x="118290" y="845048"/>
                </a:lnTo>
                <a:lnTo>
                  <a:pt x="89124" y="796435"/>
                </a:lnTo>
                <a:lnTo>
                  <a:pt x="61577" y="749442"/>
                </a:lnTo>
                <a:lnTo>
                  <a:pt x="37269" y="699211"/>
                </a:lnTo>
                <a:lnTo>
                  <a:pt x="17826" y="650598"/>
                </a:lnTo>
                <a:lnTo>
                  <a:pt x="4863" y="600365"/>
                </a:lnTo>
                <a:lnTo>
                  <a:pt x="0" y="548512"/>
                </a:lnTo>
                <a:lnTo>
                  <a:pt x="4863" y="496660"/>
                </a:lnTo>
                <a:lnTo>
                  <a:pt x="17826" y="446428"/>
                </a:lnTo>
                <a:lnTo>
                  <a:pt x="37269" y="397815"/>
                </a:lnTo>
                <a:lnTo>
                  <a:pt x="61577" y="347583"/>
                </a:lnTo>
                <a:lnTo>
                  <a:pt x="89124" y="300590"/>
                </a:lnTo>
                <a:lnTo>
                  <a:pt x="118290" y="251980"/>
                </a:lnTo>
                <a:lnTo>
                  <a:pt x="145838" y="203366"/>
                </a:lnTo>
                <a:lnTo>
                  <a:pt x="170144" y="154755"/>
                </a:lnTo>
                <a:lnTo>
                  <a:pt x="189589" y="107762"/>
                </a:lnTo>
                <a:lnTo>
                  <a:pt x="202553" y="57529"/>
                </a:lnTo>
                <a:lnTo>
                  <a:pt x="209034" y="729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58" name="Freeform: Shape 57">
            <a:extLst>
              <a:ext uri="{FF2B5EF4-FFF2-40B4-BE49-F238E27FC236}">
                <a16:creationId xmlns:a16="http://schemas.microsoft.com/office/drawing/2014/main" id="{83F81929-E8DA-4450-9CAE-78112B6E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4670" y="0"/>
            <a:ext cx="5019316" cy="3055154"/>
          </a:xfrm>
          <a:custGeom>
            <a:avLst/>
            <a:gdLst>
              <a:gd name="connsiteX0" fmla="*/ 196330 w 5019316"/>
              <a:gd name="connsiteY0" fmla="*/ 0 h 3055154"/>
              <a:gd name="connsiteX1" fmla="*/ 4822988 w 5019316"/>
              <a:gd name="connsiteY1" fmla="*/ 0 h 3055154"/>
              <a:gd name="connsiteX2" fmla="*/ 4822988 w 5019316"/>
              <a:gd name="connsiteY2" fmla="*/ 40184 h 3055154"/>
              <a:gd name="connsiteX3" fmla="*/ 4829076 w 5019316"/>
              <a:gd name="connsiteY3" fmla="*/ 87363 h 3055154"/>
              <a:gd name="connsiteX4" fmla="*/ 4841250 w 5019316"/>
              <a:gd name="connsiteY4" fmla="*/ 134544 h 3055154"/>
              <a:gd name="connsiteX5" fmla="*/ 4859514 w 5019316"/>
              <a:gd name="connsiteY5" fmla="*/ 178682 h 3055154"/>
              <a:gd name="connsiteX6" fmla="*/ 4883865 w 5019316"/>
              <a:gd name="connsiteY6" fmla="*/ 224339 h 3055154"/>
              <a:gd name="connsiteX7" fmla="*/ 4908215 w 5019316"/>
              <a:gd name="connsiteY7" fmla="*/ 269998 h 3055154"/>
              <a:gd name="connsiteX8" fmla="*/ 4935610 w 5019316"/>
              <a:gd name="connsiteY8" fmla="*/ 315655 h 3055154"/>
              <a:gd name="connsiteX9" fmla="*/ 4961482 w 5019316"/>
              <a:gd name="connsiteY9" fmla="*/ 359793 h 3055154"/>
              <a:gd name="connsiteX10" fmla="*/ 4984312 w 5019316"/>
              <a:gd name="connsiteY10" fmla="*/ 406972 h 3055154"/>
              <a:gd name="connsiteX11" fmla="*/ 5002574 w 5019316"/>
              <a:gd name="connsiteY11" fmla="*/ 452631 h 3055154"/>
              <a:gd name="connsiteX12" fmla="*/ 5014750 w 5019316"/>
              <a:gd name="connsiteY12" fmla="*/ 499811 h 3055154"/>
              <a:gd name="connsiteX13" fmla="*/ 5019316 w 5019316"/>
              <a:gd name="connsiteY13" fmla="*/ 548512 h 3055154"/>
              <a:gd name="connsiteX14" fmla="*/ 5014750 w 5019316"/>
              <a:gd name="connsiteY14" fmla="*/ 597215 h 3055154"/>
              <a:gd name="connsiteX15" fmla="*/ 5002574 w 5019316"/>
              <a:gd name="connsiteY15" fmla="*/ 644395 h 3055154"/>
              <a:gd name="connsiteX16" fmla="*/ 4984312 w 5019316"/>
              <a:gd name="connsiteY16" fmla="*/ 690054 h 3055154"/>
              <a:gd name="connsiteX17" fmla="*/ 4961482 w 5019316"/>
              <a:gd name="connsiteY17" fmla="*/ 737233 h 3055154"/>
              <a:gd name="connsiteX18" fmla="*/ 4935610 w 5019316"/>
              <a:gd name="connsiteY18" fmla="*/ 781371 h 3055154"/>
              <a:gd name="connsiteX19" fmla="*/ 4908215 w 5019316"/>
              <a:gd name="connsiteY19" fmla="*/ 827030 h 3055154"/>
              <a:gd name="connsiteX20" fmla="*/ 4883865 w 5019316"/>
              <a:gd name="connsiteY20" fmla="*/ 872687 h 3055154"/>
              <a:gd name="connsiteX21" fmla="*/ 4859514 w 5019316"/>
              <a:gd name="connsiteY21" fmla="*/ 918345 h 3055154"/>
              <a:gd name="connsiteX22" fmla="*/ 4841250 w 5019316"/>
              <a:gd name="connsiteY22" fmla="*/ 962482 h 3055154"/>
              <a:gd name="connsiteX23" fmla="*/ 4829076 w 5019316"/>
              <a:gd name="connsiteY23" fmla="*/ 1009663 h 3055154"/>
              <a:gd name="connsiteX24" fmla="*/ 4822988 w 5019316"/>
              <a:gd name="connsiteY24" fmla="*/ 1056842 h 3055154"/>
              <a:gd name="connsiteX25" fmla="*/ 4822988 w 5019316"/>
              <a:gd name="connsiteY25" fmla="*/ 1107067 h 3055154"/>
              <a:gd name="connsiteX26" fmla="*/ 4826031 w 5019316"/>
              <a:gd name="connsiteY26" fmla="*/ 1158813 h 3055154"/>
              <a:gd name="connsiteX27" fmla="*/ 4832119 w 5019316"/>
              <a:gd name="connsiteY27" fmla="*/ 1210558 h 3055154"/>
              <a:gd name="connsiteX28" fmla="*/ 4839728 w 5019316"/>
              <a:gd name="connsiteY28" fmla="*/ 1262305 h 3055154"/>
              <a:gd name="connsiteX29" fmla="*/ 4845816 w 5019316"/>
              <a:gd name="connsiteY29" fmla="*/ 1314051 h 3055154"/>
              <a:gd name="connsiteX30" fmla="*/ 4850383 w 5019316"/>
              <a:gd name="connsiteY30" fmla="*/ 1365796 h 3055154"/>
              <a:gd name="connsiteX31" fmla="*/ 4848859 w 5019316"/>
              <a:gd name="connsiteY31" fmla="*/ 1414500 h 3055154"/>
              <a:gd name="connsiteX32" fmla="*/ 4842773 w 5019316"/>
              <a:gd name="connsiteY32" fmla="*/ 1461681 h 3055154"/>
              <a:gd name="connsiteX33" fmla="*/ 4829076 w 5019316"/>
              <a:gd name="connsiteY33" fmla="*/ 1507338 h 3055154"/>
              <a:gd name="connsiteX34" fmla="*/ 4809290 w 5019316"/>
              <a:gd name="connsiteY34" fmla="*/ 1545386 h 3055154"/>
              <a:gd name="connsiteX35" fmla="*/ 4783417 w 5019316"/>
              <a:gd name="connsiteY35" fmla="*/ 1581914 h 3055154"/>
              <a:gd name="connsiteX36" fmla="*/ 4752978 w 5019316"/>
              <a:gd name="connsiteY36" fmla="*/ 1613874 h 3055154"/>
              <a:gd name="connsiteX37" fmla="*/ 4717975 w 5019316"/>
              <a:gd name="connsiteY37" fmla="*/ 1645834 h 3055154"/>
              <a:gd name="connsiteX38" fmla="*/ 4681447 w 5019316"/>
              <a:gd name="connsiteY38" fmla="*/ 1674752 h 3055154"/>
              <a:gd name="connsiteX39" fmla="*/ 4643400 w 5019316"/>
              <a:gd name="connsiteY39" fmla="*/ 1703669 h 3055154"/>
              <a:gd name="connsiteX40" fmla="*/ 4603831 w 5019316"/>
              <a:gd name="connsiteY40" fmla="*/ 1732585 h 3055154"/>
              <a:gd name="connsiteX41" fmla="*/ 4567303 w 5019316"/>
              <a:gd name="connsiteY41" fmla="*/ 1761502 h 3055154"/>
              <a:gd name="connsiteX42" fmla="*/ 4532299 w 5019316"/>
              <a:gd name="connsiteY42" fmla="*/ 1791940 h 3055154"/>
              <a:gd name="connsiteX43" fmla="*/ 4501861 w 5019316"/>
              <a:gd name="connsiteY43" fmla="*/ 1826945 h 3055154"/>
              <a:gd name="connsiteX44" fmla="*/ 4474466 w 5019316"/>
              <a:gd name="connsiteY44" fmla="*/ 1860428 h 3055154"/>
              <a:gd name="connsiteX45" fmla="*/ 4453158 w 5019316"/>
              <a:gd name="connsiteY45" fmla="*/ 1898476 h 3055154"/>
              <a:gd name="connsiteX46" fmla="*/ 4434896 w 5019316"/>
              <a:gd name="connsiteY46" fmla="*/ 1939569 h 3055154"/>
              <a:gd name="connsiteX47" fmla="*/ 4419677 w 5019316"/>
              <a:gd name="connsiteY47" fmla="*/ 1983706 h 3055154"/>
              <a:gd name="connsiteX48" fmla="*/ 4405979 w 5019316"/>
              <a:gd name="connsiteY48" fmla="*/ 2029365 h 3055154"/>
              <a:gd name="connsiteX49" fmla="*/ 4393803 w 5019316"/>
              <a:gd name="connsiteY49" fmla="*/ 2075023 h 3055154"/>
              <a:gd name="connsiteX50" fmla="*/ 4381628 w 5019316"/>
              <a:gd name="connsiteY50" fmla="*/ 2122203 h 3055154"/>
              <a:gd name="connsiteX51" fmla="*/ 4367930 w 5019316"/>
              <a:gd name="connsiteY51" fmla="*/ 2166339 h 3055154"/>
              <a:gd name="connsiteX52" fmla="*/ 4352711 w 5019316"/>
              <a:gd name="connsiteY52" fmla="*/ 2210475 h 3055154"/>
              <a:gd name="connsiteX53" fmla="*/ 4334449 w 5019316"/>
              <a:gd name="connsiteY53" fmla="*/ 2251568 h 3055154"/>
              <a:gd name="connsiteX54" fmla="*/ 4311619 w 5019316"/>
              <a:gd name="connsiteY54" fmla="*/ 2288096 h 3055154"/>
              <a:gd name="connsiteX55" fmla="*/ 4284226 w 5019316"/>
              <a:gd name="connsiteY55" fmla="*/ 2321577 h 3055154"/>
              <a:gd name="connsiteX56" fmla="*/ 4250743 w 5019316"/>
              <a:gd name="connsiteY56" fmla="*/ 2348972 h 3055154"/>
              <a:gd name="connsiteX57" fmla="*/ 4214216 w 5019316"/>
              <a:gd name="connsiteY57" fmla="*/ 2371801 h 3055154"/>
              <a:gd name="connsiteX58" fmla="*/ 4173123 w 5019316"/>
              <a:gd name="connsiteY58" fmla="*/ 2390065 h 3055154"/>
              <a:gd name="connsiteX59" fmla="*/ 4128988 w 5019316"/>
              <a:gd name="connsiteY59" fmla="*/ 2405284 h 3055154"/>
              <a:gd name="connsiteX60" fmla="*/ 4084853 w 5019316"/>
              <a:gd name="connsiteY60" fmla="*/ 2418982 h 3055154"/>
              <a:gd name="connsiteX61" fmla="*/ 4037672 w 5019316"/>
              <a:gd name="connsiteY61" fmla="*/ 2431158 h 3055154"/>
              <a:gd name="connsiteX62" fmla="*/ 3992014 w 5019316"/>
              <a:gd name="connsiteY62" fmla="*/ 2443334 h 3055154"/>
              <a:gd name="connsiteX63" fmla="*/ 3946357 w 5019316"/>
              <a:gd name="connsiteY63" fmla="*/ 2457031 h 3055154"/>
              <a:gd name="connsiteX64" fmla="*/ 3902222 w 5019316"/>
              <a:gd name="connsiteY64" fmla="*/ 2472250 h 3055154"/>
              <a:gd name="connsiteX65" fmla="*/ 3861129 w 5019316"/>
              <a:gd name="connsiteY65" fmla="*/ 2490514 h 3055154"/>
              <a:gd name="connsiteX66" fmla="*/ 3823082 w 5019316"/>
              <a:gd name="connsiteY66" fmla="*/ 2511820 h 3055154"/>
              <a:gd name="connsiteX67" fmla="*/ 3789599 w 5019316"/>
              <a:gd name="connsiteY67" fmla="*/ 2539215 h 3055154"/>
              <a:gd name="connsiteX68" fmla="*/ 3754595 w 5019316"/>
              <a:gd name="connsiteY68" fmla="*/ 2569655 h 3055154"/>
              <a:gd name="connsiteX69" fmla="*/ 3724155 w 5019316"/>
              <a:gd name="connsiteY69" fmla="*/ 2604660 h 3055154"/>
              <a:gd name="connsiteX70" fmla="*/ 3695239 w 5019316"/>
              <a:gd name="connsiteY70" fmla="*/ 2641186 h 3055154"/>
              <a:gd name="connsiteX71" fmla="*/ 3666323 w 5019316"/>
              <a:gd name="connsiteY71" fmla="*/ 2679234 h 3055154"/>
              <a:gd name="connsiteX72" fmla="*/ 3637406 w 5019316"/>
              <a:gd name="connsiteY72" fmla="*/ 2717283 h 3055154"/>
              <a:gd name="connsiteX73" fmla="*/ 3608490 w 5019316"/>
              <a:gd name="connsiteY73" fmla="*/ 2753810 h 3055154"/>
              <a:gd name="connsiteX74" fmla="*/ 3576529 w 5019316"/>
              <a:gd name="connsiteY74" fmla="*/ 2788814 h 3055154"/>
              <a:gd name="connsiteX75" fmla="*/ 3544567 w 5019316"/>
              <a:gd name="connsiteY75" fmla="*/ 2819253 h 3055154"/>
              <a:gd name="connsiteX76" fmla="*/ 3508043 w 5019316"/>
              <a:gd name="connsiteY76" fmla="*/ 2845126 h 3055154"/>
              <a:gd name="connsiteX77" fmla="*/ 3469994 w 5019316"/>
              <a:gd name="connsiteY77" fmla="*/ 2864912 h 3055154"/>
              <a:gd name="connsiteX78" fmla="*/ 3424336 w 5019316"/>
              <a:gd name="connsiteY78" fmla="*/ 2878609 h 3055154"/>
              <a:gd name="connsiteX79" fmla="*/ 3377155 w 5019316"/>
              <a:gd name="connsiteY79" fmla="*/ 2884697 h 3055154"/>
              <a:gd name="connsiteX80" fmla="*/ 3328455 w 5019316"/>
              <a:gd name="connsiteY80" fmla="*/ 2886219 h 3055154"/>
              <a:gd name="connsiteX81" fmla="*/ 3276709 w 5019316"/>
              <a:gd name="connsiteY81" fmla="*/ 2881652 h 3055154"/>
              <a:gd name="connsiteX82" fmla="*/ 3224964 w 5019316"/>
              <a:gd name="connsiteY82" fmla="*/ 2875566 h 3055154"/>
              <a:gd name="connsiteX83" fmla="*/ 3173217 w 5019316"/>
              <a:gd name="connsiteY83" fmla="*/ 2867955 h 3055154"/>
              <a:gd name="connsiteX84" fmla="*/ 3121473 w 5019316"/>
              <a:gd name="connsiteY84" fmla="*/ 2861868 h 3055154"/>
              <a:gd name="connsiteX85" fmla="*/ 3069726 w 5019316"/>
              <a:gd name="connsiteY85" fmla="*/ 2858824 h 3055154"/>
              <a:gd name="connsiteX86" fmla="*/ 3019503 w 5019316"/>
              <a:gd name="connsiteY86" fmla="*/ 2858824 h 3055154"/>
              <a:gd name="connsiteX87" fmla="*/ 2972324 w 5019316"/>
              <a:gd name="connsiteY87" fmla="*/ 2864912 h 3055154"/>
              <a:gd name="connsiteX88" fmla="*/ 2923623 w 5019316"/>
              <a:gd name="connsiteY88" fmla="*/ 2877088 h 3055154"/>
              <a:gd name="connsiteX89" fmla="*/ 2879486 w 5019316"/>
              <a:gd name="connsiteY89" fmla="*/ 2895350 h 3055154"/>
              <a:gd name="connsiteX90" fmla="*/ 2833829 w 5019316"/>
              <a:gd name="connsiteY90" fmla="*/ 2919702 h 3055154"/>
              <a:gd name="connsiteX91" fmla="*/ 2788172 w 5019316"/>
              <a:gd name="connsiteY91" fmla="*/ 2944054 h 3055154"/>
              <a:gd name="connsiteX92" fmla="*/ 2742513 w 5019316"/>
              <a:gd name="connsiteY92" fmla="*/ 2971447 h 3055154"/>
              <a:gd name="connsiteX93" fmla="*/ 2698376 w 5019316"/>
              <a:gd name="connsiteY93" fmla="*/ 2997321 h 3055154"/>
              <a:gd name="connsiteX94" fmla="*/ 2651198 w 5019316"/>
              <a:gd name="connsiteY94" fmla="*/ 3020150 h 3055154"/>
              <a:gd name="connsiteX95" fmla="*/ 2605539 w 5019316"/>
              <a:gd name="connsiteY95" fmla="*/ 3038414 h 3055154"/>
              <a:gd name="connsiteX96" fmla="*/ 2558359 w 5019316"/>
              <a:gd name="connsiteY96" fmla="*/ 3050590 h 3055154"/>
              <a:gd name="connsiteX97" fmla="*/ 2509659 w 5019316"/>
              <a:gd name="connsiteY97" fmla="*/ 3055154 h 3055154"/>
              <a:gd name="connsiteX98" fmla="*/ 2460957 w 5019316"/>
              <a:gd name="connsiteY98" fmla="*/ 3050590 h 3055154"/>
              <a:gd name="connsiteX99" fmla="*/ 2413777 w 5019316"/>
              <a:gd name="connsiteY99" fmla="*/ 3038414 h 3055154"/>
              <a:gd name="connsiteX100" fmla="*/ 2368120 w 5019316"/>
              <a:gd name="connsiteY100" fmla="*/ 3020150 h 3055154"/>
              <a:gd name="connsiteX101" fmla="*/ 2320940 w 5019316"/>
              <a:gd name="connsiteY101" fmla="*/ 2997321 h 3055154"/>
              <a:gd name="connsiteX102" fmla="*/ 2276803 w 5019316"/>
              <a:gd name="connsiteY102" fmla="*/ 2971447 h 3055154"/>
              <a:gd name="connsiteX103" fmla="*/ 2231146 w 5019316"/>
              <a:gd name="connsiteY103" fmla="*/ 2944054 h 3055154"/>
              <a:gd name="connsiteX104" fmla="*/ 2185488 w 5019316"/>
              <a:gd name="connsiteY104" fmla="*/ 2919702 h 3055154"/>
              <a:gd name="connsiteX105" fmla="*/ 2139831 w 5019316"/>
              <a:gd name="connsiteY105" fmla="*/ 2895350 h 3055154"/>
              <a:gd name="connsiteX106" fmla="*/ 2094174 w 5019316"/>
              <a:gd name="connsiteY106" fmla="*/ 2877088 h 3055154"/>
              <a:gd name="connsiteX107" fmla="*/ 2046994 w 5019316"/>
              <a:gd name="connsiteY107" fmla="*/ 2864912 h 3055154"/>
              <a:gd name="connsiteX108" fmla="*/ 1999813 w 5019316"/>
              <a:gd name="connsiteY108" fmla="*/ 2858824 h 3055154"/>
              <a:gd name="connsiteX109" fmla="*/ 1949589 w 5019316"/>
              <a:gd name="connsiteY109" fmla="*/ 2858824 h 3055154"/>
              <a:gd name="connsiteX110" fmla="*/ 1897844 w 5019316"/>
              <a:gd name="connsiteY110" fmla="*/ 2861868 h 3055154"/>
              <a:gd name="connsiteX111" fmla="*/ 1846099 w 5019316"/>
              <a:gd name="connsiteY111" fmla="*/ 2867955 h 3055154"/>
              <a:gd name="connsiteX112" fmla="*/ 1794352 w 5019316"/>
              <a:gd name="connsiteY112" fmla="*/ 2875566 h 3055154"/>
              <a:gd name="connsiteX113" fmla="*/ 1742606 w 5019316"/>
              <a:gd name="connsiteY113" fmla="*/ 2881652 h 3055154"/>
              <a:gd name="connsiteX114" fmla="*/ 1690861 w 5019316"/>
              <a:gd name="connsiteY114" fmla="*/ 2886219 h 3055154"/>
              <a:gd name="connsiteX115" fmla="*/ 1642161 w 5019316"/>
              <a:gd name="connsiteY115" fmla="*/ 2884697 h 3055154"/>
              <a:gd name="connsiteX116" fmla="*/ 1594981 w 5019316"/>
              <a:gd name="connsiteY116" fmla="*/ 2878609 h 3055154"/>
              <a:gd name="connsiteX117" fmla="*/ 1549322 w 5019316"/>
              <a:gd name="connsiteY117" fmla="*/ 2864912 h 3055154"/>
              <a:gd name="connsiteX118" fmla="*/ 1511275 w 5019316"/>
              <a:gd name="connsiteY118" fmla="*/ 2845126 h 3055154"/>
              <a:gd name="connsiteX119" fmla="*/ 1474747 w 5019316"/>
              <a:gd name="connsiteY119" fmla="*/ 2819253 h 3055154"/>
              <a:gd name="connsiteX120" fmla="*/ 1442788 w 5019316"/>
              <a:gd name="connsiteY120" fmla="*/ 2788814 h 3055154"/>
              <a:gd name="connsiteX121" fmla="*/ 1410827 w 5019316"/>
              <a:gd name="connsiteY121" fmla="*/ 2753810 h 3055154"/>
              <a:gd name="connsiteX122" fmla="*/ 1381910 w 5019316"/>
              <a:gd name="connsiteY122" fmla="*/ 2717283 h 3055154"/>
              <a:gd name="connsiteX123" fmla="*/ 1352994 w 5019316"/>
              <a:gd name="connsiteY123" fmla="*/ 2679234 h 3055154"/>
              <a:gd name="connsiteX124" fmla="*/ 1324077 w 5019316"/>
              <a:gd name="connsiteY124" fmla="*/ 2641186 h 3055154"/>
              <a:gd name="connsiteX125" fmla="*/ 1295161 w 5019316"/>
              <a:gd name="connsiteY125" fmla="*/ 2604660 h 3055154"/>
              <a:gd name="connsiteX126" fmla="*/ 1264721 w 5019316"/>
              <a:gd name="connsiteY126" fmla="*/ 2569655 h 3055154"/>
              <a:gd name="connsiteX127" fmla="*/ 1229717 w 5019316"/>
              <a:gd name="connsiteY127" fmla="*/ 2539215 h 3055154"/>
              <a:gd name="connsiteX128" fmla="*/ 1196234 w 5019316"/>
              <a:gd name="connsiteY128" fmla="*/ 2511820 h 3055154"/>
              <a:gd name="connsiteX129" fmla="*/ 1158187 w 5019316"/>
              <a:gd name="connsiteY129" fmla="*/ 2490514 h 3055154"/>
              <a:gd name="connsiteX130" fmla="*/ 1117095 w 5019316"/>
              <a:gd name="connsiteY130" fmla="*/ 2472250 h 3055154"/>
              <a:gd name="connsiteX131" fmla="*/ 1072959 w 5019316"/>
              <a:gd name="connsiteY131" fmla="*/ 2457031 h 3055154"/>
              <a:gd name="connsiteX132" fmla="*/ 1027301 w 5019316"/>
              <a:gd name="connsiteY132" fmla="*/ 2443334 h 3055154"/>
              <a:gd name="connsiteX133" fmla="*/ 981644 w 5019316"/>
              <a:gd name="connsiteY133" fmla="*/ 2431158 h 3055154"/>
              <a:gd name="connsiteX134" fmla="*/ 934464 w 5019316"/>
              <a:gd name="connsiteY134" fmla="*/ 2418982 h 3055154"/>
              <a:gd name="connsiteX135" fmla="*/ 890329 w 5019316"/>
              <a:gd name="connsiteY135" fmla="*/ 2405284 h 3055154"/>
              <a:gd name="connsiteX136" fmla="*/ 846192 w 5019316"/>
              <a:gd name="connsiteY136" fmla="*/ 2390065 h 3055154"/>
              <a:gd name="connsiteX137" fmla="*/ 805101 w 5019316"/>
              <a:gd name="connsiteY137" fmla="*/ 2371801 h 3055154"/>
              <a:gd name="connsiteX138" fmla="*/ 768573 w 5019316"/>
              <a:gd name="connsiteY138" fmla="*/ 2348972 h 3055154"/>
              <a:gd name="connsiteX139" fmla="*/ 735091 w 5019316"/>
              <a:gd name="connsiteY139" fmla="*/ 2321577 h 3055154"/>
              <a:gd name="connsiteX140" fmla="*/ 707698 w 5019316"/>
              <a:gd name="connsiteY140" fmla="*/ 2288096 h 3055154"/>
              <a:gd name="connsiteX141" fmla="*/ 684869 w 5019316"/>
              <a:gd name="connsiteY141" fmla="*/ 2251568 h 3055154"/>
              <a:gd name="connsiteX142" fmla="*/ 666605 w 5019316"/>
              <a:gd name="connsiteY142" fmla="*/ 2210475 h 3055154"/>
              <a:gd name="connsiteX143" fmla="*/ 651386 w 5019316"/>
              <a:gd name="connsiteY143" fmla="*/ 2166339 h 3055154"/>
              <a:gd name="connsiteX144" fmla="*/ 637689 w 5019316"/>
              <a:gd name="connsiteY144" fmla="*/ 2122203 h 3055154"/>
              <a:gd name="connsiteX145" fmla="*/ 625513 w 5019316"/>
              <a:gd name="connsiteY145" fmla="*/ 2075023 h 3055154"/>
              <a:gd name="connsiteX146" fmla="*/ 613337 w 5019316"/>
              <a:gd name="connsiteY146" fmla="*/ 2029365 h 3055154"/>
              <a:gd name="connsiteX147" fmla="*/ 599640 w 5019316"/>
              <a:gd name="connsiteY147" fmla="*/ 1983706 h 3055154"/>
              <a:gd name="connsiteX148" fmla="*/ 584421 w 5019316"/>
              <a:gd name="connsiteY148" fmla="*/ 1939569 h 3055154"/>
              <a:gd name="connsiteX149" fmla="*/ 566157 w 5019316"/>
              <a:gd name="connsiteY149" fmla="*/ 1898476 h 3055154"/>
              <a:gd name="connsiteX150" fmla="*/ 544850 w 5019316"/>
              <a:gd name="connsiteY150" fmla="*/ 1860428 h 3055154"/>
              <a:gd name="connsiteX151" fmla="*/ 517457 w 5019316"/>
              <a:gd name="connsiteY151" fmla="*/ 1826945 h 3055154"/>
              <a:gd name="connsiteX152" fmla="*/ 487017 w 5019316"/>
              <a:gd name="connsiteY152" fmla="*/ 1791940 h 3055154"/>
              <a:gd name="connsiteX153" fmla="*/ 452013 w 5019316"/>
              <a:gd name="connsiteY153" fmla="*/ 1761502 h 3055154"/>
              <a:gd name="connsiteX154" fmla="*/ 413964 w 5019316"/>
              <a:gd name="connsiteY154" fmla="*/ 1732585 h 3055154"/>
              <a:gd name="connsiteX155" fmla="*/ 375916 w 5019316"/>
              <a:gd name="connsiteY155" fmla="*/ 1703669 h 3055154"/>
              <a:gd name="connsiteX156" fmla="*/ 337869 w 5019316"/>
              <a:gd name="connsiteY156" fmla="*/ 1674752 h 3055154"/>
              <a:gd name="connsiteX157" fmla="*/ 301341 w 5019316"/>
              <a:gd name="connsiteY157" fmla="*/ 1645834 h 3055154"/>
              <a:gd name="connsiteX158" fmla="*/ 266337 w 5019316"/>
              <a:gd name="connsiteY158" fmla="*/ 1613874 h 3055154"/>
              <a:gd name="connsiteX159" fmla="*/ 235899 w 5019316"/>
              <a:gd name="connsiteY159" fmla="*/ 1581914 h 3055154"/>
              <a:gd name="connsiteX160" fmla="*/ 210028 w 5019316"/>
              <a:gd name="connsiteY160" fmla="*/ 1545386 h 3055154"/>
              <a:gd name="connsiteX161" fmla="*/ 190243 w 5019316"/>
              <a:gd name="connsiteY161" fmla="*/ 1507338 h 3055154"/>
              <a:gd name="connsiteX162" fmla="*/ 176545 w 5019316"/>
              <a:gd name="connsiteY162" fmla="*/ 1461681 h 3055154"/>
              <a:gd name="connsiteX163" fmla="*/ 170457 w 5019316"/>
              <a:gd name="connsiteY163" fmla="*/ 1414500 h 3055154"/>
              <a:gd name="connsiteX164" fmla="*/ 168934 w 5019316"/>
              <a:gd name="connsiteY164" fmla="*/ 1365796 h 3055154"/>
              <a:gd name="connsiteX165" fmla="*/ 173500 w 5019316"/>
              <a:gd name="connsiteY165" fmla="*/ 1314051 h 3055154"/>
              <a:gd name="connsiteX166" fmla="*/ 179588 w 5019316"/>
              <a:gd name="connsiteY166" fmla="*/ 1262305 h 3055154"/>
              <a:gd name="connsiteX167" fmla="*/ 187198 w 5019316"/>
              <a:gd name="connsiteY167" fmla="*/ 1210558 h 3055154"/>
              <a:gd name="connsiteX168" fmla="*/ 193285 w 5019316"/>
              <a:gd name="connsiteY168" fmla="*/ 1158813 h 3055154"/>
              <a:gd name="connsiteX169" fmla="*/ 196330 w 5019316"/>
              <a:gd name="connsiteY169" fmla="*/ 1107067 h 3055154"/>
              <a:gd name="connsiteX170" fmla="*/ 196330 w 5019316"/>
              <a:gd name="connsiteY170" fmla="*/ 1056842 h 3055154"/>
              <a:gd name="connsiteX171" fmla="*/ 190243 w 5019316"/>
              <a:gd name="connsiteY171" fmla="*/ 1009663 h 3055154"/>
              <a:gd name="connsiteX172" fmla="*/ 178067 w 5019316"/>
              <a:gd name="connsiteY172" fmla="*/ 962482 h 3055154"/>
              <a:gd name="connsiteX173" fmla="*/ 159803 w 5019316"/>
              <a:gd name="connsiteY173" fmla="*/ 918345 h 3055154"/>
              <a:gd name="connsiteX174" fmla="*/ 136974 w 5019316"/>
              <a:gd name="connsiteY174" fmla="*/ 872687 h 3055154"/>
              <a:gd name="connsiteX175" fmla="*/ 111101 w 5019316"/>
              <a:gd name="connsiteY175" fmla="*/ 827030 h 3055154"/>
              <a:gd name="connsiteX176" fmla="*/ 83708 w 5019316"/>
              <a:gd name="connsiteY176" fmla="*/ 781371 h 3055154"/>
              <a:gd name="connsiteX177" fmla="*/ 57835 w 5019316"/>
              <a:gd name="connsiteY177" fmla="*/ 737233 h 3055154"/>
              <a:gd name="connsiteX178" fmla="*/ 35005 w 5019316"/>
              <a:gd name="connsiteY178" fmla="*/ 690054 h 3055154"/>
              <a:gd name="connsiteX179" fmla="*/ 16743 w 5019316"/>
              <a:gd name="connsiteY179" fmla="*/ 644395 h 3055154"/>
              <a:gd name="connsiteX180" fmla="*/ 4567 w 5019316"/>
              <a:gd name="connsiteY180" fmla="*/ 597215 h 3055154"/>
              <a:gd name="connsiteX181" fmla="*/ 0 w 5019316"/>
              <a:gd name="connsiteY181" fmla="*/ 548512 h 3055154"/>
              <a:gd name="connsiteX182" fmla="*/ 4567 w 5019316"/>
              <a:gd name="connsiteY182" fmla="*/ 499811 h 3055154"/>
              <a:gd name="connsiteX183" fmla="*/ 16743 w 5019316"/>
              <a:gd name="connsiteY183" fmla="*/ 452631 h 3055154"/>
              <a:gd name="connsiteX184" fmla="*/ 35005 w 5019316"/>
              <a:gd name="connsiteY184" fmla="*/ 406972 h 3055154"/>
              <a:gd name="connsiteX185" fmla="*/ 57835 w 5019316"/>
              <a:gd name="connsiteY185" fmla="*/ 359793 h 3055154"/>
              <a:gd name="connsiteX186" fmla="*/ 83708 w 5019316"/>
              <a:gd name="connsiteY186" fmla="*/ 315655 h 3055154"/>
              <a:gd name="connsiteX187" fmla="*/ 111101 w 5019316"/>
              <a:gd name="connsiteY187" fmla="*/ 269998 h 3055154"/>
              <a:gd name="connsiteX188" fmla="*/ 136974 w 5019316"/>
              <a:gd name="connsiteY188" fmla="*/ 224339 h 3055154"/>
              <a:gd name="connsiteX189" fmla="*/ 159803 w 5019316"/>
              <a:gd name="connsiteY189" fmla="*/ 178682 h 3055154"/>
              <a:gd name="connsiteX190" fmla="*/ 178067 w 5019316"/>
              <a:gd name="connsiteY190" fmla="*/ 134544 h 3055154"/>
              <a:gd name="connsiteX191" fmla="*/ 190243 w 5019316"/>
              <a:gd name="connsiteY191" fmla="*/ 87363 h 3055154"/>
              <a:gd name="connsiteX192" fmla="*/ 196330 w 5019316"/>
              <a:gd name="connsiteY192" fmla="*/ 40184 h 305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019316" h="3055154">
                <a:moveTo>
                  <a:pt x="196330" y="0"/>
                </a:moveTo>
                <a:lnTo>
                  <a:pt x="4822988" y="0"/>
                </a:lnTo>
                <a:lnTo>
                  <a:pt x="4822988" y="40184"/>
                </a:lnTo>
                <a:lnTo>
                  <a:pt x="4829076" y="87363"/>
                </a:lnTo>
                <a:lnTo>
                  <a:pt x="4841250" y="134544"/>
                </a:lnTo>
                <a:lnTo>
                  <a:pt x="4859514" y="178682"/>
                </a:lnTo>
                <a:lnTo>
                  <a:pt x="4883865" y="224339"/>
                </a:lnTo>
                <a:lnTo>
                  <a:pt x="4908215" y="269998"/>
                </a:lnTo>
                <a:lnTo>
                  <a:pt x="4935610" y="315655"/>
                </a:lnTo>
                <a:lnTo>
                  <a:pt x="4961482" y="359793"/>
                </a:lnTo>
                <a:lnTo>
                  <a:pt x="4984312" y="406972"/>
                </a:lnTo>
                <a:lnTo>
                  <a:pt x="5002574" y="452631"/>
                </a:lnTo>
                <a:lnTo>
                  <a:pt x="5014750" y="499811"/>
                </a:lnTo>
                <a:lnTo>
                  <a:pt x="5019316" y="548512"/>
                </a:lnTo>
                <a:lnTo>
                  <a:pt x="5014750" y="597215"/>
                </a:lnTo>
                <a:lnTo>
                  <a:pt x="5002574" y="644395"/>
                </a:lnTo>
                <a:lnTo>
                  <a:pt x="4984312" y="690054"/>
                </a:lnTo>
                <a:lnTo>
                  <a:pt x="4961482" y="737233"/>
                </a:lnTo>
                <a:lnTo>
                  <a:pt x="4935610" y="781371"/>
                </a:lnTo>
                <a:lnTo>
                  <a:pt x="4908215" y="827030"/>
                </a:lnTo>
                <a:lnTo>
                  <a:pt x="4883865" y="872687"/>
                </a:lnTo>
                <a:lnTo>
                  <a:pt x="4859514" y="918345"/>
                </a:lnTo>
                <a:lnTo>
                  <a:pt x="4841250" y="962482"/>
                </a:lnTo>
                <a:lnTo>
                  <a:pt x="4829076" y="1009663"/>
                </a:lnTo>
                <a:lnTo>
                  <a:pt x="4822988" y="1056842"/>
                </a:lnTo>
                <a:lnTo>
                  <a:pt x="4822988" y="1107067"/>
                </a:lnTo>
                <a:lnTo>
                  <a:pt x="4826031" y="1158813"/>
                </a:lnTo>
                <a:lnTo>
                  <a:pt x="4832119" y="1210558"/>
                </a:lnTo>
                <a:lnTo>
                  <a:pt x="4839728" y="1262305"/>
                </a:lnTo>
                <a:lnTo>
                  <a:pt x="4845816" y="1314051"/>
                </a:lnTo>
                <a:lnTo>
                  <a:pt x="4850383" y="1365796"/>
                </a:lnTo>
                <a:lnTo>
                  <a:pt x="4848859" y="1414500"/>
                </a:lnTo>
                <a:lnTo>
                  <a:pt x="4842773" y="1461681"/>
                </a:lnTo>
                <a:lnTo>
                  <a:pt x="4829076" y="1507338"/>
                </a:lnTo>
                <a:lnTo>
                  <a:pt x="4809290" y="1545386"/>
                </a:lnTo>
                <a:lnTo>
                  <a:pt x="4783417" y="1581914"/>
                </a:lnTo>
                <a:lnTo>
                  <a:pt x="4752978" y="1613874"/>
                </a:lnTo>
                <a:lnTo>
                  <a:pt x="4717975" y="1645834"/>
                </a:lnTo>
                <a:lnTo>
                  <a:pt x="4681447" y="1674752"/>
                </a:lnTo>
                <a:lnTo>
                  <a:pt x="4643400" y="1703669"/>
                </a:lnTo>
                <a:lnTo>
                  <a:pt x="4603831" y="1732585"/>
                </a:lnTo>
                <a:lnTo>
                  <a:pt x="4567303" y="1761502"/>
                </a:lnTo>
                <a:lnTo>
                  <a:pt x="4532299" y="1791940"/>
                </a:lnTo>
                <a:lnTo>
                  <a:pt x="4501861" y="1826945"/>
                </a:lnTo>
                <a:lnTo>
                  <a:pt x="4474466" y="1860428"/>
                </a:lnTo>
                <a:lnTo>
                  <a:pt x="4453158" y="1898476"/>
                </a:lnTo>
                <a:lnTo>
                  <a:pt x="4434896" y="1939569"/>
                </a:lnTo>
                <a:lnTo>
                  <a:pt x="4419677" y="1983706"/>
                </a:lnTo>
                <a:lnTo>
                  <a:pt x="4405979" y="2029365"/>
                </a:lnTo>
                <a:lnTo>
                  <a:pt x="4393803" y="2075023"/>
                </a:lnTo>
                <a:lnTo>
                  <a:pt x="4381628" y="2122203"/>
                </a:lnTo>
                <a:lnTo>
                  <a:pt x="4367930" y="2166339"/>
                </a:lnTo>
                <a:lnTo>
                  <a:pt x="4352711" y="2210475"/>
                </a:lnTo>
                <a:lnTo>
                  <a:pt x="4334449" y="2251568"/>
                </a:lnTo>
                <a:lnTo>
                  <a:pt x="4311619" y="2288096"/>
                </a:lnTo>
                <a:lnTo>
                  <a:pt x="4284226" y="2321577"/>
                </a:lnTo>
                <a:lnTo>
                  <a:pt x="4250743" y="2348972"/>
                </a:lnTo>
                <a:lnTo>
                  <a:pt x="4214216" y="2371801"/>
                </a:lnTo>
                <a:lnTo>
                  <a:pt x="4173123" y="2390065"/>
                </a:lnTo>
                <a:lnTo>
                  <a:pt x="4128988" y="2405284"/>
                </a:lnTo>
                <a:lnTo>
                  <a:pt x="4084853" y="2418982"/>
                </a:lnTo>
                <a:lnTo>
                  <a:pt x="4037672" y="2431158"/>
                </a:lnTo>
                <a:lnTo>
                  <a:pt x="3992014" y="2443334"/>
                </a:lnTo>
                <a:lnTo>
                  <a:pt x="3946357" y="2457031"/>
                </a:lnTo>
                <a:lnTo>
                  <a:pt x="3902222" y="2472250"/>
                </a:lnTo>
                <a:lnTo>
                  <a:pt x="3861129" y="2490514"/>
                </a:lnTo>
                <a:lnTo>
                  <a:pt x="3823082" y="2511820"/>
                </a:lnTo>
                <a:lnTo>
                  <a:pt x="3789599" y="2539215"/>
                </a:lnTo>
                <a:lnTo>
                  <a:pt x="3754595" y="2569655"/>
                </a:lnTo>
                <a:lnTo>
                  <a:pt x="3724155" y="2604660"/>
                </a:lnTo>
                <a:lnTo>
                  <a:pt x="3695239" y="2641186"/>
                </a:lnTo>
                <a:lnTo>
                  <a:pt x="3666323" y="2679234"/>
                </a:lnTo>
                <a:lnTo>
                  <a:pt x="3637406" y="2717283"/>
                </a:lnTo>
                <a:lnTo>
                  <a:pt x="3608490" y="2753810"/>
                </a:lnTo>
                <a:lnTo>
                  <a:pt x="3576529" y="2788814"/>
                </a:lnTo>
                <a:lnTo>
                  <a:pt x="3544567" y="2819253"/>
                </a:lnTo>
                <a:lnTo>
                  <a:pt x="3508043" y="2845126"/>
                </a:lnTo>
                <a:lnTo>
                  <a:pt x="3469994" y="2864912"/>
                </a:lnTo>
                <a:lnTo>
                  <a:pt x="3424336" y="2878609"/>
                </a:lnTo>
                <a:lnTo>
                  <a:pt x="3377155" y="2884697"/>
                </a:lnTo>
                <a:lnTo>
                  <a:pt x="3328455" y="2886219"/>
                </a:lnTo>
                <a:lnTo>
                  <a:pt x="3276709" y="2881652"/>
                </a:lnTo>
                <a:lnTo>
                  <a:pt x="3224964" y="2875566"/>
                </a:lnTo>
                <a:lnTo>
                  <a:pt x="3173217" y="2867955"/>
                </a:lnTo>
                <a:lnTo>
                  <a:pt x="3121473" y="2861868"/>
                </a:lnTo>
                <a:lnTo>
                  <a:pt x="3069726" y="2858824"/>
                </a:lnTo>
                <a:lnTo>
                  <a:pt x="3019503" y="2858824"/>
                </a:lnTo>
                <a:lnTo>
                  <a:pt x="2972324" y="2864912"/>
                </a:lnTo>
                <a:lnTo>
                  <a:pt x="2923623" y="2877088"/>
                </a:lnTo>
                <a:lnTo>
                  <a:pt x="2879486" y="2895350"/>
                </a:lnTo>
                <a:lnTo>
                  <a:pt x="2833829" y="2919702"/>
                </a:lnTo>
                <a:lnTo>
                  <a:pt x="2788172" y="2944054"/>
                </a:lnTo>
                <a:lnTo>
                  <a:pt x="2742513" y="2971447"/>
                </a:lnTo>
                <a:lnTo>
                  <a:pt x="2698376" y="2997321"/>
                </a:lnTo>
                <a:lnTo>
                  <a:pt x="2651198" y="3020150"/>
                </a:lnTo>
                <a:lnTo>
                  <a:pt x="2605539" y="3038414"/>
                </a:lnTo>
                <a:lnTo>
                  <a:pt x="2558359" y="3050590"/>
                </a:lnTo>
                <a:lnTo>
                  <a:pt x="2509659" y="3055154"/>
                </a:lnTo>
                <a:lnTo>
                  <a:pt x="2460957" y="3050590"/>
                </a:lnTo>
                <a:lnTo>
                  <a:pt x="2413777" y="3038414"/>
                </a:lnTo>
                <a:lnTo>
                  <a:pt x="2368120" y="3020150"/>
                </a:lnTo>
                <a:lnTo>
                  <a:pt x="2320940" y="2997321"/>
                </a:lnTo>
                <a:lnTo>
                  <a:pt x="2276803" y="2971447"/>
                </a:lnTo>
                <a:lnTo>
                  <a:pt x="2231146" y="2944054"/>
                </a:lnTo>
                <a:lnTo>
                  <a:pt x="2185488" y="2919702"/>
                </a:lnTo>
                <a:lnTo>
                  <a:pt x="2139831" y="2895350"/>
                </a:lnTo>
                <a:lnTo>
                  <a:pt x="2094174" y="2877088"/>
                </a:lnTo>
                <a:lnTo>
                  <a:pt x="2046994" y="2864912"/>
                </a:lnTo>
                <a:lnTo>
                  <a:pt x="1999813" y="2858824"/>
                </a:lnTo>
                <a:lnTo>
                  <a:pt x="1949589" y="2858824"/>
                </a:lnTo>
                <a:lnTo>
                  <a:pt x="1897844" y="2861868"/>
                </a:lnTo>
                <a:lnTo>
                  <a:pt x="1846099" y="2867955"/>
                </a:lnTo>
                <a:lnTo>
                  <a:pt x="1794352" y="2875566"/>
                </a:lnTo>
                <a:lnTo>
                  <a:pt x="1742606" y="2881652"/>
                </a:lnTo>
                <a:lnTo>
                  <a:pt x="1690861" y="2886219"/>
                </a:lnTo>
                <a:lnTo>
                  <a:pt x="1642161" y="2884697"/>
                </a:lnTo>
                <a:lnTo>
                  <a:pt x="1594981" y="2878609"/>
                </a:lnTo>
                <a:lnTo>
                  <a:pt x="1549322" y="2864912"/>
                </a:lnTo>
                <a:lnTo>
                  <a:pt x="1511275" y="2845126"/>
                </a:lnTo>
                <a:lnTo>
                  <a:pt x="1474747" y="2819253"/>
                </a:lnTo>
                <a:lnTo>
                  <a:pt x="1442788" y="2788814"/>
                </a:lnTo>
                <a:lnTo>
                  <a:pt x="1410827" y="2753810"/>
                </a:lnTo>
                <a:lnTo>
                  <a:pt x="1381910" y="2717283"/>
                </a:lnTo>
                <a:lnTo>
                  <a:pt x="1352994" y="2679234"/>
                </a:lnTo>
                <a:lnTo>
                  <a:pt x="1324077" y="2641186"/>
                </a:lnTo>
                <a:lnTo>
                  <a:pt x="1295161" y="2604660"/>
                </a:lnTo>
                <a:lnTo>
                  <a:pt x="1264721" y="2569655"/>
                </a:lnTo>
                <a:lnTo>
                  <a:pt x="1229717" y="2539215"/>
                </a:lnTo>
                <a:lnTo>
                  <a:pt x="1196234" y="2511820"/>
                </a:lnTo>
                <a:lnTo>
                  <a:pt x="1158187" y="2490514"/>
                </a:lnTo>
                <a:lnTo>
                  <a:pt x="1117095" y="2472250"/>
                </a:lnTo>
                <a:lnTo>
                  <a:pt x="1072959" y="2457031"/>
                </a:lnTo>
                <a:lnTo>
                  <a:pt x="1027301" y="2443334"/>
                </a:lnTo>
                <a:lnTo>
                  <a:pt x="981644" y="2431158"/>
                </a:lnTo>
                <a:lnTo>
                  <a:pt x="934464" y="2418982"/>
                </a:lnTo>
                <a:lnTo>
                  <a:pt x="890329" y="2405284"/>
                </a:lnTo>
                <a:lnTo>
                  <a:pt x="846192" y="2390065"/>
                </a:lnTo>
                <a:lnTo>
                  <a:pt x="805101" y="2371801"/>
                </a:lnTo>
                <a:lnTo>
                  <a:pt x="768573" y="2348972"/>
                </a:lnTo>
                <a:lnTo>
                  <a:pt x="735091" y="2321577"/>
                </a:lnTo>
                <a:lnTo>
                  <a:pt x="707698" y="2288096"/>
                </a:lnTo>
                <a:lnTo>
                  <a:pt x="684869" y="2251568"/>
                </a:lnTo>
                <a:lnTo>
                  <a:pt x="666605" y="2210475"/>
                </a:lnTo>
                <a:lnTo>
                  <a:pt x="651386" y="2166339"/>
                </a:lnTo>
                <a:lnTo>
                  <a:pt x="637689" y="2122203"/>
                </a:lnTo>
                <a:lnTo>
                  <a:pt x="625513" y="2075023"/>
                </a:lnTo>
                <a:lnTo>
                  <a:pt x="613337" y="2029365"/>
                </a:lnTo>
                <a:lnTo>
                  <a:pt x="599640" y="1983706"/>
                </a:lnTo>
                <a:lnTo>
                  <a:pt x="584421" y="1939569"/>
                </a:lnTo>
                <a:lnTo>
                  <a:pt x="566157" y="1898476"/>
                </a:lnTo>
                <a:lnTo>
                  <a:pt x="544850" y="1860428"/>
                </a:lnTo>
                <a:lnTo>
                  <a:pt x="517457" y="1826945"/>
                </a:lnTo>
                <a:lnTo>
                  <a:pt x="487017" y="1791940"/>
                </a:lnTo>
                <a:lnTo>
                  <a:pt x="452013" y="1761502"/>
                </a:lnTo>
                <a:lnTo>
                  <a:pt x="413964" y="1732585"/>
                </a:lnTo>
                <a:lnTo>
                  <a:pt x="375916" y="1703669"/>
                </a:lnTo>
                <a:lnTo>
                  <a:pt x="337869" y="1674752"/>
                </a:lnTo>
                <a:lnTo>
                  <a:pt x="301341" y="1645834"/>
                </a:lnTo>
                <a:lnTo>
                  <a:pt x="266337" y="1613874"/>
                </a:lnTo>
                <a:lnTo>
                  <a:pt x="235899" y="1581914"/>
                </a:lnTo>
                <a:lnTo>
                  <a:pt x="210028" y="1545386"/>
                </a:lnTo>
                <a:lnTo>
                  <a:pt x="190243" y="1507338"/>
                </a:lnTo>
                <a:lnTo>
                  <a:pt x="176545" y="1461681"/>
                </a:lnTo>
                <a:lnTo>
                  <a:pt x="170457" y="1414500"/>
                </a:lnTo>
                <a:lnTo>
                  <a:pt x="168934" y="1365796"/>
                </a:lnTo>
                <a:lnTo>
                  <a:pt x="173500" y="1314051"/>
                </a:lnTo>
                <a:lnTo>
                  <a:pt x="179588" y="1262305"/>
                </a:lnTo>
                <a:lnTo>
                  <a:pt x="187198" y="1210558"/>
                </a:lnTo>
                <a:lnTo>
                  <a:pt x="193285" y="1158813"/>
                </a:lnTo>
                <a:lnTo>
                  <a:pt x="196330" y="1107067"/>
                </a:lnTo>
                <a:lnTo>
                  <a:pt x="196330" y="1056842"/>
                </a:lnTo>
                <a:lnTo>
                  <a:pt x="190243" y="1009663"/>
                </a:lnTo>
                <a:lnTo>
                  <a:pt x="178067" y="962482"/>
                </a:lnTo>
                <a:lnTo>
                  <a:pt x="159803" y="918345"/>
                </a:lnTo>
                <a:lnTo>
                  <a:pt x="136974" y="872687"/>
                </a:lnTo>
                <a:lnTo>
                  <a:pt x="111101" y="827030"/>
                </a:lnTo>
                <a:lnTo>
                  <a:pt x="83708" y="781371"/>
                </a:lnTo>
                <a:lnTo>
                  <a:pt x="57835" y="737233"/>
                </a:lnTo>
                <a:lnTo>
                  <a:pt x="35005" y="690054"/>
                </a:lnTo>
                <a:lnTo>
                  <a:pt x="16743" y="644395"/>
                </a:lnTo>
                <a:lnTo>
                  <a:pt x="4567" y="597215"/>
                </a:lnTo>
                <a:lnTo>
                  <a:pt x="0" y="548512"/>
                </a:lnTo>
                <a:lnTo>
                  <a:pt x="4567" y="499811"/>
                </a:lnTo>
                <a:lnTo>
                  <a:pt x="16743" y="452631"/>
                </a:lnTo>
                <a:lnTo>
                  <a:pt x="35005" y="406972"/>
                </a:lnTo>
                <a:lnTo>
                  <a:pt x="57835" y="359793"/>
                </a:lnTo>
                <a:lnTo>
                  <a:pt x="83708" y="315655"/>
                </a:lnTo>
                <a:lnTo>
                  <a:pt x="111101" y="269998"/>
                </a:lnTo>
                <a:lnTo>
                  <a:pt x="136974" y="224339"/>
                </a:lnTo>
                <a:lnTo>
                  <a:pt x="159803" y="178682"/>
                </a:lnTo>
                <a:lnTo>
                  <a:pt x="178067" y="134544"/>
                </a:lnTo>
                <a:lnTo>
                  <a:pt x="190243" y="87363"/>
                </a:lnTo>
                <a:lnTo>
                  <a:pt x="196330" y="4018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055B12B5-937D-4928-A7A3-634A569C3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6476" y="1433267"/>
            <a:ext cx="4335537" cy="5424732"/>
          </a:xfrm>
          <a:custGeom>
            <a:avLst/>
            <a:gdLst>
              <a:gd name="connsiteX0" fmla="*/ 2948563 w 4335537"/>
              <a:gd name="connsiteY0" fmla="*/ 0 h 5424732"/>
              <a:gd name="connsiteX1" fmla="*/ 3005780 w 4335537"/>
              <a:gd name="connsiteY1" fmla="*/ 5363 h 5424732"/>
              <a:gd name="connsiteX2" fmla="*/ 3061211 w 4335537"/>
              <a:gd name="connsiteY2" fmla="*/ 19669 h 5424732"/>
              <a:gd name="connsiteX3" fmla="*/ 3114855 w 4335537"/>
              <a:gd name="connsiteY3" fmla="*/ 41127 h 5424732"/>
              <a:gd name="connsiteX4" fmla="*/ 3170284 w 4335537"/>
              <a:gd name="connsiteY4" fmla="*/ 67948 h 5424732"/>
              <a:gd name="connsiteX5" fmla="*/ 3222140 w 4335537"/>
              <a:gd name="connsiteY5" fmla="*/ 98346 h 5424732"/>
              <a:gd name="connsiteX6" fmla="*/ 3275784 w 4335537"/>
              <a:gd name="connsiteY6" fmla="*/ 130533 h 5424732"/>
              <a:gd name="connsiteX7" fmla="*/ 3329425 w 4335537"/>
              <a:gd name="connsiteY7" fmla="*/ 159141 h 5424732"/>
              <a:gd name="connsiteX8" fmla="*/ 3383067 w 4335537"/>
              <a:gd name="connsiteY8" fmla="*/ 187752 h 5424732"/>
              <a:gd name="connsiteX9" fmla="*/ 3434923 w 4335537"/>
              <a:gd name="connsiteY9" fmla="*/ 209208 h 5424732"/>
              <a:gd name="connsiteX10" fmla="*/ 3492142 w 4335537"/>
              <a:gd name="connsiteY10" fmla="*/ 223514 h 5424732"/>
              <a:gd name="connsiteX11" fmla="*/ 3547571 w 4335537"/>
              <a:gd name="connsiteY11" fmla="*/ 230666 h 5424732"/>
              <a:gd name="connsiteX12" fmla="*/ 3606578 w 4335537"/>
              <a:gd name="connsiteY12" fmla="*/ 230666 h 5424732"/>
              <a:gd name="connsiteX13" fmla="*/ 3667374 w 4335537"/>
              <a:gd name="connsiteY13" fmla="*/ 227091 h 5424732"/>
              <a:gd name="connsiteX14" fmla="*/ 3728169 w 4335537"/>
              <a:gd name="connsiteY14" fmla="*/ 219938 h 5424732"/>
              <a:gd name="connsiteX15" fmla="*/ 3788965 w 4335537"/>
              <a:gd name="connsiteY15" fmla="*/ 210998 h 5424732"/>
              <a:gd name="connsiteX16" fmla="*/ 3849759 w 4335537"/>
              <a:gd name="connsiteY16" fmla="*/ 203845 h 5424732"/>
              <a:gd name="connsiteX17" fmla="*/ 3910555 w 4335537"/>
              <a:gd name="connsiteY17" fmla="*/ 198480 h 5424732"/>
              <a:gd name="connsiteX18" fmla="*/ 3967772 w 4335537"/>
              <a:gd name="connsiteY18" fmla="*/ 200268 h 5424732"/>
              <a:gd name="connsiteX19" fmla="*/ 4023204 w 4335537"/>
              <a:gd name="connsiteY19" fmla="*/ 207421 h 5424732"/>
              <a:gd name="connsiteX20" fmla="*/ 4076847 w 4335537"/>
              <a:gd name="connsiteY20" fmla="*/ 223514 h 5424732"/>
              <a:gd name="connsiteX21" fmla="*/ 4121551 w 4335537"/>
              <a:gd name="connsiteY21" fmla="*/ 246759 h 5424732"/>
              <a:gd name="connsiteX22" fmla="*/ 4164463 w 4335537"/>
              <a:gd name="connsiteY22" fmla="*/ 277158 h 5424732"/>
              <a:gd name="connsiteX23" fmla="*/ 4202013 w 4335537"/>
              <a:gd name="connsiteY23" fmla="*/ 312919 h 5424732"/>
              <a:gd name="connsiteX24" fmla="*/ 4239564 w 4335537"/>
              <a:gd name="connsiteY24" fmla="*/ 354046 h 5424732"/>
              <a:gd name="connsiteX25" fmla="*/ 4273537 w 4335537"/>
              <a:gd name="connsiteY25" fmla="*/ 396960 h 5424732"/>
              <a:gd name="connsiteX26" fmla="*/ 4307511 w 4335537"/>
              <a:gd name="connsiteY26" fmla="*/ 441664 h 5424732"/>
              <a:gd name="connsiteX27" fmla="*/ 4335537 w 4335537"/>
              <a:gd name="connsiteY27" fmla="*/ 478541 h 5424732"/>
              <a:gd name="connsiteX28" fmla="*/ 4335537 w 4335537"/>
              <a:gd name="connsiteY28" fmla="*/ 5411497 h 5424732"/>
              <a:gd name="connsiteX29" fmla="*/ 4325479 w 4335537"/>
              <a:gd name="connsiteY29" fmla="*/ 5424732 h 5424732"/>
              <a:gd name="connsiteX30" fmla="*/ 1571645 w 4335537"/>
              <a:gd name="connsiteY30" fmla="*/ 5424732 h 5424732"/>
              <a:gd name="connsiteX31" fmla="*/ 1555640 w 4335537"/>
              <a:gd name="connsiteY31" fmla="*/ 5403672 h 5424732"/>
              <a:gd name="connsiteX32" fmla="*/ 1521666 w 4335537"/>
              <a:gd name="connsiteY32" fmla="*/ 5360758 h 5424732"/>
              <a:gd name="connsiteX33" fmla="*/ 1485903 w 4335537"/>
              <a:gd name="connsiteY33" fmla="*/ 5319632 h 5424732"/>
              <a:gd name="connsiteX34" fmla="*/ 1444777 w 4335537"/>
              <a:gd name="connsiteY34" fmla="*/ 5283868 h 5424732"/>
              <a:gd name="connsiteX35" fmla="*/ 1405439 w 4335537"/>
              <a:gd name="connsiteY35" fmla="*/ 5251682 h 5424732"/>
              <a:gd name="connsiteX36" fmla="*/ 1360737 w 4335537"/>
              <a:gd name="connsiteY36" fmla="*/ 5226651 h 5424732"/>
              <a:gd name="connsiteX37" fmla="*/ 1312459 w 4335537"/>
              <a:gd name="connsiteY37" fmla="*/ 5205192 h 5424732"/>
              <a:gd name="connsiteX38" fmla="*/ 1260605 w 4335537"/>
              <a:gd name="connsiteY38" fmla="*/ 5187312 h 5424732"/>
              <a:gd name="connsiteX39" fmla="*/ 1206961 w 4335537"/>
              <a:gd name="connsiteY39" fmla="*/ 5171219 h 5424732"/>
              <a:gd name="connsiteX40" fmla="*/ 1153319 w 4335537"/>
              <a:gd name="connsiteY40" fmla="*/ 5156913 h 5424732"/>
              <a:gd name="connsiteX41" fmla="*/ 1097888 w 4335537"/>
              <a:gd name="connsiteY41" fmla="*/ 5142608 h 5424732"/>
              <a:gd name="connsiteX42" fmla="*/ 1046034 w 4335537"/>
              <a:gd name="connsiteY42" fmla="*/ 5126515 h 5424732"/>
              <a:gd name="connsiteX43" fmla="*/ 994178 w 4335537"/>
              <a:gd name="connsiteY43" fmla="*/ 5108634 h 5424732"/>
              <a:gd name="connsiteX44" fmla="*/ 945901 w 4335537"/>
              <a:gd name="connsiteY44" fmla="*/ 5087176 h 5424732"/>
              <a:gd name="connsiteX45" fmla="*/ 902986 w 4335537"/>
              <a:gd name="connsiteY45" fmla="*/ 5060355 h 5424732"/>
              <a:gd name="connsiteX46" fmla="*/ 863647 w 4335537"/>
              <a:gd name="connsiteY46" fmla="*/ 5028169 h 5424732"/>
              <a:gd name="connsiteX47" fmla="*/ 831463 w 4335537"/>
              <a:gd name="connsiteY47" fmla="*/ 4988832 h 5424732"/>
              <a:gd name="connsiteX48" fmla="*/ 804643 w 4335537"/>
              <a:gd name="connsiteY48" fmla="*/ 4945915 h 5424732"/>
              <a:gd name="connsiteX49" fmla="*/ 783185 w 4335537"/>
              <a:gd name="connsiteY49" fmla="*/ 4897636 h 5424732"/>
              <a:gd name="connsiteX50" fmla="*/ 765304 w 4335537"/>
              <a:gd name="connsiteY50" fmla="*/ 4845782 h 5424732"/>
              <a:gd name="connsiteX51" fmla="*/ 749211 w 4335537"/>
              <a:gd name="connsiteY51" fmla="*/ 4793927 h 5424732"/>
              <a:gd name="connsiteX52" fmla="*/ 734906 w 4335537"/>
              <a:gd name="connsiteY52" fmla="*/ 4738495 h 5424732"/>
              <a:gd name="connsiteX53" fmla="*/ 720601 w 4335537"/>
              <a:gd name="connsiteY53" fmla="*/ 4684853 h 5424732"/>
              <a:gd name="connsiteX54" fmla="*/ 704508 w 4335537"/>
              <a:gd name="connsiteY54" fmla="*/ 4631208 h 5424732"/>
              <a:gd name="connsiteX55" fmla="*/ 686627 w 4335537"/>
              <a:gd name="connsiteY55" fmla="*/ 4579352 h 5424732"/>
              <a:gd name="connsiteX56" fmla="*/ 665170 w 4335537"/>
              <a:gd name="connsiteY56" fmla="*/ 4531073 h 5424732"/>
              <a:gd name="connsiteX57" fmla="*/ 640137 w 4335537"/>
              <a:gd name="connsiteY57" fmla="*/ 4486371 h 5424732"/>
              <a:gd name="connsiteX58" fmla="*/ 607953 w 4335537"/>
              <a:gd name="connsiteY58" fmla="*/ 4447032 h 5424732"/>
              <a:gd name="connsiteX59" fmla="*/ 572190 w 4335537"/>
              <a:gd name="connsiteY59" fmla="*/ 4405905 h 5424732"/>
              <a:gd name="connsiteX60" fmla="*/ 531064 w 4335537"/>
              <a:gd name="connsiteY60" fmla="*/ 4370144 h 5424732"/>
              <a:gd name="connsiteX61" fmla="*/ 486360 w 4335537"/>
              <a:gd name="connsiteY61" fmla="*/ 4336170 h 5424732"/>
              <a:gd name="connsiteX62" fmla="*/ 441659 w 4335537"/>
              <a:gd name="connsiteY62" fmla="*/ 4302196 h 5424732"/>
              <a:gd name="connsiteX63" fmla="*/ 396958 w 4335537"/>
              <a:gd name="connsiteY63" fmla="*/ 4268222 h 5424732"/>
              <a:gd name="connsiteX64" fmla="*/ 354042 w 4335537"/>
              <a:gd name="connsiteY64" fmla="*/ 4234246 h 5424732"/>
              <a:gd name="connsiteX65" fmla="*/ 312916 w 4335537"/>
              <a:gd name="connsiteY65" fmla="*/ 4196697 h 5424732"/>
              <a:gd name="connsiteX66" fmla="*/ 277155 w 4335537"/>
              <a:gd name="connsiteY66" fmla="*/ 4159148 h 5424732"/>
              <a:gd name="connsiteX67" fmla="*/ 246759 w 4335537"/>
              <a:gd name="connsiteY67" fmla="*/ 4116232 h 5424732"/>
              <a:gd name="connsiteX68" fmla="*/ 223513 w 4335537"/>
              <a:gd name="connsiteY68" fmla="*/ 4071530 h 5424732"/>
              <a:gd name="connsiteX69" fmla="*/ 207420 w 4335537"/>
              <a:gd name="connsiteY69" fmla="*/ 4017888 h 5424732"/>
              <a:gd name="connsiteX70" fmla="*/ 200268 w 4335537"/>
              <a:gd name="connsiteY70" fmla="*/ 3962456 h 5424732"/>
              <a:gd name="connsiteX71" fmla="*/ 198478 w 4335537"/>
              <a:gd name="connsiteY71" fmla="*/ 3905234 h 5424732"/>
              <a:gd name="connsiteX72" fmla="*/ 203843 w 4335537"/>
              <a:gd name="connsiteY72" fmla="*/ 3844439 h 5424732"/>
              <a:gd name="connsiteX73" fmla="*/ 210996 w 4335537"/>
              <a:gd name="connsiteY73" fmla="*/ 3783644 h 5424732"/>
              <a:gd name="connsiteX74" fmla="*/ 219936 w 4335537"/>
              <a:gd name="connsiteY74" fmla="*/ 3722847 h 5424732"/>
              <a:gd name="connsiteX75" fmla="*/ 227088 w 4335537"/>
              <a:gd name="connsiteY75" fmla="*/ 3662052 h 5424732"/>
              <a:gd name="connsiteX76" fmla="*/ 230666 w 4335537"/>
              <a:gd name="connsiteY76" fmla="*/ 3601257 h 5424732"/>
              <a:gd name="connsiteX77" fmla="*/ 230666 w 4335537"/>
              <a:gd name="connsiteY77" fmla="*/ 3542248 h 5424732"/>
              <a:gd name="connsiteX78" fmla="*/ 223513 w 4335537"/>
              <a:gd name="connsiteY78" fmla="*/ 3486818 h 5424732"/>
              <a:gd name="connsiteX79" fmla="*/ 209208 w 4335537"/>
              <a:gd name="connsiteY79" fmla="*/ 3431386 h 5424732"/>
              <a:gd name="connsiteX80" fmla="*/ 187750 w 4335537"/>
              <a:gd name="connsiteY80" fmla="*/ 3379529 h 5424732"/>
              <a:gd name="connsiteX81" fmla="*/ 160929 w 4335537"/>
              <a:gd name="connsiteY81" fmla="*/ 3325887 h 5424732"/>
              <a:gd name="connsiteX82" fmla="*/ 130531 w 4335537"/>
              <a:gd name="connsiteY82" fmla="*/ 3272245 h 5424732"/>
              <a:gd name="connsiteX83" fmla="*/ 98347 w 4335537"/>
              <a:gd name="connsiteY83" fmla="*/ 3218601 h 5424732"/>
              <a:gd name="connsiteX84" fmla="*/ 67949 w 4335537"/>
              <a:gd name="connsiteY84" fmla="*/ 3166744 h 5424732"/>
              <a:gd name="connsiteX85" fmla="*/ 41126 w 4335537"/>
              <a:gd name="connsiteY85" fmla="*/ 3111314 h 5424732"/>
              <a:gd name="connsiteX86" fmla="*/ 19670 w 4335537"/>
              <a:gd name="connsiteY86" fmla="*/ 3057670 h 5424732"/>
              <a:gd name="connsiteX87" fmla="*/ 5365 w 4335537"/>
              <a:gd name="connsiteY87" fmla="*/ 3002238 h 5424732"/>
              <a:gd name="connsiteX88" fmla="*/ 0 w 4335537"/>
              <a:gd name="connsiteY88" fmla="*/ 2945018 h 5424732"/>
              <a:gd name="connsiteX89" fmla="*/ 5365 w 4335537"/>
              <a:gd name="connsiteY89" fmla="*/ 2887800 h 5424732"/>
              <a:gd name="connsiteX90" fmla="*/ 19670 w 4335537"/>
              <a:gd name="connsiteY90" fmla="*/ 2832369 h 5424732"/>
              <a:gd name="connsiteX91" fmla="*/ 41126 w 4335537"/>
              <a:gd name="connsiteY91" fmla="*/ 2778724 h 5424732"/>
              <a:gd name="connsiteX92" fmla="*/ 67949 w 4335537"/>
              <a:gd name="connsiteY92" fmla="*/ 2723294 h 5424732"/>
              <a:gd name="connsiteX93" fmla="*/ 98347 w 4335537"/>
              <a:gd name="connsiteY93" fmla="*/ 2671438 h 5424732"/>
              <a:gd name="connsiteX94" fmla="*/ 130531 w 4335537"/>
              <a:gd name="connsiteY94" fmla="*/ 2617795 h 5424732"/>
              <a:gd name="connsiteX95" fmla="*/ 160929 w 4335537"/>
              <a:gd name="connsiteY95" fmla="*/ 2564151 h 5424732"/>
              <a:gd name="connsiteX96" fmla="*/ 187750 w 4335537"/>
              <a:gd name="connsiteY96" fmla="*/ 2510509 h 5424732"/>
              <a:gd name="connsiteX97" fmla="*/ 209208 w 4335537"/>
              <a:gd name="connsiteY97" fmla="*/ 2458652 h 5424732"/>
              <a:gd name="connsiteX98" fmla="*/ 223513 w 4335537"/>
              <a:gd name="connsiteY98" fmla="*/ 2403220 h 5424732"/>
              <a:gd name="connsiteX99" fmla="*/ 230666 w 4335537"/>
              <a:gd name="connsiteY99" fmla="*/ 2347790 h 5424732"/>
              <a:gd name="connsiteX100" fmla="*/ 230666 w 4335537"/>
              <a:gd name="connsiteY100" fmla="*/ 2288783 h 5424732"/>
              <a:gd name="connsiteX101" fmla="*/ 227088 w 4335537"/>
              <a:gd name="connsiteY101" fmla="*/ 2227986 h 5424732"/>
              <a:gd name="connsiteX102" fmla="*/ 219936 w 4335537"/>
              <a:gd name="connsiteY102" fmla="*/ 2167191 h 5424732"/>
              <a:gd name="connsiteX103" fmla="*/ 210996 w 4335537"/>
              <a:gd name="connsiteY103" fmla="*/ 2106394 h 5424732"/>
              <a:gd name="connsiteX104" fmla="*/ 203843 w 4335537"/>
              <a:gd name="connsiteY104" fmla="*/ 2045599 h 5424732"/>
              <a:gd name="connsiteX105" fmla="*/ 198478 w 4335537"/>
              <a:gd name="connsiteY105" fmla="*/ 1984804 h 5424732"/>
              <a:gd name="connsiteX106" fmla="*/ 200268 w 4335537"/>
              <a:gd name="connsiteY106" fmla="*/ 1927585 h 5424732"/>
              <a:gd name="connsiteX107" fmla="*/ 207420 w 4335537"/>
              <a:gd name="connsiteY107" fmla="*/ 1872153 h 5424732"/>
              <a:gd name="connsiteX108" fmla="*/ 223513 w 4335537"/>
              <a:gd name="connsiteY108" fmla="*/ 1818508 h 5424732"/>
              <a:gd name="connsiteX109" fmla="*/ 246759 w 4335537"/>
              <a:gd name="connsiteY109" fmla="*/ 1773807 h 5424732"/>
              <a:gd name="connsiteX110" fmla="*/ 277155 w 4335537"/>
              <a:gd name="connsiteY110" fmla="*/ 1730892 h 5424732"/>
              <a:gd name="connsiteX111" fmla="*/ 312916 w 4335537"/>
              <a:gd name="connsiteY111" fmla="*/ 1693341 h 5424732"/>
              <a:gd name="connsiteX112" fmla="*/ 354042 w 4335537"/>
              <a:gd name="connsiteY112" fmla="*/ 1655792 h 5424732"/>
              <a:gd name="connsiteX113" fmla="*/ 396958 w 4335537"/>
              <a:gd name="connsiteY113" fmla="*/ 1621816 h 5424732"/>
              <a:gd name="connsiteX114" fmla="*/ 441659 w 4335537"/>
              <a:gd name="connsiteY114" fmla="*/ 1587842 h 5424732"/>
              <a:gd name="connsiteX115" fmla="*/ 486360 w 4335537"/>
              <a:gd name="connsiteY115" fmla="*/ 1553868 h 5424732"/>
              <a:gd name="connsiteX116" fmla="*/ 531064 w 4335537"/>
              <a:gd name="connsiteY116" fmla="*/ 1519895 h 5424732"/>
              <a:gd name="connsiteX117" fmla="*/ 572190 w 4335537"/>
              <a:gd name="connsiteY117" fmla="*/ 1484133 h 5424732"/>
              <a:gd name="connsiteX118" fmla="*/ 607953 w 4335537"/>
              <a:gd name="connsiteY118" fmla="*/ 1443007 h 5424732"/>
              <a:gd name="connsiteX119" fmla="*/ 640137 w 4335537"/>
              <a:gd name="connsiteY119" fmla="*/ 1403668 h 5424732"/>
              <a:gd name="connsiteX120" fmla="*/ 665170 w 4335537"/>
              <a:gd name="connsiteY120" fmla="*/ 1358966 h 5424732"/>
              <a:gd name="connsiteX121" fmla="*/ 686627 w 4335537"/>
              <a:gd name="connsiteY121" fmla="*/ 1310687 h 5424732"/>
              <a:gd name="connsiteX122" fmla="*/ 704508 w 4335537"/>
              <a:gd name="connsiteY122" fmla="*/ 1258830 h 5424732"/>
              <a:gd name="connsiteX123" fmla="*/ 720601 w 4335537"/>
              <a:gd name="connsiteY123" fmla="*/ 1205186 h 5424732"/>
              <a:gd name="connsiteX124" fmla="*/ 734906 w 4335537"/>
              <a:gd name="connsiteY124" fmla="*/ 1151543 h 5424732"/>
              <a:gd name="connsiteX125" fmla="*/ 749211 w 4335537"/>
              <a:gd name="connsiteY125" fmla="*/ 1096111 h 5424732"/>
              <a:gd name="connsiteX126" fmla="*/ 765304 w 4335537"/>
              <a:gd name="connsiteY126" fmla="*/ 1044257 h 5424732"/>
              <a:gd name="connsiteX127" fmla="*/ 783185 w 4335537"/>
              <a:gd name="connsiteY127" fmla="*/ 992400 h 5424732"/>
              <a:gd name="connsiteX128" fmla="*/ 804643 w 4335537"/>
              <a:gd name="connsiteY128" fmla="*/ 944123 h 5424732"/>
              <a:gd name="connsiteX129" fmla="*/ 831463 w 4335537"/>
              <a:gd name="connsiteY129" fmla="*/ 901209 h 5424732"/>
              <a:gd name="connsiteX130" fmla="*/ 863647 w 4335537"/>
              <a:gd name="connsiteY130" fmla="*/ 861870 h 5424732"/>
              <a:gd name="connsiteX131" fmla="*/ 902986 w 4335537"/>
              <a:gd name="connsiteY131" fmla="*/ 829684 h 5424732"/>
              <a:gd name="connsiteX132" fmla="*/ 945901 w 4335537"/>
              <a:gd name="connsiteY132" fmla="*/ 802863 h 5424732"/>
              <a:gd name="connsiteX133" fmla="*/ 994178 w 4335537"/>
              <a:gd name="connsiteY133" fmla="*/ 781405 h 5424732"/>
              <a:gd name="connsiteX134" fmla="*/ 1046034 w 4335537"/>
              <a:gd name="connsiteY134" fmla="*/ 763524 h 5424732"/>
              <a:gd name="connsiteX135" fmla="*/ 1097888 w 4335537"/>
              <a:gd name="connsiteY135" fmla="*/ 747431 h 5424732"/>
              <a:gd name="connsiteX136" fmla="*/ 1153319 w 4335537"/>
              <a:gd name="connsiteY136" fmla="*/ 733125 h 5424732"/>
              <a:gd name="connsiteX137" fmla="*/ 1206961 w 4335537"/>
              <a:gd name="connsiteY137" fmla="*/ 718820 h 5424732"/>
              <a:gd name="connsiteX138" fmla="*/ 1260605 w 4335537"/>
              <a:gd name="connsiteY138" fmla="*/ 702727 h 5424732"/>
              <a:gd name="connsiteX139" fmla="*/ 1312459 w 4335537"/>
              <a:gd name="connsiteY139" fmla="*/ 684846 h 5424732"/>
              <a:gd name="connsiteX140" fmla="*/ 1360737 w 4335537"/>
              <a:gd name="connsiteY140" fmla="*/ 663388 h 5424732"/>
              <a:gd name="connsiteX141" fmla="*/ 1405439 w 4335537"/>
              <a:gd name="connsiteY141" fmla="*/ 638356 h 5424732"/>
              <a:gd name="connsiteX142" fmla="*/ 1444777 w 4335537"/>
              <a:gd name="connsiteY142" fmla="*/ 606170 h 5424732"/>
              <a:gd name="connsiteX143" fmla="*/ 1485903 w 4335537"/>
              <a:gd name="connsiteY143" fmla="*/ 570407 h 5424732"/>
              <a:gd name="connsiteX144" fmla="*/ 1521666 w 4335537"/>
              <a:gd name="connsiteY144" fmla="*/ 529280 h 5424732"/>
              <a:gd name="connsiteX145" fmla="*/ 1555640 w 4335537"/>
              <a:gd name="connsiteY145" fmla="*/ 486366 h 5424732"/>
              <a:gd name="connsiteX146" fmla="*/ 1589613 w 4335537"/>
              <a:gd name="connsiteY146" fmla="*/ 441664 h 5424732"/>
              <a:gd name="connsiteX147" fmla="*/ 1623587 w 4335537"/>
              <a:gd name="connsiteY147" fmla="*/ 396960 h 5424732"/>
              <a:gd name="connsiteX148" fmla="*/ 1657560 w 4335537"/>
              <a:gd name="connsiteY148" fmla="*/ 354046 h 5424732"/>
              <a:gd name="connsiteX149" fmla="*/ 1695111 w 4335537"/>
              <a:gd name="connsiteY149" fmla="*/ 312919 h 5424732"/>
              <a:gd name="connsiteX150" fmla="*/ 1732660 w 4335537"/>
              <a:gd name="connsiteY150" fmla="*/ 277158 h 5424732"/>
              <a:gd name="connsiteX151" fmla="*/ 1775575 w 4335537"/>
              <a:gd name="connsiteY151" fmla="*/ 246759 h 5424732"/>
              <a:gd name="connsiteX152" fmla="*/ 1820277 w 4335537"/>
              <a:gd name="connsiteY152" fmla="*/ 223514 h 5424732"/>
              <a:gd name="connsiteX153" fmla="*/ 1873920 w 4335537"/>
              <a:gd name="connsiteY153" fmla="*/ 207421 h 5424732"/>
              <a:gd name="connsiteX154" fmla="*/ 1929352 w 4335537"/>
              <a:gd name="connsiteY154" fmla="*/ 200268 h 5424732"/>
              <a:gd name="connsiteX155" fmla="*/ 1986569 w 4335537"/>
              <a:gd name="connsiteY155" fmla="*/ 198480 h 5424732"/>
              <a:gd name="connsiteX156" fmla="*/ 2047363 w 4335537"/>
              <a:gd name="connsiteY156" fmla="*/ 203845 h 5424732"/>
              <a:gd name="connsiteX157" fmla="*/ 2108159 w 4335537"/>
              <a:gd name="connsiteY157" fmla="*/ 210998 h 5424732"/>
              <a:gd name="connsiteX158" fmla="*/ 2168955 w 4335537"/>
              <a:gd name="connsiteY158" fmla="*/ 219938 h 5424732"/>
              <a:gd name="connsiteX159" fmla="*/ 2229750 w 4335537"/>
              <a:gd name="connsiteY159" fmla="*/ 227091 h 5424732"/>
              <a:gd name="connsiteX160" fmla="*/ 2290544 w 4335537"/>
              <a:gd name="connsiteY160" fmla="*/ 230666 h 5424732"/>
              <a:gd name="connsiteX161" fmla="*/ 2349553 w 4335537"/>
              <a:gd name="connsiteY161" fmla="*/ 230666 h 5424732"/>
              <a:gd name="connsiteX162" fmla="*/ 2404984 w 4335537"/>
              <a:gd name="connsiteY162" fmla="*/ 223514 h 5424732"/>
              <a:gd name="connsiteX163" fmla="*/ 2460415 w 4335537"/>
              <a:gd name="connsiteY163" fmla="*/ 209208 h 5424732"/>
              <a:gd name="connsiteX164" fmla="*/ 2514057 w 4335537"/>
              <a:gd name="connsiteY164" fmla="*/ 187752 h 5424732"/>
              <a:gd name="connsiteX165" fmla="*/ 2567699 w 4335537"/>
              <a:gd name="connsiteY165" fmla="*/ 159141 h 5424732"/>
              <a:gd name="connsiteX166" fmla="*/ 2621342 w 4335537"/>
              <a:gd name="connsiteY166" fmla="*/ 130533 h 5424732"/>
              <a:gd name="connsiteX167" fmla="*/ 2674984 w 4335537"/>
              <a:gd name="connsiteY167" fmla="*/ 98346 h 5424732"/>
              <a:gd name="connsiteX168" fmla="*/ 2726840 w 4335537"/>
              <a:gd name="connsiteY168" fmla="*/ 67948 h 5424732"/>
              <a:gd name="connsiteX169" fmla="*/ 2782271 w 4335537"/>
              <a:gd name="connsiteY169" fmla="*/ 41127 h 5424732"/>
              <a:gd name="connsiteX170" fmla="*/ 2835913 w 4335537"/>
              <a:gd name="connsiteY170" fmla="*/ 19669 h 5424732"/>
              <a:gd name="connsiteX171" fmla="*/ 2891344 w 4335537"/>
              <a:gd name="connsiteY171" fmla="*/ 5363 h 542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335537" h="5424732">
                <a:moveTo>
                  <a:pt x="2948563" y="0"/>
                </a:moveTo>
                <a:lnTo>
                  <a:pt x="3005780" y="5363"/>
                </a:lnTo>
                <a:lnTo>
                  <a:pt x="3061211" y="19669"/>
                </a:lnTo>
                <a:lnTo>
                  <a:pt x="3114855" y="41127"/>
                </a:lnTo>
                <a:lnTo>
                  <a:pt x="3170284" y="67948"/>
                </a:lnTo>
                <a:lnTo>
                  <a:pt x="3222140" y="98346"/>
                </a:lnTo>
                <a:lnTo>
                  <a:pt x="3275784" y="130533"/>
                </a:lnTo>
                <a:lnTo>
                  <a:pt x="3329425" y="159141"/>
                </a:lnTo>
                <a:lnTo>
                  <a:pt x="3383067" y="187752"/>
                </a:lnTo>
                <a:lnTo>
                  <a:pt x="3434923" y="209208"/>
                </a:lnTo>
                <a:lnTo>
                  <a:pt x="3492142" y="223514"/>
                </a:lnTo>
                <a:lnTo>
                  <a:pt x="3547571" y="230666"/>
                </a:lnTo>
                <a:lnTo>
                  <a:pt x="3606578" y="230666"/>
                </a:lnTo>
                <a:lnTo>
                  <a:pt x="3667374" y="227091"/>
                </a:lnTo>
                <a:lnTo>
                  <a:pt x="3728169" y="219938"/>
                </a:lnTo>
                <a:lnTo>
                  <a:pt x="3788965" y="210998"/>
                </a:lnTo>
                <a:lnTo>
                  <a:pt x="3849759" y="203845"/>
                </a:lnTo>
                <a:lnTo>
                  <a:pt x="3910555" y="198480"/>
                </a:lnTo>
                <a:lnTo>
                  <a:pt x="3967772" y="200268"/>
                </a:lnTo>
                <a:lnTo>
                  <a:pt x="4023204" y="207421"/>
                </a:lnTo>
                <a:lnTo>
                  <a:pt x="4076847" y="223514"/>
                </a:lnTo>
                <a:lnTo>
                  <a:pt x="4121551" y="246759"/>
                </a:lnTo>
                <a:lnTo>
                  <a:pt x="4164463" y="277158"/>
                </a:lnTo>
                <a:lnTo>
                  <a:pt x="4202013" y="312919"/>
                </a:lnTo>
                <a:lnTo>
                  <a:pt x="4239564" y="354046"/>
                </a:lnTo>
                <a:lnTo>
                  <a:pt x="4273537" y="396960"/>
                </a:lnTo>
                <a:lnTo>
                  <a:pt x="4307511" y="441664"/>
                </a:lnTo>
                <a:lnTo>
                  <a:pt x="4335537" y="478541"/>
                </a:lnTo>
                <a:lnTo>
                  <a:pt x="4335537" y="5411497"/>
                </a:lnTo>
                <a:lnTo>
                  <a:pt x="4325479" y="5424732"/>
                </a:lnTo>
                <a:lnTo>
                  <a:pt x="1571645" y="5424732"/>
                </a:lnTo>
                <a:lnTo>
                  <a:pt x="1555640" y="5403672"/>
                </a:lnTo>
                <a:lnTo>
                  <a:pt x="1521666" y="5360758"/>
                </a:lnTo>
                <a:lnTo>
                  <a:pt x="1485903" y="5319632"/>
                </a:lnTo>
                <a:lnTo>
                  <a:pt x="1444777" y="5283868"/>
                </a:lnTo>
                <a:lnTo>
                  <a:pt x="1405439" y="5251682"/>
                </a:lnTo>
                <a:lnTo>
                  <a:pt x="1360737" y="5226651"/>
                </a:lnTo>
                <a:lnTo>
                  <a:pt x="1312459" y="5205192"/>
                </a:lnTo>
                <a:lnTo>
                  <a:pt x="1260605" y="5187312"/>
                </a:lnTo>
                <a:lnTo>
                  <a:pt x="1206961" y="5171219"/>
                </a:lnTo>
                <a:lnTo>
                  <a:pt x="1153319" y="5156913"/>
                </a:lnTo>
                <a:lnTo>
                  <a:pt x="1097888" y="5142608"/>
                </a:lnTo>
                <a:lnTo>
                  <a:pt x="1046034" y="5126515"/>
                </a:lnTo>
                <a:lnTo>
                  <a:pt x="994178" y="5108634"/>
                </a:lnTo>
                <a:lnTo>
                  <a:pt x="945901" y="5087176"/>
                </a:lnTo>
                <a:lnTo>
                  <a:pt x="902986" y="5060355"/>
                </a:lnTo>
                <a:lnTo>
                  <a:pt x="863647" y="5028169"/>
                </a:lnTo>
                <a:lnTo>
                  <a:pt x="831463" y="4988832"/>
                </a:lnTo>
                <a:lnTo>
                  <a:pt x="804643" y="4945915"/>
                </a:lnTo>
                <a:lnTo>
                  <a:pt x="783185" y="4897636"/>
                </a:lnTo>
                <a:lnTo>
                  <a:pt x="765304" y="4845782"/>
                </a:lnTo>
                <a:lnTo>
                  <a:pt x="749211" y="4793927"/>
                </a:lnTo>
                <a:lnTo>
                  <a:pt x="734906" y="4738495"/>
                </a:lnTo>
                <a:lnTo>
                  <a:pt x="720601" y="4684853"/>
                </a:lnTo>
                <a:lnTo>
                  <a:pt x="704508" y="4631208"/>
                </a:lnTo>
                <a:lnTo>
                  <a:pt x="686627" y="4579352"/>
                </a:lnTo>
                <a:lnTo>
                  <a:pt x="665170" y="4531073"/>
                </a:lnTo>
                <a:lnTo>
                  <a:pt x="640137" y="4486371"/>
                </a:lnTo>
                <a:lnTo>
                  <a:pt x="607953" y="4447032"/>
                </a:lnTo>
                <a:lnTo>
                  <a:pt x="572190" y="4405905"/>
                </a:lnTo>
                <a:lnTo>
                  <a:pt x="531064" y="4370144"/>
                </a:lnTo>
                <a:lnTo>
                  <a:pt x="486360" y="4336170"/>
                </a:lnTo>
                <a:lnTo>
                  <a:pt x="441659" y="4302196"/>
                </a:lnTo>
                <a:lnTo>
                  <a:pt x="396958" y="4268222"/>
                </a:lnTo>
                <a:lnTo>
                  <a:pt x="354042" y="4234246"/>
                </a:lnTo>
                <a:lnTo>
                  <a:pt x="312916" y="4196697"/>
                </a:lnTo>
                <a:lnTo>
                  <a:pt x="277155" y="4159148"/>
                </a:lnTo>
                <a:lnTo>
                  <a:pt x="246759" y="4116232"/>
                </a:lnTo>
                <a:lnTo>
                  <a:pt x="223513" y="4071530"/>
                </a:lnTo>
                <a:lnTo>
                  <a:pt x="207420" y="4017888"/>
                </a:lnTo>
                <a:lnTo>
                  <a:pt x="200268" y="3962456"/>
                </a:lnTo>
                <a:lnTo>
                  <a:pt x="198478" y="3905234"/>
                </a:lnTo>
                <a:lnTo>
                  <a:pt x="203843" y="3844439"/>
                </a:lnTo>
                <a:lnTo>
                  <a:pt x="210996" y="3783644"/>
                </a:lnTo>
                <a:lnTo>
                  <a:pt x="219936" y="3722847"/>
                </a:lnTo>
                <a:lnTo>
                  <a:pt x="227088" y="3662052"/>
                </a:lnTo>
                <a:lnTo>
                  <a:pt x="230666" y="3601257"/>
                </a:lnTo>
                <a:lnTo>
                  <a:pt x="230666" y="3542248"/>
                </a:lnTo>
                <a:lnTo>
                  <a:pt x="223513" y="3486818"/>
                </a:lnTo>
                <a:lnTo>
                  <a:pt x="209208" y="3431386"/>
                </a:lnTo>
                <a:lnTo>
                  <a:pt x="187750" y="3379529"/>
                </a:lnTo>
                <a:lnTo>
                  <a:pt x="160929" y="3325887"/>
                </a:lnTo>
                <a:lnTo>
                  <a:pt x="130531" y="3272245"/>
                </a:lnTo>
                <a:lnTo>
                  <a:pt x="98347" y="3218601"/>
                </a:lnTo>
                <a:lnTo>
                  <a:pt x="67949" y="3166744"/>
                </a:lnTo>
                <a:lnTo>
                  <a:pt x="41126" y="3111314"/>
                </a:lnTo>
                <a:lnTo>
                  <a:pt x="19670" y="3057670"/>
                </a:lnTo>
                <a:lnTo>
                  <a:pt x="5365" y="3002238"/>
                </a:lnTo>
                <a:lnTo>
                  <a:pt x="0" y="2945018"/>
                </a:lnTo>
                <a:lnTo>
                  <a:pt x="5365" y="2887800"/>
                </a:lnTo>
                <a:lnTo>
                  <a:pt x="19670" y="2832369"/>
                </a:lnTo>
                <a:lnTo>
                  <a:pt x="41126" y="2778724"/>
                </a:lnTo>
                <a:lnTo>
                  <a:pt x="67949" y="2723294"/>
                </a:lnTo>
                <a:lnTo>
                  <a:pt x="98347" y="2671438"/>
                </a:lnTo>
                <a:lnTo>
                  <a:pt x="130531" y="2617795"/>
                </a:lnTo>
                <a:lnTo>
                  <a:pt x="160929" y="2564151"/>
                </a:lnTo>
                <a:lnTo>
                  <a:pt x="187750" y="2510509"/>
                </a:lnTo>
                <a:lnTo>
                  <a:pt x="209208" y="2458652"/>
                </a:lnTo>
                <a:lnTo>
                  <a:pt x="223513" y="2403220"/>
                </a:lnTo>
                <a:lnTo>
                  <a:pt x="230666" y="2347790"/>
                </a:lnTo>
                <a:lnTo>
                  <a:pt x="230666" y="2288783"/>
                </a:lnTo>
                <a:lnTo>
                  <a:pt x="227088" y="2227986"/>
                </a:lnTo>
                <a:lnTo>
                  <a:pt x="219936" y="2167191"/>
                </a:lnTo>
                <a:lnTo>
                  <a:pt x="210996" y="2106394"/>
                </a:lnTo>
                <a:lnTo>
                  <a:pt x="203843" y="2045599"/>
                </a:lnTo>
                <a:lnTo>
                  <a:pt x="198478" y="1984804"/>
                </a:lnTo>
                <a:lnTo>
                  <a:pt x="200268" y="1927585"/>
                </a:lnTo>
                <a:lnTo>
                  <a:pt x="207420" y="1872153"/>
                </a:lnTo>
                <a:lnTo>
                  <a:pt x="223513" y="1818508"/>
                </a:lnTo>
                <a:lnTo>
                  <a:pt x="246759" y="1773807"/>
                </a:lnTo>
                <a:lnTo>
                  <a:pt x="277155" y="1730892"/>
                </a:lnTo>
                <a:lnTo>
                  <a:pt x="312916" y="1693341"/>
                </a:lnTo>
                <a:lnTo>
                  <a:pt x="354042" y="1655792"/>
                </a:lnTo>
                <a:lnTo>
                  <a:pt x="396958" y="1621816"/>
                </a:lnTo>
                <a:lnTo>
                  <a:pt x="441659" y="1587842"/>
                </a:lnTo>
                <a:lnTo>
                  <a:pt x="486360" y="1553868"/>
                </a:lnTo>
                <a:lnTo>
                  <a:pt x="531064" y="1519895"/>
                </a:lnTo>
                <a:lnTo>
                  <a:pt x="572190" y="1484133"/>
                </a:lnTo>
                <a:lnTo>
                  <a:pt x="607953" y="1443007"/>
                </a:lnTo>
                <a:lnTo>
                  <a:pt x="640137" y="1403668"/>
                </a:lnTo>
                <a:lnTo>
                  <a:pt x="665170" y="1358966"/>
                </a:lnTo>
                <a:lnTo>
                  <a:pt x="686627" y="1310687"/>
                </a:lnTo>
                <a:lnTo>
                  <a:pt x="704508" y="1258830"/>
                </a:lnTo>
                <a:lnTo>
                  <a:pt x="720601" y="1205186"/>
                </a:lnTo>
                <a:lnTo>
                  <a:pt x="734906" y="1151543"/>
                </a:lnTo>
                <a:lnTo>
                  <a:pt x="749211" y="1096111"/>
                </a:lnTo>
                <a:lnTo>
                  <a:pt x="765304" y="1044257"/>
                </a:lnTo>
                <a:lnTo>
                  <a:pt x="783185" y="992400"/>
                </a:lnTo>
                <a:lnTo>
                  <a:pt x="804643" y="944123"/>
                </a:lnTo>
                <a:lnTo>
                  <a:pt x="831463" y="901209"/>
                </a:lnTo>
                <a:lnTo>
                  <a:pt x="863647" y="861870"/>
                </a:lnTo>
                <a:lnTo>
                  <a:pt x="902986" y="829684"/>
                </a:lnTo>
                <a:lnTo>
                  <a:pt x="945901" y="802863"/>
                </a:lnTo>
                <a:lnTo>
                  <a:pt x="994178" y="781405"/>
                </a:lnTo>
                <a:lnTo>
                  <a:pt x="1046034" y="763524"/>
                </a:lnTo>
                <a:lnTo>
                  <a:pt x="1097888" y="747431"/>
                </a:lnTo>
                <a:lnTo>
                  <a:pt x="1153319" y="733125"/>
                </a:lnTo>
                <a:lnTo>
                  <a:pt x="1206961" y="718820"/>
                </a:lnTo>
                <a:lnTo>
                  <a:pt x="1260605" y="702727"/>
                </a:lnTo>
                <a:lnTo>
                  <a:pt x="1312459" y="684846"/>
                </a:lnTo>
                <a:lnTo>
                  <a:pt x="1360737" y="663388"/>
                </a:lnTo>
                <a:lnTo>
                  <a:pt x="1405439" y="638356"/>
                </a:lnTo>
                <a:lnTo>
                  <a:pt x="1444777" y="606170"/>
                </a:lnTo>
                <a:lnTo>
                  <a:pt x="1485903" y="570407"/>
                </a:lnTo>
                <a:lnTo>
                  <a:pt x="1521666" y="529280"/>
                </a:lnTo>
                <a:lnTo>
                  <a:pt x="1555640" y="486366"/>
                </a:lnTo>
                <a:lnTo>
                  <a:pt x="1589613" y="441664"/>
                </a:lnTo>
                <a:lnTo>
                  <a:pt x="1623587" y="396960"/>
                </a:lnTo>
                <a:lnTo>
                  <a:pt x="1657560" y="354046"/>
                </a:lnTo>
                <a:lnTo>
                  <a:pt x="1695111" y="312919"/>
                </a:lnTo>
                <a:lnTo>
                  <a:pt x="1732660" y="277158"/>
                </a:lnTo>
                <a:lnTo>
                  <a:pt x="1775575" y="246759"/>
                </a:lnTo>
                <a:lnTo>
                  <a:pt x="1820277" y="223514"/>
                </a:lnTo>
                <a:lnTo>
                  <a:pt x="1873920" y="207421"/>
                </a:lnTo>
                <a:lnTo>
                  <a:pt x="1929352" y="200268"/>
                </a:lnTo>
                <a:lnTo>
                  <a:pt x="1986569" y="198480"/>
                </a:lnTo>
                <a:lnTo>
                  <a:pt x="2047363" y="203845"/>
                </a:lnTo>
                <a:lnTo>
                  <a:pt x="2108159" y="210998"/>
                </a:lnTo>
                <a:lnTo>
                  <a:pt x="2168955" y="219938"/>
                </a:lnTo>
                <a:lnTo>
                  <a:pt x="2229750" y="227091"/>
                </a:lnTo>
                <a:lnTo>
                  <a:pt x="2290544" y="230666"/>
                </a:lnTo>
                <a:lnTo>
                  <a:pt x="2349553" y="230666"/>
                </a:lnTo>
                <a:lnTo>
                  <a:pt x="2404984" y="223514"/>
                </a:lnTo>
                <a:lnTo>
                  <a:pt x="2460415" y="209208"/>
                </a:lnTo>
                <a:lnTo>
                  <a:pt x="2514057" y="187752"/>
                </a:lnTo>
                <a:lnTo>
                  <a:pt x="2567699" y="159141"/>
                </a:lnTo>
                <a:lnTo>
                  <a:pt x="2621342" y="130533"/>
                </a:lnTo>
                <a:lnTo>
                  <a:pt x="2674984" y="98346"/>
                </a:lnTo>
                <a:lnTo>
                  <a:pt x="2726840" y="67948"/>
                </a:lnTo>
                <a:lnTo>
                  <a:pt x="2782271" y="41127"/>
                </a:lnTo>
                <a:lnTo>
                  <a:pt x="2835913" y="19669"/>
                </a:lnTo>
                <a:lnTo>
                  <a:pt x="2891344" y="536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4">
            <a:extLst>
              <a:ext uri="{FF2B5EF4-FFF2-40B4-BE49-F238E27FC236}">
                <a16:creationId xmlns:a16="http://schemas.microsoft.com/office/drawing/2014/main" id="{A61CF340-69F5-4404-A74F-29221ACA42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8529" y="3102076"/>
            <a:ext cx="3146324" cy="2802194"/>
          </a:xfrm>
          <a:prstGeom prst="rect">
            <a:avLst/>
          </a:prstGeom>
        </p:spPr>
      </p:pic>
      <p:pic>
        <p:nvPicPr>
          <p:cNvPr id="6" name="Gráfico 5">
            <a:extLst>
              <a:ext uri="{FF2B5EF4-FFF2-40B4-BE49-F238E27FC236}">
                <a16:creationId xmlns:a16="http://schemas.microsoft.com/office/drawing/2014/main" id="{F7981068-8D67-42D9-92D5-ED3F992743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82965" y="64990"/>
            <a:ext cx="2261621" cy="2155608"/>
          </a:xfrm>
          <a:prstGeom prst="rect">
            <a:avLst/>
          </a:prstGeom>
        </p:spPr>
      </p:pic>
    </p:spTree>
    <p:extLst>
      <p:ext uri="{BB962C8B-B14F-4D97-AF65-F5344CB8AC3E}">
        <p14:creationId xmlns:p14="http://schemas.microsoft.com/office/powerpoint/2010/main" val="1467609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466722" y="586855"/>
            <a:ext cx="3201366" cy="3387497"/>
          </a:xfrm>
        </p:spPr>
        <p:txBody>
          <a:bodyPr anchor="b">
            <a:normAutofit/>
          </a:bodyPr>
          <a:lstStyle/>
          <a:p>
            <a:pPr algn="r"/>
            <a:r>
              <a:rPr lang="es-ES" sz="4000" dirty="0">
                <a:solidFill>
                  <a:srgbClr val="FFFFFF"/>
                </a:solidFill>
                <a:cs typeface="Calibri Light"/>
              </a:rPr>
              <a:t>Temario</a:t>
            </a:r>
            <a:endParaRPr lang="es-ES" sz="4000">
              <a:solidFill>
                <a:srgbClr val="FFFFFF"/>
              </a:solidFill>
              <a:cs typeface="Calibri Light"/>
            </a:endParaRPr>
          </a:p>
        </p:txBody>
      </p: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4810259" y="505707"/>
            <a:ext cx="6555347" cy="6135517"/>
          </a:xfrm>
        </p:spPr>
        <p:txBody>
          <a:bodyPr anchor="ctr">
            <a:normAutofit/>
          </a:bodyPr>
          <a:lstStyle/>
          <a:p>
            <a:r>
              <a:rPr lang="es-ES" sz="2000" dirty="0" err="1">
                <a:cs typeface="Calibri"/>
              </a:rPr>
              <a:t>React</a:t>
            </a:r>
            <a:r>
              <a:rPr lang="es-ES" sz="2000" dirty="0">
                <a:cs typeface="Calibri"/>
              </a:rPr>
              <a:t> CDN</a:t>
            </a:r>
          </a:p>
          <a:p>
            <a:r>
              <a:rPr lang="es-ES" sz="2000" dirty="0" err="1">
                <a:cs typeface="Calibri"/>
              </a:rPr>
              <a:t>Create</a:t>
            </a:r>
            <a:r>
              <a:rPr lang="es-ES" sz="2000" dirty="0">
                <a:cs typeface="Calibri"/>
              </a:rPr>
              <a:t>-</a:t>
            </a:r>
            <a:r>
              <a:rPr lang="es-ES" sz="2000" dirty="0" err="1">
                <a:cs typeface="Calibri"/>
              </a:rPr>
              <a:t>React</a:t>
            </a:r>
            <a:r>
              <a:rPr lang="es-ES" sz="2000" dirty="0">
                <a:cs typeface="Calibri"/>
              </a:rPr>
              <a:t>-App</a:t>
            </a:r>
          </a:p>
          <a:p>
            <a:r>
              <a:rPr lang="es-ES" sz="2000" dirty="0">
                <a:cs typeface="Calibri"/>
              </a:rPr>
              <a:t>Componentes</a:t>
            </a:r>
          </a:p>
          <a:p>
            <a:r>
              <a:rPr lang="es-ES" sz="2000" dirty="0">
                <a:ea typeface="+mn-lt"/>
                <a:cs typeface="+mn-lt"/>
              </a:rPr>
              <a:t>Programación Reactiva</a:t>
            </a:r>
            <a:endParaRPr lang="es-ES" sz="2000"/>
          </a:p>
          <a:p>
            <a:r>
              <a:rPr lang="es-ES" sz="2000" dirty="0" err="1">
                <a:cs typeface="Calibri"/>
              </a:rPr>
              <a:t>Helpers</a:t>
            </a:r>
            <a:endParaRPr lang="es-ES" sz="2000" dirty="0">
              <a:cs typeface="Calibri"/>
            </a:endParaRPr>
          </a:p>
          <a:p>
            <a:r>
              <a:rPr lang="es-ES" sz="2000" dirty="0" err="1">
                <a:cs typeface="Calibri"/>
              </a:rPr>
              <a:t>Hooks</a:t>
            </a:r>
            <a:endParaRPr lang="es-ES" sz="2000" dirty="0">
              <a:cs typeface="Calibri"/>
            </a:endParaRPr>
          </a:p>
          <a:p>
            <a:r>
              <a:rPr lang="es-ES" sz="2000" dirty="0" err="1">
                <a:cs typeface="Calibri"/>
              </a:rPr>
              <a:t>CustomHooks</a:t>
            </a:r>
            <a:endParaRPr lang="es-ES" sz="2000" dirty="0">
              <a:cs typeface="Calibri"/>
            </a:endParaRPr>
          </a:p>
          <a:p>
            <a:r>
              <a:rPr lang="es-ES" sz="2000" dirty="0" err="1">
                <a:cs typeface="Calibri"/>
              </a:rPr>
              <a:t>React</a:t>
            </a:r>
            <a:r>
              <a:rPr lang="es-ES" sz="2000" dirty="0">
                <a:cs typeface="Calibri"/>
              </a:rPr>
              <a:t> </a:t>
            </a:r>
            <a:r>
              <a:rPr lang="es-ES" sz="2000" dirty="0" err="1">
                <a:cs typeface="Calibri"/>
              </a:rPr>
              <a:t>Router</a:t>
            </a:r>
            <a:endParaRPr lang="es-ES" sz="2000" dirty="0">
              <a:cs typeface="Calibri"/>
            </a:endParaRPr>
          </a:p>
          <a:p>
            <a:r>
              <a:rPr lang="es-ES" sz="2000" dirty="0" err="1">
                <a:cs typeface="Calibri"/>
              </a:rPr>
              <a:t>Redux</a:t>
            </a:r>
            <a:endParaRPr lang="es-ES" sz="2000" dirty="0">
              <a:cs typeface="Calibri"/>
            </a:endParaRPr>
          </a:p>
          <a:p>
            <a:r>
              <a:rPr lang="es-ES" sz="2000" dirty="0" err="1">
                <a:cs typeface="Calibri"/>
              </a:rPr>
              <a:t>Fetch</a:t>
            </a:r>
            <a:r>
              <a:rPr lang="es-ES" sz="2000" dirty="0">
                <a:cs typeface="Calibri"/>
              </a:rPr>
              <a:t> API</a:t>
            </a:r>
          </a:p>
          <a:p>
            <a:r>
              <a:rPr lang="es-ES" sz="2000" dirty="0">
                <a:cs typeface="Calibri"/>
              </a:rPr>
              <a:t>Axios</a:t>
            </a:r>
          </a:p>
          <a:p>
            <a:r>
              <a:rPr lang="es-ES" sz="2000" err="1">
                <a:cs typeface="Calibri"/>
              </a:rPr>
              <a:t>Firebase</a:t>
            </a:r>
            <a:endParaRPr lang="es-ES" sz="2000">
              <a:cs typeface="Calibri"/>
            </a:endParaRPr>
          </a:p>
          <a:p>
            <a:r>
              <a:rPr lang="es-ES" sz="2000" err="1">
                <a:cs typeface="Calibri"/>
              </a:rPr>
              <a:t>Deploy</a:t>
            </a:r>
            <a:endParaRPr lang="es-ES" sz="2000" dirty="0">
              <a:cs typeface="Calibri"/>
            </a:endParaRPr>
          </a:p>
          <a:p>
            <a:r>
              <a:rPr lang="es-ES" sz="2000" dirty="0">
                <a:cs typeface="Calibri"/>
              </a:rPr>
              <a:t>Muchas cosas más</a:t>
            </a:r>
          </a:p>
          <a:p>
            <a:endParaRPr lang="es-ES" sz="2000" dirty="0">
              <a:cs typeface="Calibri"/>
            </a:endParaRPr>
          </a:p>
        </p:txBody>
      </p:sp>
    </p:spTree>
    <p:extLst>
      <p:ext uri="{BB962C8B-B14F-4D97-AF65-F5344CB8AC3E}">
        <p14:creationId xmlns:p14="http://schemas.microsoft.com/office/powerpoint/2010/main" val="1104665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a:solidFill>
                  <a:schemeClr val="tx2"/>
                </a:solidFill>
                <a:cs typeface="Calibri Light"/>
              </a:rPr>
              <a:t>REDUX</a:t>
            </a:r>
            <a:endParaRPr lang="en-US" dirty="0" err="1">
              <a:solidFill>
                <a:schemeClr val="tx2"/>
              </a:solidFill>
            </a:endParaRP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a:bodyPr>
          <a:lstStyle/>
          <a:p>
            <a:r>
              <a:rPr lang="es-ES" dirty="0">
                <a:solidFill>
                  <a:schemeClr val="tx2"/>
                </a:solidFill>
              </a:rPr>
              <a:t>Librería de JavaScript independiente a REACT pero muy utilizada particularmente en la librería</a:t>
            </a:r>
          </a:p>
          <a:p>
            <a:r>
              <a:rPr lang="es-ES" dirty="0" err="1">
                <a:solidFill>
                  <a:schemeClr val="tx2"/>
                </a:solidFill>
              </a:rPr>
              <a:t>Redux</a:t>
            </a:r>
            <a:r>
              <a:rPr lang="es-ES" dirty="0">
                <a:solidFill>
                  <a:schemeClr val="tx2"/>
                </a:solidFill>
              </a:rPr>
              <a:t> como tal es otra manera para manejar el </a:t>
            </a:r>
            <a:r>
              <a:rPr lang="es-ES" dirty="0" err="1">
                <a:solidFill>
                  <a:schemeClr val="tx2"/>
                </a:solidFill>
              </a:rPr>
              <a:t>state</a:t>
            </a:r>
            <a:r>
              <a:rPr lang="es-ES" dirty="0">
                <a:solidFill>
                  <a:schemeClr val="tx2"/>
                </a:solidFill>
              </a:rPr>
              <a:t> de tu información, utilizando un enfoque llamado store el cual es considerado un banco de la verdad debido a que es donde se almacena todo lo relacionado al estado de una aplicación.</a:t>
            </a: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5" name="Gráfico 4">
            <a:extLst>
              <a:ext uri="{FF2B5EF4-FFF2-40B4-BE49-F238E27FC236}">
                <a16:creationId xmlns:a16="http://schemas.microsoft.com/office/drawing/2014/main" id="{FD863AD4-793F-4974-B81C-EE55E76F06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1038" y="3474438"/>
            <a:ext cx="1967752" cy="2367452"/>
          </a:xfrm>
          <a:prstGeom prst="rect">
            <a:avLst/>
          </a:prstGeom>
        </p:spPr>
      </p:pic>
      <p:pic>
        <p:nvPicPr>
          <p:cNvPr id="7" name="Gráfico 6">
            <a:extLst>
              <a:ext uri="{FF2B5EF4-FFF2-40B4-BE49-F238E27FC236}">
                <a16:creationId xmlns:a16="http://schemas.microsoft.com/office/drawing/2014/main" id="{C6AF647B-5E91-40A8-9E26-E86CDC59D1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6609" y="4479440"/>
            <a:ext cx="1985779" cy="1768585"/>
          </a:xfrm>
          <a:prstGeom prst="rect">
            <a:avLst/>
          </a:prstGeom>
        </p:spPr>
      </p:pic>
      <p:pic>
        <p:nvPicPr>
          <p:cNvPr id="9" name="Gráfico 8">
            <a:extLst>
              <a:ext uri="{FF2B5EF4-FFF2-40B4-BE49-F238E27FC236}">
                <a16:creationId xmlns:a16="http://schemas.microsoft.com/office/drawing/2014/main" id="{8E76B015-4AE5-4398-BD76-9CE3E62C8D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62734" y="1282117"/>
            <a:ext cx="1861625" cy="1607106"/>
          </a:xfrm>
          <a:prstGeom prst="rect">
            <a:avLst/>
          </a:prstGeom>
        </p:spPr>
      </p:pic>
      <p:pic>
        <p:nvPicPr>
          <p:cNvPr id="11" name="Gráfico 10">
            <a:extLst>
              <a:ext uri="{FF2B5EF4-FFF2-40B4-BE49-F238E27FC236}">
                <a16:creationId xmlns:a16="http://schemas.microsoft.com/office/drawing/2014/main" id="{4FA2983E-130B-420B-B4C4-44CD362FA5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4372" y="1038615"/>
            <a:ext cx="1510344" cy="1604741"/>
          </a:xfrm>
          <a:prstGeom prst="rect">
            <a:avLst/>
          </a:prstGeom>
        </p:spPr>
      </p:pic>
    </p:spTree>
    <p:extLst>
      <p:ext uri="{BB962C8B-B14F-4D97-AF65-F5344CB8AC3E}">
        <p14:creationId xmlns:p14="http://schemas.microsoft.com/office/powerpoint/2010/main" val="2170071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78FCCBB1-7C4B-4EF2-8C27-95483252FE55}"/>
              </a:ext>
            </a:extLst>
          </p:cNvPr>
          <p:cNvSpPr/>
          <p:nvPr/>
        </p:nvSpPr>
        <p:spPr>
          <a:xfrm>
            <a:off x="5785944" y="4033912"/>
            <a:ext cx="2329355" cy="2037177"/>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Store</a:t>
            </a: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n-US" dirty="0"/>
              <a:t>REDUX</a:t>
            </a:r>
          </a:p>
        </p:txBody>
      </p:sp>
      <p:sp>
        <p:nvSpPr>
          <p:cNvPr id="3" name="Rectángulo: esquinas redondeadas 2">
            <a:extLst>
              <a:ext uri="{FF2B5EF4-FFF2-40B4-BE49-F238E27FC236}">
                <a16:creationId xmlns:a16="http://schemas.microsoft.com/office/drawing/2014/main" id="{2D128BCE-DE4D-49F7-8768-98B78070B116}"/>
              </a:ext>
            </a:extLst>
          </p:cNvPr>
          <p:cNvSpPr/>
          <p:nvPr/>
        </p:nvSpPr>
        <p:spPr>
          <a:xfrm>
            <a:off x="7547462" y="1683974"/>
            <a:ext cx="2606186" cy="1597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dirty="0" err="1"/>
              <a:t>Reducer</a:t>
            </a:r>
            <a:r>
              <a:rPr lang="es-MX" dirty="0"/>
              <a:t> GENERAL</a:t>
            </a:r>
          </a:p>
          <a:p>
            <a:pPr algn="ctr"/>
            <a:r>
              <a:rPr lang="es-MX" dirty="0" err="1"/>
              <a:t>Reducer</a:t>
            </a:r>
            <a:endParaRPr lang="es-MX" dirty="0"/>
          </a:p>
          <a:p>
            <a:pPr algn="ctr"/>
            <a:r>
              <a:rPr lang="es-MX" dirty="0" err="1"/>
              <a:t>Reducer</a:t>
            </a:r>
            <a:endParaRPr lang="es-MX" dirty="0"/>
          </a:p>
          <a:p>
            <a:pPr algn="ctr"/>
            <a:r>
              <a:rPr lang="es-MX" dirty="0" err="1"/>
              <a:t>Reducer</a:t>
            </a:r>
            <a:endParaRPr lang="es-MX" dirty="0"/>
          </a:p>
        </p:txBody>
      </p:sp>
      <p:sp>
        <p:nvSpPr>
          <p:cNvPr id="20" name="Rectángulo: esquinas redondeadas 19">
            <a:extLst>
              <a:ext uri="{FF2B5EF4-FFF2-40B4-BE49-F238E27FC236}">
                <a16:creationId xmlns:a16="http://schemas.microsoft.com/office/drawing/2014/main" id="{FFC32819-EE70-44CC-A2C9-319754E97F00}"/>
              </a:ext>
            </a:extLst>
          </p:cNvPr>
          <p:cNvSpPr/>
          <p:nvPr/>
        </p:nvSpPr>
        <p:spPr>
          <a:xfrm>
            <a:off x="1457391" y="5212901"/>
            <a:ext cx="1969477" cy="60491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Aplicación</a:t>
            </a:r>
          </a:p>
        </p:txBody>
      </p:sp>
      <p:sp>
        <p:nvSpPr>
          <p:cNvPr id="21" name="Rectángulo: esquinas redondeadas 20">
            <a:extLst>
              <a:ext uri="{FF2B5EF4-FFF2-40B4-BE49-F238E27FC236}">
                <a16:creationId xmlns:a16="http://schemas.microsoft.com/office/drawing/2014/main" id="{0BDA8455-DD4F-44EC-B83C-BB224BD244C2}"/>
              </a:ext>
            </a:extLst>
          </p:cNvPr>
          <p:cNvSpPr/>
          <p:nvPr/>
        </p:nvSpPr>
        <p:spPr>
          <a:xfrm>
            <a:off x="1567664" y="2824089"/>
            <a:ext cx="1969477" cy="6049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Acción</a:t>
            </a:r>
          </a:p>
        </p:txBody>
      </p:sp>
      <p:sp>
        <p:nvSpPr>
          <p:cNvPr id="22" name="Rectángulo: esquinas redondeadas 21">
            <a:extLst>
              <a:ext uri="{FF2B5EF4-FFF2-40B4-BE49-F238E27FC236}">
                <a16:creationId xmlns:a16="http://schemas.microsoft.com/office/drawing/2014/main" id="{FB06DCC3-6BD9-48EB-904C-024638E07512}"/>
              </a:ext>
            </a:extLst>
          </p:cNvPr>
          <p:cNvSpPr/>
          <p:nvPr/>
        </p:nvSpPr>
        <p:spPr>
          <a:xfrm>
            <a:off x="5965882" y="5352362"/>
            <a:ext cx="1969477" cy="6049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State</a:t>
            </a:r>
            <a:endParaRPr lang="es-MX" dirty="0"/>
          </a:p>
        </p:txBody>
      </p:sp>
      <p:sp>
        <p:nvSpPr>
          <p:cNvPr id="5" name="Flecha: hacia abajo 4">
            <a:extLst>
              <a:ext uri="{FF2B5EF4-FFF2-40B4-BE49-F238E27FC236}">
                <a16:creationId xmlns:a16="http://schemas.microsoft.com/office/drawing/2014/main" id="{B038FFD4-75B5-499F-824F-E98C057D2F1A}"/>
              </a:ext>
            </a:extLst>
          </p:cNvPr>
          <p:cNvSpPr/>
          <p:nvPr/>
        </p:nvSpPr>
        <p:spPr>
          <a:xfrm rot="10800000">
            <a:off x="2222938" y="3626069"/>
            <a:ext cx="520262" cy="131760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82441-BF6A-427C-A9D7-301E1BF3BF15}"/>
              </a:ext>
            </a:extLst>
          </p:cNvPr>
          <p:cNvSpPr/>
          <p:nvPr/>
        </p:nvSpPr>
        <p:spPr>
          <a:xfrm>
            <a:off x="4121658" y="1921438"/>
            <a:ext cx="2149053" cy="90265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Dispatcher</a:t>
            </a:r>
            <a:r>
              <a:rPr lang="es-MX" dirty="0"/>
              <a:t> (</a:t>
            </a:r>
            <a:r>
              <a:rPr lang="es-MX" dirty="0" err="1"/>
              <a:t>Sync</a:t>
            </a:r>
            <a:r>
              <a:rPr lang="es-MX" dirty="0"/>
              <a:t>)</a:t>
            </a:r>
          </a:p>
          <a:p>
            <a:pPr algn="ctr"/>
            <a:r>
              <a:rPr lang="es-MX" dirty="0"/>
              <a:t>O</a:t>
            </a:r>
          </a:p>
          <a:p>
            <a:pPr algn="ctr"/>
            <a:r>
              <a:rPr lang="es-MX" dirty="0"/>
              <a:t>Middleware (</a:t>
            </a:r>
            <a:r>
              <a:rPr lang="es-MX" dirty="0" err="1"/>
              <a:t>Async</a:t>
            </a:r>
            <a:r>
              <a:rPr lang="es-MX" dirty="0"/>
              <a:t>)</a:t>
            </a:r>
          </a:p>
        </p:txBody>
      </p:sp>
      <p:sp>
        <p:nvSpPr>
          <p:cNvPr id="32" name="Flecha: hacia abajo 31">
            <a:extLst>
              <a:ext uri="{FF2B5EF4-FFF2-40B4-BE49-F238E27FC236}">
                <a16:creationId xmlns:a16="http://schemas.microsoft.com/office/drawing/2014/main" id="{DE34CAB9-CB36-4309-9411-A70E722B42A8}"/>
              </a:ext>
            </a:extLst>
          </p:cNvPr>
          <p:cNvSpPr/>
          <p:nvPr/>
        </p:nvSpPr>
        <p:spPr>
          <a:xfrm rot="15579754">
            <a:off x="3166737" y="1823888"/>
            <a:ext cx="520262" cy="131760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Flecha: hacia abajo 33">
            <a:extLst>
              <a:ext uri="{FF2B5EF4-FFF2-40B4-BE49-F238E27FC236}">
                <a16:creationId xmlns:a16="http://schemas.microsoft.com/office/drawing/2014/main" id="{BA284056-A333-47DE-953F-73C8D1AF550A}"/>
              </a:ext>
            </a:extLst>
          </p:cNvPr>
          <p:cNvSpPr/>
          <p:nvPr/>
        </p:nvSpPr>
        <p:spPr>
          <a:xfrm rot="16200000">
            <a:off x="6648956" y="1838016"/>
            <a:ext cx="520262" cy="103456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Flecha: doblada hacia arriba 16">
            <a:extLst>
              <a:ext uri="{FF2B5EF4-FFF2-40B4-BE49-F238E27FC236}">
                <a16:creationId xmlns:a16="http://schemas.microsoft.com/office/drawing/2014/main" id="{2E640C07-7F2D-4C57-A618-3CB9CAB1583A}"/>
              </a:ext>
            </a:extLst>
          </p:cNvPr>
          <p:cNvSpPr/>
          <p:nvPr/>
        </p:nvSpPr>
        <p:spPr>
          <a:xfrm rot="16200000" flipH="1">
            <a:off x="7978043" y="3594809"/>
            <a:ext cx="1745024" cy="1413411"/>
          </a:xfrm>
          <a:prstGeom prst="ben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Flecha: hacia abajo 35">
            <a:extLst>
              <a:ext uri="{FF2B5EF4-FFF2-40B4-BE49-F238E27FC236}">
                <a16:creationId xmlns:a16="http://schemas.microsoft.com/office/drawing/2014/main" id="{6323AFF8-BD41-475F-8117-64ACC43E7943}"/>
              </a:ext>
            </a:extLst>
          </p:cNvPr>
          <p:cNvSpPr/>
          <p:nvPr/>
        </p:nvSpPr>
        <p:spPr>
          <a:xfrm rot="16200000" flipV="1">
            <a:off x="4355583" y="4805313"/>
            <a:ext cx="520262" cy="16990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61211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0"/>
                                        </p:tgtEl>
                                      </p:cBhvr>
                                    </p:animEffect>
                                    <p:set>
                                      <p:cBhvr>
                                        <p:cTn id="54" dur="1" fill="hold">
                                          <p:stCondLst>
                                            <p:cond delay="499"/>
                                          </p:stCondLst>
                                        </p:cTn>
                                        <p:tgtEl>
                                          <p:spTgt spid="2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7"/>
                                        </p:tgtEl>
                                      </p:cBhvr>
                                    </p:animEffect>
                                    <p:set>
                                      <p:cBhvr>
                                        <p:cTn id="63" dur="1" fill="hold">
                                          <p:stCondLst>
                                            <p:cond delay="499"/>
                                          </p:stCondLst>
                                        </p:cTn>
                                        <p:tgtEl>
                                          <p:spTgt spid="7"/>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32"/>
                                        </p:tgtEl>
                                      </p:cBhvr>
                                    </p:animEffect>
                                    <p:set>
                                      <p:cBhvr>
                                        <p:cTn id="69" dur="1" fill="hold">
                                          <p:stCondLst>
                                            <p:cond delay="499"/>
                                          </p:stCondLst>
                                        </p:cTn>
                                        <p:tgtEl>
                                          <p:spTgt spid="3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4"/>
                                        </p:tgtEl>
                                      </p:cBhvr>
                                    </p:animEffect>
                                    <p:set>
                                      <p:cBhvr>
                                        <p:cTn id="75" dur="1" fill="hold">
                                          <p:stCondLst>
                                            <p:cond delay="499"/>
                                          </p:stCondLst>
                                        </p:cTn>
                                        <p:tgtEl>
                                          <p:spTgt spid="3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3"/>
                                        </p:tgtEl>
                                      </p:cBhvr>
                                    </p:animEffect>
                                    <p:set>
                                      <p:cBhvr>
                                        <p:cTn id="78" dur="1" fill="hold">
                                          <p:stCondLst>
                                            <p:cond delay="499"/>
                                          </p:stCondLst>
                                        </p:cTn>
                                        <p:tgtEl>
                                          <p:spTgt spid="3"/>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7"/>
                                        </p:tgtEl>
                                      </p:cBhvr>
                                    </p:animEffect>
                                    <p:set>
                                      <p:cBhvr>
                                        <p:cTn id="81" dur="1" fill="hold">
                                          <p:stCondLst>
                                            <p:cond delay="499"/>
                                          </p:stCondLst>
                                        </p:cTn>
                                        <p:tgtEl>
                                          <p:spTgt spid="17"/>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animBg="1"/>
      <p:bldP spid="3" grpId="1" animBg="1"/>
      <p:bldP spid="20" grpId="0" animBg="1"/>
      <p:bldP spid="20" grpId="1" animBg="1"/>
      <p:bldP spid="21" grpId="0" animBg="1"/>
      <p:bldP spid="21" grpId="1" animBg="1"/>
      <p:bldP spid="22" grpId="0" animBg="1"/>
      <p:bldP spid="22" grpId="1" animBg="1"/>
      <p:bldP spid="5" grpId="0" animBg="1"/>
      <p:bldP spid="5" grpId="1" animBg="1"/>
      <p:bldP spid="15" grpId="0" animBg="1"/>
      <p:bldP spid="15" grpId="1" animBg="1"/>
      <p:bldP spid="32" grpId="0" animBg="1"/>
      <p:bldP spid="32" grpId="1" animBg="1"/>
      <p:bldP spid="34" grpId="0" animBg="1"/>
      <p:bldP spid="34" grpId="1" animBg="1"/>
      <p:bldP spid="17" grpId="0" animBg="1"/>
      <p:bldP spid="17" grpId="1" animBg="1"/>
      <p:bldP spid="36" grpId="0" animBg="1"/>
      <p:bldP spid="3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78FCCBB1-7C4B-4EF2-8C27-95483252FE55}"/>
              </a:ext>
            </a:extLst>
          </p:cNvPr>
          <p:cNvSpPr/>
          <p:nvPr/>
        </p:nvSpPr>
        <p:spPr>
          <a:xfrm>
            <a:off x="5785945" y="1683974"/>
            <a:ext cx="2695904" cy="4387115"/>
          </a:xfrm>
          <a:prstGeom prst="rect">
            <a:avLst/>
          </a:prstGeom>
          <a:solidFill>
            <a:srgbClr val="7030A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a:t>Store</a:t>
            </a: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n-US" dirty="0"/>
              <a:t>REDUX</a:t>
            </a:r>
          </a:p>
        </p:txBody>
      </p:sp>
      <p:sp>
        <p:nvSpPr>
          <p:cNvPr id="3" name="Rectángulo: esquinas redondeadas 2">
            <a:extLst>
              <a:ext uri="{FF2B5EF4-FFF2-40B4-BE49-F238E27FC236}">
                <a16:creationId xmlns:a16="http://schemas.microsoft.com/office/drawing/2014/main" id="{2D128BCE-DE4D-49F7-8768-98B78070B116}"/>
              </a:ext>
            </a:extLst>
          </p:cNvPr>
          <p:cNvSpPr/>
          <p:nvPr/>
        </p:nvSpPr>
        <p:spPr>
          <a:xfrm>
            <a:off x="5936609" y="2883652"/>
            <a:ext cx="2371819" cy="15974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dirty="0" err="1"/>
              <a:t>Reducer</a:t>
            </a:r>
            <a:r>
              <a:rPr lang="es-MX" dirty="0"/>
              <a:t> GENERAL</a:t>
            </a:r>
          </a:p>
          <a:p>
            <a:pPr algn="ctr"/>
            <a:r>
              <a:rPr lang="es-MX" dirty="0" err="1"/>
              <a:t>Reducer</a:t>
            </a:r>
            <a:endParaRPr lang="es-MX" dirty="0"/>
          </a:p>
          <a:p>
            <a:pPr algn="ctr"/>
            <a:r>
              <a:rPr lang="es-MX" dirty="0" err="1"/>
              <a:t>Reducer</a:t>
            </a:r>
            <a:endParaRPr lang="es-MX" dirty="0"/>
          </a:p>
          <a:p>
            <a:pPr algn="ctr"/>
            <a:r>
              <a:rPr lang="es-MX" dirty="0" err="1"/>
              <a:t>Reducer</a:t>
            </a:r>
            <a:endParaRPr lang="es-MX" dirty="0"/>
          </a:p>
        </p:txBody>
      </p:sp>
      <p:sp>
        <p:nvSpPr>
          <p:cNvPr id="20" name="Rectángulo: esquinas redondeadas 19">
            <a:extLst>
              <a:ext uri="{FF2B5EF4-FFF2-40B4-BE49-F238E27FC236}">
                <a16:creationId xmlns:a16="http://schemas.microsoft.com/office/drawing/2014/main" id="{FFC32819-EE70-44CC-A2C9-319754E97F00}"/>
              </a:ext>
            </a:extLst>
          </p:cNvPr>
          <p:cNvSpPr/>
          <p:nvPr/>
        </p:nvSpPr>
        <p:spPr>
          <a:xfrm>
            <a:off x="1457391" y="5212901"/>
            <a:ext cx="1969477" cy="60491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Aplicación</a:t>
            </a:r>
          </a:p>
        </p:txBody>
      </p:sp>
      <p:sp>
        <p:nvSpPr>
          <p:cNvPr id="21" name="Rectángulo: esquinas redondeadas 20">
            <a:extLst>
              <a:ext uri="{FF2B5EF4-FFF2-40B4-BE49-F238E27FC236}">
                <a16:creationId xmlns:a16="http://schemas.microsoft.com/office/drawing/2014/main" id="{0BDA8455-DD4F-44EC-B83C-BB224BD244C2}"/>
              </a:ext>
            </a:extLst>
          </p:cNvPr>
          <p:cNvSpPr/>
          <p:nvPr/>
        </p:nvSpPr>
        <p:spPr>
          <a:xfrm>
            <a:off x="1567664" y="2824089"/>
            <a:ext cx="1969477" cy="6049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Acción</a:t>
            </a:r>
          </a:p>
        </p:txBody>
      </p:sp>
      <p:sp>
        <p:nvSpPr>
          <p:cNvPr id="22" name="Rectángulo: esquinas redondeadas 21">
            <a:extLst>
              <a:ext uri="{FF2B5EF4-FFF2-40B4-BE49-F238E27FC236}">
                <a16:creationId xmlns:a16="http://schemas.microsoft.com/office/drawing/2014/main" id="{FB06DCC3-6BD9-48EB-904C-024638E07512}"/>
              </a:ext>
            </a:extLst>
          </p:cNvPr>
          <p:cNvSpPr/>
          <p:nvPr/>
        </p:nvSpPr>
        <p:spPr>
          <a:xfrm>
            <a:off x="5965882" y="5352362"/>
            <a:ext cx="2342546" cy="6049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State</a:t>
            </a:r>
            <a:endParaRPr lang="es-MX" dirty="0"/>
          </a:p>
        </p:txBody>
      </p:sp>
      <p:sp>
        <p:nvSpPr>
          <p:cNvPr id="5" name="Flecha: hacia abajo 4">
            <a:extLst>
              <a:ext uri="{FF2B5EF4-FFF2-40B4-BE49-F238E27FC236}">
                <a16:creationId xmlns:a16="http://schemas.microsoft.com/office/drawing/2014/main" id="{B038FFD4-75B5-499F-824F-E98C057D2F1A}"/>
              </a:ext>
            </a:extLst>
          </p:cNvPr>
          <p:cNvSpPr/>
          <p:nvPr/>
        </p:nvSpPr>
        <p:spPr>
          <a:xfrm rot="10800000">
            <a:off x="2222938" y="3626069"/>
            <a:ext cx="520262" cy="131760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0C982441-BF6A-427C-A9D7-301E1BF3BF15}"/>
              </a:ext>
            </a:extLst>
          </p:cNvPr>
          <p:cNvSpPr/>
          <p:nvPr/>
        </p:nvSpPr>
        <p:spPr>
          <a:xfrm>
            <a:off x="5980521" y="1274303"/>
            <a:ext cx="2327907" cy="90265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err="1"/>
              <a:t>Dispatcher</a:t>
            </a:r>
            <a:r>
              <a:rPr lang="es-MX" dirty="0"/>
              <a:t> (</a:t>
            </a:r>
            <a:r>
              <a:rPr lang="es-MX" dirty="0" err="1"/>
              <a:t>Sync</a:t>
            </a:r>
            <a:r>
              <a:rPr lang="es-MX" dirty="0"/>
              <a:t>)</a:t>
            </a:r>
          </a:p>
          <a:p>
            <a:pPr algn="ctr"/>
            <a:r>
              <a:rPr lang="es-MX" dirty="0"/>
              <a:t>O</a:t>
            </a:r>
          </a:p>
          <a:p>
            <a:pPr algn="ctr"/>
            <a:r>
              <a:rPr lang="es-MX" dirty="0"/>
              <a:t>Middleware (</a:t>
            </a:r>
            <a:r>
              <a:rPr lang="es-MX" dirty="0" err="1"/>
              <a:t>Async</a:t>
            </a:r>
            <a:r>
              <a:rPr lang="es-MX" dirty="0"/>
              <a:t>)</a:t>
            </a:r>
          </a:p>
        </p:txBody>
      </p:sp>
      <p:sp>
        <p:nvSpPr>
          <p:cNvPr id="32" name="Flecha: hacia abajo 31">
            <a:extLst>
              <a:ext uri="{FF2B5EF4-FFF2-40B4-BE49-F238E27FC236}">
                <a16:creationId xmlns:a16="http://schemas.microsoft.com/office/drawing/2014/main" id="{DE34CAB9-CB36-4309-9411-A70E722B42A8}"/>
              </a:ext>
            </a:extLst>
          </p:cNvPr>
          <p:cNvSpPr/>
          <p:nvPr/>
        </p:nvSpPr>
        <p:spPr>
          <a:xfrm rot="15579754">
            <a:off x="3843522" y="739807"/>
            <a:ext cx="649951" cy="2971934"/>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Flecha: hacia abajo 35">
            <a:extLst>
              <a:ext uri="{FF2B5EF4-FFF2-40B4-BE49-F238E27FC236}">
                <a16:creationId xmlns:a16="http://schemas.microsoft.com/office/drawing/2014/main" id="{6323AFF8-BD41-475F-8117-64ACC43E7943}"/>
              </a:ext>
            </a:extLst>
          </p:cNvPr>
          <p:cNvSpPr/>
          <p:nvPr/>
        </p:nvSpPr>
        <p:spPr>
          <a:xfrm rot="16200000" flipV="1">
            <a:off x="4355583" y="4805313"/>
            <a:ext cx="520262" cy="1699008"/>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182025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20" grpId="0" animBg="1"/>
      <p:bldP spid="21" grpId="0" animBg="1"/>
      <p:bldP spid="22" grpId="0" animBg="1"/>
      <p:bldP spid="5" grpId="0" animBg="1"/>
      <p:bldP spid="15" grpId="0" animBg="1"/>
      <p:bldP spid="32"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a:solidFill>
                  <a:schemeClr val="tx2"/>
                </a:solidFill>
                <a:cs typeface="Calibri Light"/>
              </a:rPr>
              <a:t>React</a:t>
            </a: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1170432"/>
            <a:ext cx="5002187" cy="5138920"/>
          </a:xfrm>
        </p:spPr>
        <p:txBody>
          <a:bodyPr anchor="ctr">
            <a:normAutofit/>
          </a:bodyPr>
          <a:lstStyle/>
          <a:p>
            <a:endParaRPr lang="es-ES" sz="1800">
              <a:solidFill>
                <a:schemeClr val="tx2"/>
              </a:solidFill>
              <a:cs typeface="Calibri"/>
            </a:endParaRPr>
          </a:p>
          <a:p>
            <a:r>
              <a:rPr lang="es-ES" sz="1800" dirty="0">
                <a:solidFill>
                  <a:schemeClr val="tx2"/>
                </a:solidFill>
                <a:cs typeface="Calibri"/>
              </a:rPr>
              <a:t>Es una librería de JavaScript desarrollada y mantenida por Facebook, hecha para el desarrollo de aplicaciones SPA de gran escala, tales como el propio Facebook, Instagram, </a:t>
            </a:r>
            <a:r>
              <a:rPr lang="es-ES" sz="1800" dirty="0" err="1">
                <a:solidFill>
                  <a:schemeClr val="tx2"/>
                </a:solidFill>
                <a:cs typeface="Calibri"/>
              </a:rPr>
              <a:t>Paypal</a:t>
            </a:r>
            <a:r>
              <a:rPr lang="es-ES" sz="1800" dirty="0">
                <a:solidFill>
                  <a:schemeClr val="tx2"/>
                </a:solidFill>
                <a:cs typeface="Calibri"/>
              </a:rPr>
              <a:t>, Netflix y muchas otras aplicaciones de gran calibre.</a:t>
            </a:r>
          </a:p>
          <a:p>
            <a:r>
              <a:rPr lang="es-ES" sz="1800" dirty="0" err="1">
                <a:solidFill>
                  <a:schemeClr val="tx2"/>
                </a:solidFill>
                <a:cs typeface="Calibri"/>
              </a:rPr>
              <a:t>React</a:t>
            </a:r>
            <a:r>
              <a:rPr lang="es-ES" sz="1800" dirty="0">
                <a:solidFill>
                  <a:schemeClr val="tx2"/>
                </a:solidFill>
                <a:cs typeface="Calibri"/>
              </a:rPr>
              <a:t> es únicamente </a:t>
            </a:r>
            <a:r>
              <a:rPr lang="es-ES" sz="1800" dirty="0" err="1">
                <a:solidFill>
                  <a:schemeClr val="tx2"/>
                </a:solidFill>
                <a:cs typeface="Calibri"/>
              </a:rPr>
              <a:t>Frontend</a:t>
            </a:r>
            <a:r>
              <a:rPr lang="es-ES" sz="1800" dirty="0">
                <a:solidFill>
                  <a:schemeClr val="tx2"/>
                </a:solidFill>
                <a:cs typeface="Calibri"/>
              </a:rPr>
              <a:t>, por lo que en </a:t>
            </a:r>
            <a:r>
              <a:rPr lang="es-ES" sz="1800" dirty="0" err="1">
                <a:solidFill>
                  <a:schemeClr val="tx2"/>
                </a:solidFill>
                <a:cs typeface="Calibri"/>
              </a:rPr>
              <a:t>React</a:t>
            </a:r>
            <a:r>
              <a:rPr lang="es-ES" sz="1800" dirty="0">
                <a:solidFill>
                  <a:schemeClr val="tx2"/>
                </a:solidFill>
                <a:cs typeface="Calibri"/>
              </a:rPr>
              <a:t> no hacemos bases de datos ni lógica de servidores, simplemente creamos la parte interactiva de nuestra aplicación, lo que el usuario ve y en lo que él trabaja.</a:t>
            </a:r>
          </a:p>
          <a:p>
            <a:r>
              <a:rPr lang="es-ES" sz="1800" dirty="0">
                <a:solidFill>
                  <a:schemeClr val="tx2"/>
                </a:solidFill>
                <a:cs typeface="Calibri"/>
              </a:rPr>
              <a:t>Por lo que es de gran importancia nuestro trabajo, debido a que debemos buscar siempre la mejor experiencia para nuestros usuarios.</a:t>
            </a: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251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a:solidFill>
                  <a:schemeClr val="tx2"/>
                </a:solidFill>
                <a:cs typeface="Calibri Light"/>
              </a:rPr>
              <a:t>SPA: Single Page </a:t>
            </a:r>
            <a:r>
              <a:rPr lang="es-ES" sz="5400" dirty="0" err="1">
                <a:solidFill>
                  <a:schemeClr val="tx2"/>
                </a:solidFill>
                <a:cs typeface="Calibri Light"/>
              </a:rPr>
              <a:t>Application</a:t>
            </a: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1170432"/>
            <a:ext cx="5002187" cy="5138920"/>
          </a:xfrm>
        </p:spPr>
        <p:txBody>
          <a:bodyPr anchor="ctr">
            <a:normAutofit/>
          </a:bodyPr>
          <a:lstStyle/>
          <a:p>
            <a:endParaRPr lang="es-ES" sz="1800">
              <a:solidFill>
                <a:schemeClr val="tx2"/>
              </a:solidFill>
              <a:cs typeface="Calibri"/>
            </a:endParaRPr>
          </a:p>
          <a:p>
            <a:r>
              <a:rPr lang="es-ES" sz="1800" dirty="0">
                <a:solidFill>
                  <a:schemeClr val="tx2"/>
                </a:solidFill>
                <a:cs typeface="Calibri"/>
              </a:rPr>
              <a:t>Las single Page </a:t>
            </a:r>
            <a:r>
              <a:rPr lang="es-ES" sz="1800" dirty="0" err="1">
                <a:solidFill>
                  <a:schemeClr val="tx2"/>
                </a:solidFill>
                <a:cs typeface="Calibri"/>
              </a:rPr>
              <a:t>Application</a:t>
            </a:r>
            <a:r>
              <a:rPr lang="es-ES" sz="1800" dirty="0">
                <a:solidFill>
                  <a:schemeClr val="tx2"/>
                </a:solidFill>
                <a:cs typeface="Calibri"/>
              </a:rPr>
              <a:t> son aplicaciones web que caben en una única página la cual tiene contenido dinámico, en estos sitios, la intención de aparentar ser una única página que cambia, le brinda al usuario una mejor experiencia al hacer sentir al usuario que más allá de un sitio web, está navegando en una aplicación de escritorio, la cual no recarga, no se satura y tiene pantallas de carga amigables.</a:t>
            </a:r>
          </a:p>
          <a:p>
            <a:r>
              <a:rPr lang="es-ES" sz="1800" dirty="0">
                <a:solidFill>
                  <a:schemeClr val="tx2"/>
                </a:solidFill>
                <a:cs typeface="Calibri"/>
              </a:rPr>
              <a:t>Desde luego este tipo de aplicaciones se dedican a interactuar con 2 tipos de servicios principalmente, servicios REST y servicios </a:t>
            </a:r>
            <a:r>
              <a:rPr lang="es-ES" sz="1800" dirty="0" err="1">
                <a:solidFill>
                  <a:schemeClr val="tx2"/>
                </a:solidFill>
                <a:cs typeface="Calibri"/>
              </a:rPr>
              <a:t>Serverless</a:t>
            </a:r>
            <a:r>
              <a:rPr lang="es-ES" sz="1800" dirty="0">
                <a:solidFill>
                  <a:schemeClr val="tx2"/>
                </a:solidFill>
                <a:cs typeface="Calibri"/>
              </a:rPr>
              <a:t>, los cuales descentralizan completamente la lógica de la aplicación de la interfaz gráfica y gracias a </a:t>
            </a:r>
            <a:r>
              <a:rPr lang="es-ES" sz="1800" dirty="0" err="1">
                <a:solidFill>
                  <a:schemeClr val="tx2"/>
                </a:solidFill>
                <a:cs typeface="Calibri"/>
              </a:rPr>
              <a:t>react</a:t>
            </a:r>
            <a:r>
              <a:rPr lang="es-ES" sz="1800" dirty="0">
                <a:solidFill>
                  <a:schemeClr val="tx2"/>
                </a:solidFill>
                <a:cs typeface="Calibri"/>
              </a:rPr>
              <a:t>, vamos a poder conectarlos nuevamente sin necesidad de tener idea en que está escrito nuestro servidor</a:t>
            </a: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897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dirty="0">
                <a:solidFill>
                  <a:schemeClr val="tx2"/>
                </a:solidFill>
                <a:cs typeface="Calibri Light"/>
              </a:rPr>
              <a:t>JavaScript o </a:t>
            </a:r>
            <a:r>
              <a:rPr lang="es-ES" sz="5400" dirty="0" err="1">
                <a:solidFill>
                  <a:schemeClr val="tx2"/>
                </a:solidFill>
                <a:cs typeface="Calibri Light"/>
              </a:rPr>
              <a:t>TypeScript</a:t>
            </a:r>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1170432"/>
            <a:ext cx="5002187" cy="5138920"/>
          </a:xfrm>
        </p:spPr>
        <p:txBody>
          <a:bodyPr anchor="ctr">
            <a:normAutofit/>
          </a:bodyPr>
          <a:lstStyle/>
          <a:p>
            <a:endParaRPr lang="es-ES" sz="1800">
              <a:solidFill>
                <a:schemeClr val="tx2"/>
              </a:solidFill>
              <a:cs typeface="Calibri"/>
            </a:endParaRPr>
          </a:p>
          <a:p>
            <a:r>
              <a:rPr lang="es-ES" sz="1800" dirty="0">
                <a:solidFill>
                  <a:schemeClr val="tx2"/>
                </a:solidFill>
                <a:cs typeface="Calibri"/>
              </a:rPr>
              <a:t>De manera nativa y la principal diferencia que tiene </a:t>
            </a:r>
            <a:r>
              <a:rPr lang="es-ES" sz="1800" err="1">
                <a:solidFill>
                  <a:schemeClr val="tx2"/>
                </a:solidFill>
                <a:cs typeface="Calibri"/>
              </a:rPr>
              <a:t>React</a:t>
            </a:r>
            <a:r>
              <a:rPr lang="es-ES" sz="1800" dirty="0">
                <a:solidFill>
                  <a:schemeClr val="tx2"/>
                </a:solidFill>
                <a:cs typeface="Calibri"/>
              </a:rPr>
              <a:t> a diferencia de Angular es que </a:t>
            </a:r>
            <a:r>
              <a:rPr lang="es-ES" sz="1800" err="1">
                <a:solidFill>
                  <a:schemeClr val="tx2"/>
                </a:solidFill>
                <a:cs typeface="Calibri"/>
              </a:rPr>
              <a:t>React</a:t>
            </a:r>
            <a:r>
              <a:rPr lang="es-ES" sz="1800" dirty="0">
                <a:solidFill>
                  <a:schemeClr val="tx2"/>
                </a:solidFill>
                <a:cs typeface="Calibri"/>
              </a:rPr>
              <a:t> utiliza JavaScript por defecto y adicionalmente </a:t>
            </a:r>
            <a:r>
              <a:rPr lang="es-ES" sz="1800">
                <a:solidFill>
                  <a:schemeClr val="tx2"/>
                </a:solidFill>
                <a:cs typeface="Calibri"/>
              </a:rPr>
              <a:t>podemos utilizar TypeScript en el momento en el que nosotros lo decidamos.</a:t>
            </a:r>
            <a:endParaRPr lang="es-ES" sz="1800" dirty="0">
              <a:solidFill>
                <a:schemeClr val="tx2"/>
              </a:solidFill>
              <a:cs typeface="Calibri"/>
            </a:endParaRPr>
          </a:p>
          <a:p>
            <a:r>
              <a:rPr lang="es-ES" sz="1800">
                <a:solidFill>
                  <a:schemeClr val="tx2"/>
                </a:solidFill>
                <a:cs typeface="Calibri"/>
              </a:rPr>
              <a:t>Sin embargo React no utiliza al</a:t>
            </a:r>
            <a:r>
              <a:rPr lang="es-ES" sz="1800" dirty="0">
                <a:solidFill>
                  <a:schemeClr val="tx2"/>
                </a:solidFill>
                <a:cs typeface="Calibri"/>
              </a:rPr>
              <a:t> </a:t>
            </a:r>
            <a:r>
              <a:rPr lang="es-ES" sz="1800">
                <a:solidFill>
                  <a:schemeClr val="tx2"/>
                </a:solidFill>
                <a:cs typeface="Calibri"/>
              </a:rPr>
              <a:t>100% JavaScript, utiliza un</a:t>
            </a:r>
            <a:r>
              <a:rPr lang="es-ES" sz="1800" dirty="0">
                <a:solidFill>
                  <a:schemeClr val="tx2"/>
                </a:solidFill>
                <a:cs typeface="Calibri"/>
              </a:rPr>
              <a:t> </a:t>
            </a:r>
            <a:r>
              <a:rPr lang="es-ES" sz="1800">
                <a:solidFill>
                  <a:schemeClr val="tx2"/>
                </a:solidFill>
                <a:cs typeface="Calibri"/>
              </a:rPr>
              <a:t>lenguaje llamado JSX</a:t>
            </a:r>
            <a:endParaRPr lang="es-ES" sz="1800" dirty="0">
              <a:solidFill>
                <a:schemeClr val="tx2"/>
              </a:solidFill>
              <a:cs typeface="Calibri"/>
            </a:endParaRP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88558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13D0A-E8D2-4A54-A0EE-638A7553FCD1}"/>
              </a:ext>
            </a:extLst>
          </p:cNvPr>
          <p:cNvSpPr>
            <a:spLocks noGrp="1"/>
          </p:cNvSpPr>
          <p:nvPr>
            <p:ph type="title"/>
          </p:nvPr>
        </p:nvSpPr>
        <p:spPr>
          <a:xfrm>
            <a:off x="731521" y="1170431"/>
            <a:ext cx="4875904" cy="5138923"/>
          </a:xfrm>
        </p:spPr>
        <p:txBody>
          <a:bodyPr anchor="ctr">
            <a:normAutofit/>
          </a:bodyPr>
          <a:lstStyle/>
          <a:p>
            <a:r>
              <a:rPr lang="es-ES" sz="5400">
                <a:solidFill>
                  <a:schemeClr val="tx2"/>
                </a:solidFill>
                <a:cs typeface="Calibri Light"/>
              </a:rPr>
              <a:t>JSX</a:t>
            </a:r>
            <a:endParaRPr lang="en-US"/>
          </a:p>
        </p:txBody>
      </p:sp>
      <p:cxnSp>
        <p:nvCxnSpPr>
          <p:cNvPr id="59" name="Straight Connector 5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4297D-06C0-4CB5-AFD8-D2917A3305FF}"/>
              </a:ext>
            </a:extLst>
          </p:cNvPr>
          <p:cNvSpPr>
            <a:spLocks noGrp="1"/>
          </p:cNvSpPr>
          <p:nvPr>
            <p:ph idx="1"/>
          </p:nvPr>
        </p:nvSpPr>
        <p:spPr>
          <a:xfrm>
            <a:off x="6555441" y="624092"/>
            <a:ext cx="5002187" cy="5685260"/>
          </a:xfrm>
        </p:spPr>
        <p:txBody>
          <a:bodyPr anchor="ctr">
            <a:normAutofit/>
          </a:bodyPr>
          <a:lstStyle/>
          <a:p>
            <a:endParaRPr lang="es-ES" sz="1800">
              <a:solidFill>
                <a:schemeClr val="tx2"/>
              </a:solidFill>
              <a:cs typeface="Calibri"/>
            </a:endParaRPr>
          </a:p>
          <a:p>
            <a:r>
              <a:rPr lang="es-ES" sz="1800">
                <a:solidFill>
                  <a:schemeClr val="tx2"/>
                </a:solidFill>
                <a:cs typeface="Calibri"/>
              </a:rPr>
              <a:t>JSX es una mezcla entre JavaScript y XML lo cual nos permite escribir XML en JS y por ende, utilizar HTML y crear nuestras propias etiquetas las cuales llamaremos componentes, pero esto no es inventar nuestro propio HTML, si no es usar XML.</a:t>
            </a:r>
          </a:p>
          <a:p>
            <a:r>
              <a:rPr lang="es-ES" sz="1800">
                <a:solidFill>
                  <a:schemeClr val="tx2"/>
                </a:solidFill>
                <a:cs typeface="Calibri"/>
              </a:rPr>
              <a:t>Para poder utilizar JSX no puedes simplemente crear archivos .jsx, de hecho en react da igual si usamos .js o .jsx, para React poder usar esto, necesita de otra librería</a:t>
            </a:r>
            <a:r>
              <a:rPr lang="es-ES" sz="1800" dirty="0">
                <a:solidFill>
                  <a:schemeClr val="tx2"/>
                </a:solidFill>
                <a:cs typeface="Calibri"/>
              </a:rPr>
              <a:t> </a:t>
            </a:r>
            <a:r>
              <a:rPr lang="es-ES" sz="1800">
                <a:solidFill>
                  <a:schemeClr val="tx2"/>
                </a:solidFill>
                <a:cs typeface="Calibri"/>
              </a:rPr>
              <a:t>llamada</a:t>
            </a:r>
            <a:r>
              <a:rPr lang="es-ES" sz="1800" dirty="0">
                <a:solidFill>
                  <a:schemeClr val="tx2"/>
                </a:solidFill>
                <a:cs typeface="Calibri"/>
              </a:rPr>
              <a:t> </a:t>
            </a:r>
            <a:r>
              <a:rPr lang="es-ES" sz="1800">
                <a:solidFill>
                  <a:schemeClr val="tx2"/>
                </a:solidFill>
                <a:cs typeface="Calibri"/>
              </a:rPr>
              <a:t>Babel.</a:t>
            </a:r>
          </a:p>
          <a:p>
            <a:r>
              <a:rPr lang="es-ES" sz="1800">
                <a:solidFill>
                  <a:schemeClr val="tx2"/>
                </a:solidFill>
                <a:cs typeface="Calibri"/>
              </a:rPr>
              <a:t>Create-react-app es un software que autogenera una base para trabajar React, igualmente configura este tipo de librerias y de usarlo, nosotros no vamos a preocuparnos por esto, pero vamos a empezar utilizando un CDN por lo que configuraremos manualmente al principio nuestro proyecto para que entienda JSX y React.</a:t>
            </a:r>
            <a:endParaRPr lang="es-ES" sz="1800" dirty="0">
              <a:solidFill>
                <a:schemeClr val="tx2"/>
              </a:solidFill>
              <a:cs typeface="Calibri"/>
            </a:endParaRPr>
          </a:p>
        </p:txBody>
      </p:sp>
      <p:cxnSp>
        <p:nvCxnSpPr>
          <p:cNvPr id="61" name="Straight Connector 6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64" name="Straight Connector 6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5933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B382400-D81D-4BC2-B825-139D3DCAC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C77639EA-C9D1-44CA-BBC0-30625E7CDB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51" name="Rectangle 50">
              <a:extLst>
                <a:ext uri="{FF2B5EF4-FFF2-40B4-BE49-F238E27FC236}">
                  <a16:creationId xmlns:a16="http://schemas.microsoft.com/office/drawing/2014/main" id="{E4CB3E84-719D-44B6-A2F1-15E226F2E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bg1"/>
            </a:solidFill>
            <a:ln w="0">
              <a:noFill/>
              <a:prstDash val="solid"/>
              <a:round/>
              <a:headEnd/>
              <a:tailEnd/>
            </a:ln>
          </p:spPr>
          <p:txBody>
            <a:bodyPr rtlCol="0" anchor="ctr"/>
            <a:lstStyle/>
            <a:p>
              <a:pPr algn="ctr" defTabSz="457200"/>
              <a:endParaRPr lang="en-US">
                <a:solidFill>
                  <a:schemeClr val="tx1"/>
                </a:solidFill>
              </a:endParaRPr>
            </a:p>
          </p:txBody>
        </p:sp>
        <p:sp>
          <p:nvSpPr>
            <p:cNvPr id="52" name="Rectangle 51">
              <a:extLst>
                <a:ext uri="{FF2B5EF4-FFF2-40B4-BE49-F238E27FC236}">
                  <a16:creationId xmlns:a16="http://schemas.microsoft.com/office/drawing/2014/main" id="{FEDE45E2-0D26-42CE-B95F-81CE7BD3E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p:nvSpPr>
          <p:cNvPr id="2" name="Title 1">
            <a:extLst>
              <a:ext uri="{FF2B5EF4-FFF2-40B4-BE49-F238E27FC236}">
                <a16:creationId xmlns:a16="http://schemas.microsoft.com/office/drawing/2014/main" id="{92EC4680-9CE9-400A-B0A9-98B2D1655FE7}"/>
              </a:ext>
            </a:extLst>
          </p:cNvPr>
          <p:cNvSpPr>
            <a:spLocks noGrp="1"/>
          </p:cNvSpPr>
          <p:nvPr>
            <p:ph type="ctrTitle"/>
          </p:nvPr>
        </p:nvSpPr>
        <p:spPr>
          <a:xfrm>
            <a:off x="804672" y="4007333"/>
            <a:ext cx="6428619" cy="2598476"/>
          </a:xfrm>
        </p:spPr>
        <p:txBody>
          <a:bodyPr vert="horz" lIns="91440" tIns="45720" rIns="91440" bIns="45720" rtlCol="0" anchor="ctr">
            <a:noAutofit/>
          </a:bodyPr>
          <a:lstStyle/>
          <a:p>
            <a:r>
              <a:rPr lang="es-ES" sz="4800" b="1" dirty="0">
                <a:ea typeface="+mj-lt"/>
                <a:cs typeface="+mj-lt"/>
              </a:rPr>
              <a:t>PWA</a:t>
            </a:r>
            <a:br>
              <a:rPr lang="es-ES" sz="4800" b="1" dirty="0">
                <a:ea typeface="+mj-lt"/>
                <a:cs typeface="+mj-lt"/>
              </a:rPr>
            </a:br>
            <a:r>
              <a:rPr lang="es-ES" sz="4800" b="1" i="1" dirty="0" err="1">
                <a:ea typeface="+mj-lt"/>
                <a:cs typeface="+mj-lt"/>
              </a:rPr>
              <a:t>P</a:t>
            </a:r>
            <a:r>
              <a:rPr lang="es-ES" sz="4800" i="1" dirty="0" err="1">
                <a:ea typeface="+mj-lt"/>
                <a:cs typeface="+mj-lt"/>
              </a:rPr>
              <a:t>rogressive</a:t>
            </a:r>
            <a:r>
              <a:rPr lang="es-ES" sz="4800" i="1" dirty="0">
                <a:ea typeface="+mj-lt"/>
                <a:cs typeface="+mj-lt"/>
              </a:rPr>
              <a:t> </a:t>
            </a:r>
            <a:r>
              <a:rPr lang="es-ES" sz="4800" b="1" i="1" dirty="0">
                <a:ea typeface="+mj-lt"/>
                <a:cs typeface="+mj-lt"/>
              </a:rPr>
              <a:t>W</a:t>
            </a:r>
            <a:r>
              <a:rPr lang="es-ES" sz="4800" i="1" dirty="0">
                <a:ea typeface="+mj-lt"/>
                <a:cs typeface="+mj-lt"/>
              </a:rPr>
              <a:t>eb </a:t>
            </a:r>
            <a:r>
              <a:rPr lang="es-ES" sz="4800" b="1" i="1" dirty="0">
                <a:ea typeface="+mj-lt"/>
                <a:cs typeface="+mj-lt"/>
              </a:rPr>
              <a:t>A</a:t>
            </a:r>
            <a:r>
              <a:rPr lang="es-ES" sz="4800" i="1" dirty="0">
                <a:ea typeface="+mj-lt"/>
                <a:cs typeface="+mj-lt"/>
              </a:rPr>
              <a:t>pps</a:t>
            </a:r>
            <a:br>
              <a:rPr lang="es-ES" sz="4800" i="1" dirty="0">
                <a:ea typeface="+mj-lt"/>
                <a:cs typeface="+mj-lt"/>
              </a:rPr>
            </a:br>
            <a:br>
              <a:rPr lang="es-ES" sz="4800" i="1" dirty="0">
                <a:ea typeface="+mj-lt"/>
                <a:cs typeface="+mj-lt"/>
              </a:rPr>
            </a:br>
            <a:r>
              <a:rPr lang="en-US" sz="1600" dirty="0">
                <a:ea typeface="+mj-lt"/>
                <a:cs typeface="+mj-lt"/>
              </a:rPr>
              <a:t>https://developer.mozilla.org/es/docs/Web/Progressive_web_apps</a:t>
            </a:r>
            <a:endParaRPr lang="es-ES" sz="1600" dirty="0">
              <a:cs typeface="Calibri Light"/>
            </a:endParaRPr>
          </a:p>
        </p:txBody>
      </p:sp>
      <p:sp>
        <p:nvSpPr>
          <p:cNvPr id="54" name="Freeform: Shape 53">
            <a:extLst>
              <a:ext uri="{FF2B5EF4-FFF2-40B4-BE49-F238E27FC236}">
                <a16:creationId xmlns:a16="http://schemas.microsoft.com/office/drawing/2014/main" id="{A0144B8D-ABC9-4F44-8451-5B06A9C80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6" y="1286055"/>
            <a:ext cx="4482957" cy="5571944"/>
          </a:xfrm>
          <a:custGeom>
            <a:avLst/>
            <a:gdLst>
              <a:gd name="connsiteX0" fmla="*/ 3095991 w 4482957"/>
              <a:gd name="connsiteY0" fmla="*/ 0 h 5571944"/>
              <a:gd name="connsiteX1" fmla="*/ 3156069 w 4482957"/>
              <a:gd name="connsiteY1" fmla="*/ 5631 h 5571944"/>
              <a:gd name="connsiteX2" fmla="*/ 3214272 w 4482957"/>
              <a:gd name="connsiteY2" fmla="*/ 20652 h 5571944"/>
              <a:gd name="connsiteX3" fmla="*/ 3270598 w 4482957"/>
              <a:gd name="connsiteY3" fmla="*/ 43182 h 5571944"/>
              <a:gd name="connsiteX4" fmla="*/ 3328798 w 4482957"/>
              <a:gd name="connsiteY4" fmla="*/ 71344 h 5571944"/>
              <a:gd name="connsiteX5" fmla="*/ 3383247 w 4482957"/>
              <a:gd name="connsiteY5" fmla="*/ 103262 h 5571944"/>
              <a:gd name="connsiteX6" fmla="*/ 3439573 w 4482957"/>
              <a:gd name="connsiteY6" fmla="*/ 137057 h 5571944"/>
              <a:gd name="connsiteX7" fmla="*/ 3495897 w 4482957"/>
              <a:gd name="connsiteY7" fmla="*/ 167096 h 5571944"/>
              <a:gd name="connsiteX8" fmla="*/ 3552221 w 4482957"/>
              <a:gd name="connsiteY8" fmla="*/ 197137 h 5571944"/>
              <a:gd name="connsiteX9" fmla="*/ 3606669 w 4482957"/>
              <a:gd name="connsiteY9" fmla="*/ 219666 h 5571944"/>
              <a:gd name="connsiteX10" fmla="*/ 3666749 w 4482957"/>
              <a:gd name="connsiteY10" fmla="*/ 234686 h 5571944"/>
              <a:gd name="connsiteX11" fmla="*/ 3724950 w 4482957"/>
              <a:gd name="connsiteY11" fmla="*/ 242197 h 5571944"/>
              <a:gd name="connsiteX12" fmla="*/ 3786907 w 4482957"/>
              <a:gd name="connsiteY12" fmla="*/ 242197 h 5571944"/>
              <a:gd name="connsiteX13" fmla="*/ 3850743 w 4482957"/>
              <a:gd name="connsiteY13" fmla="*/ 238443 h 5571944"/>
              <a:gd name="connsiteX14" fmla="*/ 3914577 w 4482957"/>
              <a:gd name="connsiteY14" fmla="*/ 230932 h 5571944"/>
              <a:gd name="connsiteX15" fmla="*/ 3978413 w 4482957"/>
              <a:gd name="connsiteY15" fmla="*/ 221545 h 5571944"/>
              <a:gd name="connsiteX16" fmla="*/ 4042247 w 4482957"/>
              <a:gd name="connsiteY16" fmla="*/ 214035 h 5571944"/>
              <a:gd name="connsiteX17" fmla="*/ 4106083 w 4482957"/>
              <a:gd name="connsiteY17" fmla="*/ 208401 h 5571944"/>
              <a:gd name="connsiteX18" fmla="*/ 4166161 w 4482957"/>
              <a:gd name="connsiteY18" fmla="*/ 210279 h 5571944"/>
              <a:gd name="connsiteX19" fmla="*/ 4224364 w 4482957"/>
              <a:gd name="connsiteY19" fmla="*/ 217789 h 5571944"/>
              <a:gd name="connsiteX20" fmla="*/ 4280690 w 4482957"/>
              <a:gd name="connsiteY20" fmla="*/ 234686 h 5571944"/>
              <a:gd name="connsiteX21" fmla="*/ 4327628 w 4482957"/>
              <a:gd name="connsiteY21" fmla="*/ 259094 h 5571944"/>
              <a:gd name="connsiteX22" fmla="*/ 4372686 w 4482957"/>
              <a:gd name="connsiteY22" fmla="*/ 291012 h 5571944"/>
              <a:gd name="connsiteX23" fmla="*/ 4412114 w 4482957"/>
              <a:gd name="connsiteY23" fmla="*/ 328561 h 5571944"/>
              <a:gd name="connsiteX24" fmla="*/ 4451542 w 4482957"/>
              <a:gd name="connsiteY24" fmla="*/ 371743 h 5571944"/>
              <a:gd name="connsiteX25" fmla="*/ 4482957 w 4482957"/>
              <a:gd name="connsiteY25" fmla="*/ 411426 h 5571944"/>
              <a:gd name="connsiteX26" fmla="*/ 4482957 w 4482957"/>
              <a:gd name="connsiteY26" fmla="*/ 5571944 h 5571944"/>
              <a:gd name="connsiteX27" fmla="*/ 1544560 w 4482957"/>
              <a:gd name="connsiteY27" fmla="*/ 5571944 h 5571944"/>
              <a:gd name="connsiteX28" fmla="*/ 1517016 w 4482957"/>
              <a:gd name="connsiteY28" fmla="*/ 5547992 h 5571944"/>
              <a:gd name="connsiteX29" fmla="*/ 1475711 w 4482957"/>
              <a:gd name="connsiteY29" fmla="*/ 5514197 h 5571944"/>
              <a:gd name="connsiteX30" fmla="*/ 1428774 w 4482957"/>
              <a:gd name="connsiteY30" fmla="*/ 5487914 h 5571944"/>
              <a:gd name="connsiteX31" fmla="*/ 1378082 w 4482957"/>
              <a:gd name="connsiteY31" fmla="*/ 5465383 h 5571944"/>
              <a:gd name="connsiteX32" fmla="*/ 1323635 w 4482957"/>
              <a:gd name="connsiteY32" fmla="*/ 5446609 h 5571944"/>
              <a:gd name="connsiteX33" fmla="*/ 1267309 w 4482957"/>
              <a:gd name="connsiteY33" fmla="*/ 5429711 h 5571944"/>
              <a:gd name="connsiteX34" fmla="*/ 1210986 w 4482957"/>
              <a:gd name="connsiteY34" fmla="*/ 5414691 h 5571944"/>
              <a:gd name="connsiteX35" fmla="*/ 1152783 w 4482957"/>
              <a:gd name="connsiteY35" fmla="*/ 5399670 h 5571944"/>
              <a:gd name="connsiteX36" fmla="*/ 1098336 w 4482957"/>
              <a:gd name="connsiteY36" fmla="*/ 5382773 h 5571944"/>
              <a:gd name="connsiteX37" fmla="*/ 1043887 w 4482957"/>
              <a:gd name="connsiteY37" fmla="*/ 5363998 h 5571944"/>
              <a:gd name="connsiteX38" fmla="*/ 993197 w 4482957"/>
              <a:gd name="connsiteY38" fmla="*/ 5341467 h 5571944"/>
              <a:gd name="connsiteX39" fmla="*/ 948135 w 4482957"/>
              <a:gd name="connsiteY39" fmla="*/ 5313305 h 5571944"/>
              <a:gd name="connsiteX40" fmla="*/ 906830 w 4482957"/>
              <a:gd name="connsiteY40" fmla="*/ 5279510 h 5571944"/>
              <a:gd name="connsiteX41" fmla="*/ 873037 w 4482957"/>
              <a:gd name="connsiteY41" fmla="*/ 5238207 h 5571944"/>
              <a:gd name="connsiteX42" fmla="*/ 844875 w 4482957"/>
              <a:gd name="connsiteY42" fmla="*/ 5193146 h 5571944"/>
              <a:gd name="connsiteX43" fmla="*/ 822344 w 4482957"/>
              <a:gd name="connsiteY43" fmla="*/ 5142453 h 5571944"/>
              <a:gd name="connsiteX44" fmla="*/ 803570 w 4482957"/>
              <a:gd name="connsiteY44" fmla="*/ 5088007 h 5571944"/>
              <a:gd name="connsiteX45" fmla="*/ 786672 w 4482957"/>
              <a:gd name="connsiteY45" fmla="*/ 5033560 h 5571944"/>
              <a:gd name="connsiteX46" fmla="*/ 771652 w 4482957"/>
              <a:gd name="connsiteY46" fmla="*/ 4975357 h 5571944"/>
              <a:gd name="connsiteX47" fmla="*/ 756631 w 4482957"/>
              <a:gd name="connsiteY47" fmla="*/ 4919033 h 5571944"/>
              <a:gd name="connsiteX48" fmla="*/ 739734 w 4482957"/>
              <a:gd name="connsiteY48" fmla="*/ 4862708 h 5571944"/>
              <a:gd name="connsiteX49" fmla="*/ 720959 w 4482957"/>
              <a:gd name="connsiteY49" fmla="*/ 4808259 h 5571944"/>
              <a:gd name="connsiteX50" fmla="*/ 698428 w 4482957"/>
              <a:gd name="connsiteY50" fmla="*/ 4757566 h 5571944"/>
              <a:gd name="connsiteX51" fmla="*/ 672143 w 4482957"/>
              <a:gd name="connsiteY51" fmla="*/ 4710630 h 5571944"/>
              <a:gd name="connsiteX52" fmla="*/ 638351 w 4482957"/>
              <a:gd name="connsiteY52" fmla="*/ 4669325 h 5571944"/>
              <a:gd name="connsiteX53" fmla="*/ 600799 w 4482957"/>
              <a:gd name="connsiteY53" fmla="*/ 4626142 h 5571944"/>
              <a:gd name="connsiteX54" fmla="*/ 557617 w 4482957"/>
              <a:gd name="connsiteY54" fmla="*/ 4588593 h 5571944"/>
              <a:gd name="connsiteX55" fmla="*/ 510678 w 4482957"/>
              <a:gd name="connsiteY55" fmla="*/ 4552921 h 5571944"/>
              <a:gd name="connsiteX56" fmla="*/ 463742 w 4482957"/>
              <a:gd name="connsiteY56" fmla="*/ 4517249 h 5571944"/>
              <a:gd name="connsiteX57" fmla="*/ 416805 w 4482957"/>
              <a:gd name="connsiteY57" fmla="*/ 4481577 h 5571944"/>
              <a:gd name="connsiteX58" fmla="*/ 371744 w 4482957"/>
              <a:gd name="connsiteY58" fmla="*/ 4445903 h 5571944"/>
              <a:gd name="connsiteX59" fmla="*/ 328562 w 4482957"/>
              <a:gd name="connsiteY59" fmla="*/ 4406477 h 5571944"/>
              <a:gd name="connsiteX60" fmla="*/ 291012 w 4482957"/>
              <a:gd name="connsiteY60" fmla="*/ 4367050 h 5571944"/>
              <a:gd name="connsiteX61" fmla="*/ 259096 w 4482957"/>
              <a:gd name="connsiteY61" fmla="*/ 4321989 h 5571944"/>
              <a:gd name="connsiteX62" fmla="*/ 234689 w 4482957"/>
              <a:gd name="connsiteY62" fmla="*/ 4275053 h 5571944"/>
              <a:gd name="connsiteX63" fmla="*/ 217791 w 4482957"/>
              <a:gd name="connsiteY63" fmla="*/ 4218729 h 5571944"/>
              <a:gd name="connsiteX64" fmla="*/ 210281 w 4482957"/>
              <a:gd name="connsiteY64" fmla="*/ 4160526 h 5571944"/>
              <a:gd name="connsiteX65" fmla="*/ 208402 w 4482957"/>
              <a:gd name="connsiteY65" fmla="*/ 4100444 h 5571944"/>
              <a:gd name="connsiteX66" fmla="*/ 214035 w 4482957"/>
              <a:gd name="connsiteY66" fmla="*/ 4036610 h 5571944"/>
              <a:gd name="connsiteX67" fmla="*/ 221545 w 4482957"/>
              <a:gd name="connsiteY67" fmla="*/ 3972776 h 5571944"/>
              <a:gd name="connsiteX68" fmla="*/ 230932 w 4482957"/>
              <a:gd name="connsiteY68" fmla="*/ 3908940 h 5571944"/>
              <a:gd name="connsiteX69" fmla="*/ 238443 w 4482957"/>
              <a:gd name="connsiteY69" fmla="*/ 3845106 h 5571944"/>
              <a:gd name="connsiteX70" fmla="*/ 242199 w 4482957"/>
              <a:gd name="connsiteY70" fmla="*/ 3781272 h 5571944"/>
              <a:gd name="connsiteX71" fmla="*/ 242199 w 4482957"/>
              <a:gd name="connsiteY71" fmla="*/ 3719313 h 5571944"/>
              <a:gd name="connsiteX72" fmla="*/ 234689 w 4482957"/>
              <a:gd name="connsiteY72" fmla="*/ 3661113 h 5571944"/>
              <a:gd name="connsiteX73" fmla="*/ 219668 w 4482957"/>
              <a:gd name="connsiteY73" fmla="*/ 3602910 h 5571944"/>
              <a:gd name="connsiteX74" fmla="*/ 197138 w 4482957"/>
              <a:gd name="connsiteY74" fmla="*/ 3548461 h 5571944"/>
              <a:gd name="connsiteX75" fmla="*/ 168976 w 4482957"/>
              <a:gd name="connsiteY75" fmla="*/ 3492137 h 5571944"/>
              <a:gd name="connsiteX76" fmla="*/ 137057 w 4482957"/>
              <a:gd name="connsiteY76" fmla="*/ 3435814 h 5571944"/>
              <a:gd name="connsiteX77" fmla="*/ 103264 w 4482957"/>
              <a:gd name="connsiteY77" fmla="*/ 3379488 h 5571944"/>
              <a:gd name="connsiteX78" fmla="*/ 71346 w 4482957"/>
              <a:gd name="connsiteY78" fmla="*/ 3325039 h 5571944"/>
              <a:gd name="connsiteX79" fmla="*/ 43182 w 4482957"/>
              <a:gd name="connsiteY79" fmla="*/ 3266839 h 5571944"/>
              <a:gd name="connsiteX80" fmla="*/ 20654 w 4482957"/>
              <a:gd name="connsiteY80" fmla="*/ 3210513 h 5571944"/>
              <a:gd name="connsiteX81" fmla="*/ 5634 w 4482957"/>
              <a:gd name="connsiteY81" fmla="*/ 3152310 h 5571944"/>
              <a:gd name="connsiteX82" fmla="*/ 0 w 4482957"/>
              <a:gd name="connsiteY82" fmla="*/ 3092230 h 5571944"/>
              <a:gd name="connsiteX83" fmla="*/ 5634 w 4482957"/>
              <a:gd name="connsiteY83" fmla="*/ 3032152 h 5571944"/>
              <a:gd name="connsiteX84" fmla="*/ 20654 w 4482957"/>
              <a:gd name="connsiteY84" fmla="*/ 2973950 h 5571944"/>
              <a:gd name="connsiteX85" fmla="*/ 43182 w 4482957"/>
              <a:gd name="connsiteY85" fmla="*/ 2917624 h 5571944"/>
              <a:gd name="connsiteX86" fmla="*/ 71346 w 4482957"/>
              <a:gd name="connsiteY86" fmla="*/ 2859423 h 5571944"/>
              <a:gd name="connsiteX87" fmla="*/ 103264 w 4482957"/>
              <a:gd name="connsiteY87" fmla="*/ 2804974 h 5571944"/>
              <a:gd name="connsiteX88" fmla="*/ 137057 w 4482957"/>
              <a:gd name="connsiteY88" fmla="*/ 2748651 h 5571944"/>
              <a:gd name="connsiteX89" fmla="*/ 168976 w 4482957"/>
              <a:gd name="connsiteY89" fmla="*/ 2692325 h 5571944"/>
              <a:gd name="connsiteX90" fmla="*/ 197138 w 4482957"/>
              <a:gd name="connsiteY90" fmla="*/ 2636001 h 5571944"/>
              <a:gd name="connsiteX91" fmla="*/ 219668 w 4482957"/>
              <a:gd name="connsiteY91" fmla="*/ 2581552 h 5571944"/>
              <a:gd name="connsiteX92" fmla="*/ 234689 w 4482957"/>
              <a:gd name="connsiteY92" fmla="*/ 2523350 h 5571944"/>
              <a:gd name="connsiteX93" fmla="*/ 242199 w 4482957"/>
              <a:gd name="connsiteY93" fmla="*/ 2465149 h 5571944"/>
              <a:gd name="connsiteX94" fmla="*/ 242199 w 4482957"/>
              <a:gd name="connsiteY94" fmla="*/ 2403192 h 5571944"/>
              <a:gd name="connsiteX95" fmla="*/ 238443 w 4482957"/>
              <a:gd name="connsiteY95" fmla="*/ 2339356 h 5571944"/>
              <a:gd name="connsiteX96" fmla="*/ 230932 w 4482957"/>
              <a:gd name="connsiteY96" fmla="*/ 2275522 h 5571944"/>
              <a:gd name="connsiteX97" fmla="*/ 221545 w 4482957"/>
              <a:gd name="connsiteY97" fmla="*/ 2211686 h 5571944"/>
              <a:gd name="connsiteX98" fmla="*/ 214035 w 4482957"/>
              <a:gd name="connsiteY98" fmla="*/ 2147852 h 5571944"/>
              <a:gd name="connsiteX99" fmla="*/ 208402 w 4482957"/>
              <a:gd name="connsiteY99" fmla="*/ 2084018 h 5571944"/>
              <a:gd name="connsiteX100" fmla="*/ 210281 w 4482957"/>
              <a:gd name="connsiteY100" fmla="*/ 2023938 h 5571944"/>
              <a:gd name="connsiteX101" fmla="*/ 217791 w 4482957"/>
              <a:gd name="connsiteY101" fmla="*/ 1965736 h 5571944"/>
              <a:gd name="connsiteX102" fmla="*/ 234689 w 4482957"/>
              <a:gd name="connsiteY102" fmla="*/ 1909410 h 5571944"/>
              <a:gd name="connsiteX103" fmla="*/ 259096 w 4482957"/>
              <a:gd name="connsiteY103" fmla="*/ 1862474 h 5571944"/>
              <a:gd name="connsiteX104" fmla="*/ 291012 w 4482957"/>
              <a:gd name="connsiteY104" fmla="*/ 1817414 h 5571944"/>
              <a:gd name="connsiteX105" fmla="*/ 328562 w 4482957"/>
              <a:gd name="connsiteY105" fmla="*/ 1777986 h 5571944"/>
              <a:gd name="connsiteX106" fmla="*/ 371744 w 4482957"/>
              <a:gd name="connsiteY106" fmla="*/ 1738560 h 5571944"/>
              <a:gd name="connsiteX107" fmla="*/ 416805 w 4482957"/>
              <a:gd name="connsiteY107" fmla="*/ 1702885 h 5571944"/>
              <a:gd name="connsiteX108" fmla="*/ 463742 w 4482957"/>
              <a:gd name="connsiteY108" fmla="*/ 1667213 h 5571944"/>
              <a:gd name="connsiteX109" fmla="*/ 510678 w 4482957"/>
              <a:gd name="connsiteY109" fmla="*/ 1631541 h 5571944"/>
              <a:gd name="connsiteX110" fmla="*/ 557617 w 4482957"/>
              <a:gd name="connsiteY110" fmla="*/ 1595869 h 5571944"/>
              <a:gd name="connsiteX111" fmla="*/ 600799 w 4482957"/>
              <a:gd name="connsiteY111" fmla="*/ 1558320 h 5571944"/>
              <a:gd name="connsiteX112" fmla="*/ 638351 w 4482957"/>
              <a:gd name="connsiteY112" fmla="*/ 1515138 h 5571944"/>
              <a:gd name="connsiteX113" fmla="*/ 672143 w 4482957"/>
              <a:gd name="connsiteY113" fmla="*/ 1473832 h 5571944"/>
              <a:gd name="connsiteX114" fmla="*/ 698428 w 4482957"/>
              <a:gd name="connsiteY114" fmla="*/ 1426896 h 5571944"/>
              <a:gd name="connsiteX115" fmla="*/ 720959 w 4482957"/>
              <a:gd name="connsiteY115" fmla="*/ 1376203 h 5571944"/>
              <a:gd name="connsiteX116" fmla="*/ 739734 w 4482957"/>
              <a:gd name="connsiteY116" fmla="*/ 1321755 h 5571944"/>
              <a:gd name="connsiteX117" fmla="*/ 756631 w 4482957"/>
              <a:gd name="connsiteY117" fmla="*/ 1265429 h 5571944"/>
              <a:gd name="connsiteX118" fmla="*/ 771652 w 4482957"/>
              <a:gd name="connsiteY118" fmla="*/ 1209105 h 5571944"/>
              <a:gd name="connsiteX119" fmla="*/ 786672 w 4482957"/>
              <a:gd name="connsiteY119" fmla="*/ 1150903 h 5571944"/>
              <a:gd name="connsiteX120" fmla="*/ 803570 w 4482957"/>
              <a:gd name="connsiteY120" fmla="*/ 1096456 h 5571944"/>
              <a:gd name="connsiteX121" fmla="*/ 822344 w 4482957"/>
              <a:gd name="connsiteY121" fmla="*/ 1042007 h 5571944"/>
              <a:gd name="connsiteX122" fmla="*/ 844875 w 4482957"/>
              <a:gd name="connsiteY122" fmla="*/ 991317 h 5571944"/>
              <a:gd name="connsiteX123" fmla="*/ 873037 w 4482957"/>
              <a:gd name="connsiteY123" fmla="*/ 946257 h 5571944"/>
              <a:gd name="connsiteX124" fmla="*/ 906830 w 4482957"/>
              <a:gd name="connsiteY124" fmla="*/ 904952 h 5571944"/>
              <a:gd name="connsiteX125" fmla="*/ 948135 w 4482957"/>
              <a:gd name="connsiteY125" fmla="*/ 871157 h 5571944"/>
              <a:gd name="connsiteX126" fmla="*/ 993197 w 4482957"/>
              <a:gd name="connsiteY126" fmla="*/ 842995 h 5571944"/>
              <a:gd name="connsiteX127" fmla="*/ 1043887 w 4482957"/>
              <a:gd name="connsiteY127" fmla="*/ 820464 h 5571944"/>
              <a:gd name="connsiteX128" fmla="*/ 1098336 w 4482957"/>
              <a:gd name="connsiteY128" fmla="*/ 801690 h 5571944"/>
              <a:gd name="connsiteX129" fmla="*/ 1152783 w 4482957"/>
              <a:gd name="connsiteY129" fmla="*/ 784792 h 5571944"/>
              <a:gd name="connsiteX130" fmla="*/ 1210986 w 4482957"/>
              <a:gd name="connsiteY130" fmla="*/ 769772 h 5571944"/>
              <a:gd name="connsiteX131" fmla="*/ 1267309 w 4482957"/>
              <a:gd name="connsiteY131" fmla="*/ 754751 h 5571944"/>
              <a:gd name="connsiteX132" fmla="*/ 1323635 w 4482957"/>
              <a:gd name="connsiteY132" fmla="*/ 737854 h 5571944"/>
              <a:gd name="connsiteX133" fmla="*/ 1378082 w 4482957"/>
              <a:gd name="connsiteY133" fmla="*/ 719079 h 5571944"/>
              <a:gd name="connsiteX134" fmla="*/ 1428774 w 4482957"/>
              <a:gd name="connsiteY134" fmla="*/ 696549 h 5571944"/>
              <a:gd name="connsiteX135" fmla="*/ 1475711 w 4482957"/>
              <a:gd name="connsiteY135" fmla="*/ 670266 h 5571944"/>
              <a:gd name="connsiteX136" fmla="*/ 1517016 w 4482957"/>
              <a:gd name="connsiteY136" fmla="*/ 636471 h 5571944"/>
              <a:gd name="connsiteX137" fmla="*/ 1560199 w 4482957"/>
              <a:gd name="connsiteY137" fmla="*/ 598919 h 5571944"/>
              <a:gd name="connsiteX138" fmla="*/ 1597750 w 4482957"/>
              <a:gd name="connsiteY138" fmla="*/ 555737 h 5571944"/>
              <a:gd name="connsiteX139" fmla="*/ 1633422 w 4482957"/>
              <a:gd name="connsiteY139" fmla="*/ 510678 h 5571944"/>
              <a:gd name="connsiteX140" fmla="*/ 1669094 w 4482957"/>
              <a:gd name="connsiteY140" fmla="*/ 463741 h 5571944"/>
              <a:gd name="connsiteX141" fmla="*/ 1704766 w 4482957"/>
              <a:gd name="connsiteY141" fmla="*/ 416803 h 5571944"/>
              <a:gd name="connsiteX142" fmla="*/ 1740438 w 4482957"/>
              <a:gd name="connsiteY142" fmla="*/ 371743 h 5571944"/>
              <a:gd name="connsiteX143" fmla="*/ 1779867 w 4482957"/>
              <a:gd name="connsiteY143" fmla="*/ 328561 h 5571944"/>
              <a:gd name="connsiteX144" fmla="*/ 1819293 w 4482957"/>
              <a:gd name="connsiteY144" fmla="*/ 291012 h 5571944"/>
              <a:gd name="connsiteX145" fmla="*/ 1864354 w 4482957"/>
              <a:gd name="connsiteY145" fmla="*/ 259094 h 5571944"/>
              <a:gd name="connsiteX146" fmla="*/ 1911291 w 4482957"/>
              <a:gd name="connsiteY146" fmla="*/ 234686 h 5571944"/>
              <a:gd name="connsiteX147" fmla="*/ 1967617 w 4482957"/>
              <a:gd name="connsiteY147" fmla="*/ 217789 h 5571944"/>
              <a:gd name="connsiteX148" fmla="*/ 2025819 w 4482957"/>
              <a:gd name="connsiteY148" fmla="*/ 210279 h 5571944"/>
              <a:gd name="connsiteX149" fmla="*/ 2085897 w 4482957"/>
              <a:gd name="connsiteY149" fmla="*/ 208401 h 5571944"/>
              <a:gd name="connsiteX150" fmla="*/ 2149731 w 4482957"/>
              <a:gd name="connsiteY150" fmla="*/ 214035 h 5571944"/>
              <a:gd name="connsiteX151" fmla="*/ 2213567 w 4482957"/>
              <a:gd name="connsiteY151" fmla="*/ 221545 h 5571944"/>
              <a:gd name="connsiteX152" fmla="*/ 2277403 w 4482957"/>
              <a:gd name="connsiteY152" fmla="*/ 230932 h 5571944"/>
              <a:gd name="connsiteX153" fmla="*/ 2341237 w 4482957"/>
              <a:gd name="connsiteY153" fmla="*/ 238443 h 5571944"/>
              <a:gd name="connsiteX154" fmla="*/ 2405071 w 4482957"/>
              <a:gd name="connsiteY154" fmla="*/ 242197 h 5571944"/>
              <a:gd name="connsiteX155" fmla="*/ 2467030 w 4482957"/>
              <a:gd name="connsiteY155" fmla="*/ 242197 h 5571944"/>
              <a:gd name="connsiteX156" fmla="*/ 2525233 w 4482957"/>
              <a:gd name="connsiteY156" fmla="*/ 234686 h 5571944"/>
              <a:gd name="connsiteX157" fmla="*/ 2583436 w 4482957"/>
              <a:gd name="connsiteY157" fmla="*/ 219666 h 5571944"/>
              <a:gd name="connsiteX158" fmla="*/ 2639760 w 4482957"/>
              <a:gd name="connsiteY158" fmla="*/ 197137 h 5571944"/>
              <a:gd name="connsiteX159" fmla="*/ 2696083 w 4482957"/>
              <a:gd name="connsiteY159" fmla="*/ 167096 h 5571944"/>
              <a:gd name="connsiteX160" fmla="*/ 2752409 w 4482957"/>
              <a:gd name="connsiteY160" fmla="*/ 137057 h 5571944"/>
              <a:gd name="connsiteX161" fmla="*/ 2808733 w 4482957"/>
              <a:gd name="connsiteY161" fmla="*/ 103262 h 5571944"/>
              <a:gd name="connsiteX162" fmla="*/ 2863182 w 4482957"/>
              <a:gd name="connsiteY162" fmla="*/ 71344 h 5571944"/>
              <a:gd name="connsiteX163" fmla="*/ 2921385 w 4482957"/>
              <a:gd name="connsiteY163" fmla="*/ 43182 h 5571944"/>
              <a:gd name="connsiteX164" fmla="*/ 2977708 w 4482957"/>
              <a:gd name="connsiteY164" fmla="*/ 20652 h 5571944"/>
              <a:gd name="connsiteX165" fmla="*/ 3035911 w 4482957"/>
              <a:gd name="connsiteY165" fmla="*/ 5631 h 557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4482957" h="5571944">
                <a:moveTo>
                  <a:pt x="3095991" y="0"/>
                </a:moveTo>
                <a:lnTo>
                  <a:pt x="3156069" y="5631"/>
                </a:lnTo>
                <a:lnTo>
                  <a:pt x="3214272" y="20652"/>
                </a:lnTo>
                <a:lnTo>
                  <a:pt x="3270598" y="43182"/>
                </a:lnTo>
                <a:lnTo>
                  <a:pt x="3328798" y="71344"/>
                </a:lnTo>
                <a:lnTo>
                  <a:pt x="3383247" y="103262"/>
                </a:lnTo>
                <a:lnTo>
                  <a:pt x="3439573" y="137057"/>
                </a:lnTo>
                <a:lnTo>
                  <a:pt x="3495897" y="167096"/>
                </a:lnTo>
                <a:lnTo>
                  <a:pt x="3552221" y="197137"/>
                </a:lnTo>
                <a:lnTo>
                  <a:pt x="3606669" y="219666"/>
                </a:lnTo>
                <a:lnTo>
                  <a:pt x="3666749" y="234686"/>
                </a:lnTo>
                <a:lnTo>
                  <a:pt x="3724950" y="242197"/>
                </a:lnTo>
                <a:lnTo>
                  <a:pt x="3786907" y="242197"/>
                </a:lnTo>
                <a:lnTo>
                  <a:pt x="3850743" y="238443"/>
                </a:lnTo>
                <a:lnTo>
                  <a:pt x="3914577" y="230932"/>
                </a:lnTo>
                <a:lnTo>
                  <a:pt x="3978413" y="221545"/>
                </a:lnTo>
                <a:lnTo>
                  <a:pt x="4042247" y="214035"/>
                </a:lnTo>
                <a:lnTo>
                  <a:pt x="4106083" y="208401"/>
                </a:lnTo>
                <a:lnTo>
                  <a:pt x="4166161" y="210279"/>
                </a:lnTo>
                <a:lnTo>
                  <a:pt x="4224364" y="217789"/>
                </a:lnTo>
                <a:lnTo>
                  <a:pt x="4280690" y="234686"/>
                </a:lnTo>
                <a:lnTo>
                  <a:pt x="4327628" y="259094"/>
                </a:lnTo>
                <a:lnTo>
                  <a:pt x="4372686" y="291012"/>
                </a:lnTo>
                <a:lnTo>
                  <a:pt x="4412114" y="328561"/>
                </a:lnTo>
                <a:lnTo>
                  <a:pt x="4451542" y="371743"/>
                </a:lnTo>
                <a:lnTo>
                  <a:pt x="4482957" y="411426"/>
                </a:lnTo>
                <a:lnTo>
                  <a:pt x="4482957" y="5571944"/>
                </a:lnTo>
                <a:lnTo>
                  <a:pt x="1544560" y="5571944"/>
                </a:lnTo>
                <a:lnTo>
                  <a:pt x="1517016" y="5547992"/>
                </a:lnTo>
                <a:lnTo>
                  <a:pt x="1475711" y="5514197"/>
                </a:lnTo>
                <a:lnTo>
                  <a:pt x="1428774" y="5487914"/>
                </a:lnTo>
                <a:lnTo>
                  <a:pt x="1378082" y="5465383"/>
                </a:lnTo>
                <a:lnTo>
                  <a:pt x="1323635" y="5446609"/>
                </a:lnTo>
                <a:lnTo>
                  <a:pt x="1267309" y="5429711"/>
                </a:lnTo>
                <a:lnTo>
                  <a:pt x="1210986" y="5414691"/>
                </a:lnTo>
                <a:lnTo>
                  <a:pt x="1152783" y="5399670"/>
                </a:lnTo>
                <a:lnTo>
                  <a:pt x="1098336" y="5382773"/>
                </a:lnTo>
                <a:lnTo>
                  <a:pt x="1043887" y="5363998"/>
                </a:lnTo>
                <a:lnTo>
                  <a:pt x="993197" y="5341467"/>
                </a:lnTo>
                <a:lnTo>
                  <a:pt x="948135" y="5313305"/>
                </a:lnTo>
                <a:lnTo>
                  <a:pt x="906830" y="5279510"/>
                </a:lnTo>
                <a:lnTo>
                  <a:pt x="873037" y="5238207"/>
                </a:lnTo>
                <a:lnTo>
                  <a:pt x="844875" y="5193146"/>
                </a:lnTo>
                <a:lnTo>
                  <a:pt x="822344" y="5142453"/>
                </a:lnTo>
                <a:lnTo>
                  <a:pt x="803570" y="5088007"/>
                </a:lnTo>
                <a:lnTo>
                  <a:pt x="786672" y="5033560"/>
                </a:lnTo>
                <a:lnTo>
                  <a:pt x="771652" y="4975357"/>
                </a:lnTo>
                <a:lnTo>
                  <a:pt x="756631" y="4919033"/>
                </a:lnTo>
                <a:lnTo>
                  <a:pt x="739734" y="4862708"/>
                </a:lnTo>
                <a:lnTo>
                  <a:pt x="720959" y="4808259"/>
                </a:lnTo>
                <a:lnTo>
                  <a:pt x="698428" y="4757566"/>
                </a:lnTo>
                <a:lnTo>
                  <a:pt x="672143" y="4710630"/>
                </a:lnTo>
                <a:lnTo>
                  <a:pt x="638351" y="4669325"/>
                </a:lnTo>
                <a:lnTo>
                  <a:pt x="600799" y="4626142"/>
                </a:lnTo>
                <a:lnTo>
                  <a:pt x="557617" y="4588593"/>
                </a:lnTo>
                <a:lnTo>
                  <a:pt x="510678" y="4552921"/>
                </a:lnTo>
                <a:lnTo>
                  <a:pt x="463742" y="4517249"/>
                </a:lnTo>
                <a:lnTo>
                  <a:pt x="416805" y="4481577"/>
                </a:lnTo>
                <a:lnTo>
                  <a:pt x="371744" y="4445903"/>
                </a:lnTo>
                <a:lnTo>
                  <a:pt x="328562" y="4406477"/>
                </a:lnTo>
                <a:lnTo>
                  <a:pt x="291012" y="4367050"/>
                </a:lnTo>
                <a:lnTo>
                  <a:pt x="259096" y="4321989"/>
                </a:lnTo>
                <a:lnTo>
                  <a:pt x="234689" y="4275053"/>
                </a:lnTo>
                <a:lnTo>
                  <a:pt x="217791" y="4218729"/>
                </a:lnTo>
                <a:lnTo>
                  <a:pt x="210281" y="4160526"/>
                </a:lnTo>
                <a:lnTo>
                  <a:pt x="208402" y="4100444"/>
                </a:lnTo>
                <a:lnTo>
                  <a:pt x="214035" y="4036610"/>
                </a:lnTo>
                <a:lnTo>
                  <a:pt x="221545" y="3972776"/>
                </a:lnTo>
                <a:lnTo>
                  <a:pt x="230932" y="3908940"/>
                </a:lnTo>
                <a:lnTo>
                  <a:pt x="238443" y="3845106"/>
                </a:lnTo>
                <a:lnTo>
                  <a:pt x="242199" y="3781272"/>
                </a:lnTo>
                <a:lnTo>
                  <a:pt x="242199" y="3719313"/>
                </a:lnTo>
                <a:lnTo>
                  <a:pt x="234689" y="3661113"/>
                </a:lnTo>
                <a:lnTo>
                  <a:pt x="219668" y="3602910"/>
                </a:lnTo>
                <a:lnTo>
                  <a:pt x="197138" y="3548461"/>
                </a:lnTo>
                <a:lnTo>
                  <a:pt x="168976" y="3492137"/>
                </a:lnTo>
                <a:lnTo>
                  <a:pt x="137057" y="3435814"/>
                </a:lnTo>
                <a:lnTo>
                  <a:pt x="103264" y="3379488"/>
                </a:lnTo>
                <a:lnTo>
                  <a:pt x="71346" y="3325039"/>
                </a:lnTo>
                <a:lnTo>
                  <a:pt x="43182" y="3266839"/>
                </a:lnTo>
                <a:lnTo>
                  <a:pt x="20654" y="3210513"/>
                </a:lnTo>
                <a:lnTo>
                  <a:pt x="5634" y="3152310"/>
                </a:lnTo>
                <a:lnTo>
                  <a:pt x="0" y="3092230"/>
                </a:lnTo>
                <a:lnTo>
                  <a:pt x="5634" y="3032152"/>
                </a:lnTo>
                <a:lnTo>
                  <a:pt x="20654" y="2973950"/>
                </a:lnTo>
                <a:lnTo>
                  <a:pt x="43182" y="2917624"/>
                </a:lnTo>
                <a:lnTo>
                  <a:pt x="71346" y="2859423"/>
                </a:lnTo>
                <a:lnTo>
                  <a:pt x="103264" y="2804974"/>
                </a:lnTo>
                <a:lnTo>
                  <a:pt x="137057" y="2748651"/>
                </a:lnTo>
                <a:lnTo>
                  <a:pt x="168976" y="2692325"/>
                </a:lnTo>
                <a:lnTo>
                  <a:pt x="197138" y="2636001"/>
                </a:lnTo>
                <a:lnTo>
                  <a:pt x="219668" y="2581552"/>
                </a:lnTo>
                <a:lnTo>
                  <a:pt x="234689" y="2523350"/>
                </a:lnTo>
                <a:lnTo>
                  <a:pt x="242199" y="2465149"/>
                </a:lnTo>
                <a:lnTo>
                  <a:pt x="242199" y="2403192"/>
                </a:lnTo>
                <a:lnTo>
                  <a:pt x="238443" y="2339356"/>
                </a:lnTo>
                <a:lnTo>
                  <a:pt x="230932" y="2275522"/>
                </a:lnTo>
                <a:lnTo>
                  <a:pt x="221545" y="2211686"/>
                </a:lnTo>
                <a:lnTo>
                  <a:pt x="214035" y="2147852"/>
                </a:lnTo>
                <a:lnTo>
                  <a:pt x="208402" y="2084018"/>
                </a:lnTo>
                <a:lnTo>
                  <a:pt x="210281" y="2023938"/>
                </a:lnTo>
                <a:lnTo>
                  <a:pt x="217791" y="1965736"/>
                </a:lnTo>
                <a:lnTo>
                  <a:pt x="234689" y="1909410"/>
                </a:lnTo>
                <a:lnTo>
                  <a:pt x="259096" y="1862474"/>
                </a:lnTo>
                <a:lnTo>
                  <a:pt x="291012" y="1817414"/>
                </a:lnTo>
                <a:lnTo>
                  <a:pt x="328562" y="1777986"/>
                </a:lnTo>
                <a:lnTo>
                  <a:pt x="371744" y="1738560"/>
                </a:lnTo>
                <a:lnTo>
                  <a:pt x="416805" y="1702885"/>
                </a:lnTo>
                <a:lnTo>
                  <a:pt x="463742" y="1667213"/>
                </a:lnTo>
                <a:lnTo>
                  <a:pt x="510678" y="1631541"/>
                </a:lnTo>
                <a:lnTo>
                  <a:pt x="557617" y="1595869"/>
                </a:lnTo>
                <a:lnTo>
                  <a:pt x="600799" y="1558320"/>
                </a:lnTo>
                <a:lnTo>
                  <a:pt x="638351" y="1515138"/>
                </a:lnTo>
                <a:lnTo>
                  <a:pt x="672143" y="1473832"/>
                </a:lnTo>
                <a:lnTo>
                  <a:pt x="698428" y="1426896"/>
                </a:lnTo>
                <a:lnTo>
                  <a:pt x="720959" y="1376203"/>
                </a:lnTo>
                <a:lnTo>
                  <a:pt x="739734" y="1321755"/>
                </a:lnTo>
                <a:lnTo>
                  <a:pt x="756631" y="1265429"/>
                </a:lnTo>
                <a:lnTo>
                  <a:pt x="771652" y="1209105"/>
                </a:lnTo>
                <a:lnTo>
                  <a:pt x="786672" y="1150903"/>
                </a:lnTo>
                <a:lnTo>
                  <a:pt x="803570" y="1096456"/>
                </a:lnTo>
                <a:lnTo>
                  <a:pt x="822344" y="1042007"/>
                </a:lnTo>
                <a:lnTo>
                  <a:pt x="844875" y="991317"/>
                </a:lnTo>
                <a:lnTo>
                  <a:pt x="873037" y="946257"/>
                </a:lnTo>
                <a:lnTo>
                  <a:pt x="906830" y="904952"/>
                </a:lnTo>
                <a:lnTo>
                  <a:pt x="948135" y="871157"/>
                </a:lnTo>
                <a:lnTo>
                  <a:pt x="993197" y="842995"/>
                </a:lnTo>
                <a:lnTo>
                  <a:pt x="1043887" y="820464"/>
                </a:lnTo>
                <a:lnTo>
                  <a:pt x="1098336" y="801690"/>
                </a:lnTo>
                <a:lnTo>
                  <a:pt x="1152783" y="784792"/>
                </a:lnTo>
                <a:lnTo>
                  <a:pt x="1210986" y="769772"/>
                </a:lnTo>
                <a:lnTo>
                  <a:pt x="1267309" y="754751"/>
                </a:lnTo>
                <a:lnTo>
                  <a:pt x="1323635" y="737854"/>
                </a:lnTo>
                <a:lnTo>
                  <a:pt x="1378082" y="719079"/>
                </a:lnTo>
                <a:lnTo>
                  <a:pt x="1428774" y="696549"/>
                </a:lnTo>
                <a:lnTo>
                  <a:pt x="1475711" y="670266"/>
                </a:lnTo>
                <a:lnTo>
                  <a:pt x="1517016" y="636471"/>
                </a:lnTo>
                <a:lnTo>
                  <a:pt x="1560199" y="598919"/>
                </a:lnTo>
                <a:lnTo>
                  <a:pt x="1597750" y="555737"/>
                </a:lnTo>
                <a:lnTo>
                  <a:pt x="1633422" y="510678"/>
                </a:lnTo>
                <a:lnTo>
                  <a:pt x="1669094" y="463741"/>
                </a:lnTo>
                <a:lnTo>
                  <a:pt x="1704766" y="416803"/>
                </a:lnTo>
                <a:lnTo>
                  <a:pt x="1740438" y="371743"/>
                </a:lnTo>
                <a:lnTo>
                  <a:pt x="1779867" y="328561"/>
                </a:lnTo>
                <a:lnTo>
                  <a:pt x="1819293" y="291012"/>
                </a:lnTo>
                <a:lnTo>
                  <a:pt x="1864354" y="259094"/>
                </a:lnTo>
                <a:lnTo>
                  <a:pt x="1911291" y="234686"/>
                </a:lnTo>
                <a:lnTo>
                  <a:pt x="1967617" y="217789"/>
                </a:lnTo>
                <a:lnTo>
                  <a:pt x="2025819" y="210279"/>
                </a:lnTo>
                <a:lnTo>
                  <a:pt x="2085897" y="208401"/>
                </a:lnTo>
                <a:lnTo>
                  <a:pt x="2149731" y="214035"/>
                </a:lnTo>
                <a:lnTo>
                  <a:pt x="2213567" y="221545"/>
                </a:lnTo>
                <a:lnTo>
                  <a:pt x="2277403" y="230932"/>
                </a:lnTo>
                <a:lnTo>
                  <a:pt x="2341237" y="238443"/>
                </a:lnTo>
                <a:lnTo>
                  <a:pt x="2405071" y="242197"/>
                </a:lnTo>
                <a:lnTo>
                  <a:pt x="2467030" y="242197"/>
                </a:lnTo>
                <a:lnTo>
                  <a:pt x="2525233" y="234686"/>
                </a:lnTo>
                <a:lnTo>
                  <a:pt x="2583436" y="219666"/>
                </a:lnTo>
                <a:lnTo>
                  <a:pt x="2639760" y="197137"/>
                </a:lnTo>
                <a:lnTo>
                  <a:pt x="2696083" y="167096"/>
                </a:lnTo>
                <a:lnTo>
                  <a:pt x="2752409" y="137057"/>
                </a:lnTo>
                <a:lnTo>
                  <a:pt x="2808733" y="103262"/>
                </a:lnTo>
                <a:lnTo>
                  <a:pt x="2863182" y="71344"/>
                </a:lnTo>
                <a:lnTo>
                  <a:pt x="2921385" y="43182"/>
                </a:lnTo>
                <a:lnTo>
                  <a:pt x="2977708" y="20652"/>
                </a:lnTo>
                <a:lnTo>
                  <a:pt x="3035911" y="563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56" name="Freeform: Shape 55">
            <a:extLst>
              <a:ext uri="{FF2B5EF4-FFF2-40B4-BE49-F238E27FC236}">
                <a16:creationId xmlns:a16="http://schemas.microsoft.com/office/drawing/2014/main" id="{30581CF1-C445-4EA2-8A1B-47EFAA87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2288" y="0"/>
            <a:ext cx="5344102" cy="3217319"/>
          </a:xfrm>
          <a:custGeom>
            <a:avLst/>
            <a:gdLst>
              <a:gd name="connsiteX0" fmla="*/ 209034 w 5344102"/>
              <a:gd name="connsiteY0" fmla="*/ 0 h 3217319"/>
              <a:gd name="connsiteX1" fmla="*/ 5135071 w 5344102"/>
              <a:gd name="connsiteY1" fmla="*/ 0 h 3217319"/>
              <a:gd name="connsiteX2" fmla="*/ 5135071 w 5344102"/>
              <a:gd name="connsiteY2" fmla="*/ 7298 h 3217319"/>
              <a:gd name="connsiteX3" fmla="*/ 5141552 w 5344102"/>
              <a:gd name="connsiteY3" fmla="*/ 57529 h 3217319"/>
              <a:gd name="connsiteX4" fmla="*/ 5154514 w 5344102"/>
              <a:gd name="connsiteY4" fmla="*/ 107762 h 3217319"/>
              <a:gd name="connsiteX5" fmla="*/ 5173960 w 5344102"/>
              <a:gd name="connsiteY5" fmla="*/ 154755 h 3217319"/>
              <a:gd name="connsiteX6" fmla="*/ 5199887 w 5344102"/>
              <a:gd name="connsiteY6" fmla="*/ 203366 h 3217319"/>
              <a:gd name="connsiteX7" fmla="*/ 5225812 w 5344102"/>
              <a:gd name="connsiteY7" fmla="*/ 251980 h 3217319"/>
              <a:gd name="connsiteX8" fmla="*/ 5254980 w 5344102"/>
              <a:gd name="connsiteY8" fmla="*/ 300590 h 3217319"/>
              <a:gd name="connsiteX9" fmla="*/ 5282526 w 5344102"/>
              <a:gd name="connsiteY9" fmla="*/ 347583 h 3217319"/>
              <a:gd name="connsiteX10" fmla="*/ 5306833 w 5344102"/>
              <a:gd name="connsiteY10" fmla="*/ 397815 h 3217319"/>
              <a:gd name="connsiteX11" fmla="*/ 5326276 w 5344102"/>
              <a:gd name="connsiteY11" fmla="*/ 446428 h 3217319"/>
              <a:gd name="connsiteX12" fmla="*/ 5339241 w 5344102"/>
              <a:gd name="connsiteY12" fmla="*/ 496660 h 3217319"/>
              <a:gd name="connsiteX13" fmla="*/ 5344102 w 5344102"/>
              <a:gd name="connsiteY13" fmla="*/ 548512 h 3217319"/>
              <a:gd name="connsiteX14" fmla="*/ 5339241 w 5344102"/>
              <a:gd name="connsiteY14" fmla="*/ 600365 h 3217319"/>
              <a:gd name="connsiteX15" fmla="*/ 5326276 w 5344102"/>
              <a:gd name="connsiteY15" fmla="*/ 650598 h 3217319"/>
              <a:gd name="connsiteX16" fmla="*/ 5306833 w 5344102"/>
              <a:gd name="connsiteY16" fmla="*/ 699211 h 3217319"/>
              <a:gd name="connsiteX17" fmla="*/ 5282526 w 5344102"/>
              <a:gd name="connsiteY17" fmla="*/ 749442 h 3217319"/>
              <a:gd name="connsiteX18" fmla="*/ 5254980 w 5344102"/>
              <a:gd name="connsiteY18" fmla="*/ 796435 h 3217319"/>
              <a:gd name="connsiteX19" fmla="*/ 5225812 w 5344102"/>
              <a:gd name="connsiteY19" fmla="*/ 845048 h 3217319"/>
              <a:gd name="connsiteX20" fmla="*/ 5199887 w 5344102"/>
              <a:gd name="connsiteY20" fmla="*/ 893659 h 3217319"/>
              <a:gd name="connsiteX21" fmla="*/ 5173960 w 5344102"/>
              <a:gd name="connsiteY21" fmla="*/ 942270 h 3217319"/>
              <a:gd name="connsiteX22" fmla="*/ 5154514 w 5344102"/>
              <a:gd name="connsiteY22" fmla="*/ 989263 h 3217319"/>
              <a:gd name="connsiteX23" fmla="*/ 5141552 w 5344102"/>
              <a:gd name="connsiteY23" fmla="*/ 1039497 h 3217319"/>
              <a:gd name="connsiteX24" fmla="*/ 5135071 w 5344102"/>
              <a:gd name="connsiteY24" fmla="*/ 1089727 h 3217319"/>
              <a:gd name="connsiteX25" fmla="*/ 5135071 w 5344102"/>
              <a:gd name="connsiteY25" fmla="*/ 1143202 h 3217319"/>
              <a:gd name="connsiteX26" fmla="*/ 5138311 w 5344102"/>
              <a:gd name="connsiteY26" fmla="*/ 1198295 h 3217319"/>
              <a:gd name="connsiteX27" fmla="*/ 5144792 w 5344102"/>
              <a:gd name="connsiteY27" fmla="*/ 1253388 h 3217319"/>
              <a:gd name="connsiteX28" fmla="*/ 5152894 w 5344102"/>
              <a:gd name="connsiteY28" fmla="*/ 1308483 h 3217319"/>
              <a:gd name="connsiteX29" fmla="*/ 5159375 w 5344102"/>
              <a:gd name="connsiteY29" fmla="*/ 1363576 h 3217319"/>
              <a:gd name="connsiteX30" fmla="*/ 5164237 w 5344102"/>
              <a:gd name="connsiteY30" fmla="*/ 1418669 h 3217319"/>
              <a:gd name="connsiteX31" fmla="*/ 5162616 w 5344102"/>
              <a:gd name="connsiteY31" fmla="*/ 1470524 h 3217319"/>
              <a:gd name="connsiteX32" fmla="*/ 5156135 w 5344102"/>
              <a:gd name="connsiteY32" fmla="*/ 1520757 h 3217319"/>
              <a:gd name="connsiteX33" fmla="*/ 5141552 w 5344102"/>
              <a:gd name="connsiteY33" fmla="*/ 1569369 h 3217319"/>
              <a:gd name="connsiteX34" fmla="*/ 5120486 w 5344102"/>
              <a:gd name="connsiteY34" fmla="*/ 1609878 h 3217319"/>
              <a:gd name="connsiteX35" fmla="*/ 5092939 w 5344102"/>
              <a:gd name="connsiteY35" fmla="*/ 1648768 h 3217319"/>
              <a:gd name="connsiteX36" fmla="*/ 5060529 w 5344102"/>
              <a:gd name="connsiteY36" fmla="*/ 1682797 h 3217319"/>
              <a:gd name="connsiteX37" fmla="*/ 5023262 w 5344102"/>
              <a:gd name="connsiteY37" fmla="*/ 1716824 h 3217319"/>
              <a:gd name="connsiteX38" fmla="*/ 4984371 w 5344102"/>
              <a:gd name="connsiteY38" fmla="*/ 1747613 h 3217319"/>
              <a:gd name="connsiteX39" fmla="*/ 4943861 w 5344102"/>
              <a:gd name="connsiteY39" fmla="*/ 1778400 h 3217319"/>
              <a:gd name="connsiteX40" fmla="*/ 4901732 w 5344102"/>
              <a:gd name="connsiteY40" fmla="*/ 1809188 h 3217319"/>
              <a:gd name="connsiteX41" fmla="*/ 4862842 w 5344102"/>
              <a:gd name="connsiteY41" fmla="*/ 1839975 h 3217319"/>
              <a:gd name="connsiteX42" fmla="*/ 4825572 w 5344102"/>
              <a:gd name="connsiteY42" fmla="*/ 1872383 h 3217319"/>
              <a:gd name="connsiteX43" fmla="*/ 4793164 w 5344102"/>
              <a:gd name="connsiteY43" fmla="*/ 1909652 h 3217319"/>
              <a:gd name="connsiteX44" fmla="*/ 4763996 w 5344102"/>
              <a:gd name="connsiteY44" fmla="*/ 1945301 h 3217319"/>
              <a:gd name="connsiteX45" fmla="*/ 4741309 w 5344102"/>
              <a:gd name="connsiteY45" fmla="*/ 1985810 h 3217319"/>
              <a:gd name="connsiteX46" fmla="*/ 4721865 w 5344102"/>
              <a:gd name="connsiteY46" fmla="*/ 2029562 h 3217319"/>
              <a:gd name="connsiteX47" fmla="*/ 4705661 w 5344102"/>
              <a:gd name="connsiteY47" fmla="*/ 2076555 h 3217319"/>
              <a:gd name="connsiteX48" fmla="*/ 4691078 w 5344102"/>
              <a:gd name="connsiteY48" fmla="*/ 2125168 h 3217319"/>
              <a:gd name="connsiteX49" fmla="*/ 4678114 w 5344102"/>
              <a:gd name="connsiteY49" fmla="*/ 2173779 h 3217319"/>
              <a:gd name="connsiteX50" fmla="*/ 4665151 w 5344102"/>
              <a:gd name="connsiteY50" fmla="*/ 2224012 h 3217319"/>
              <a:gd name="connsiteX51" fmla="*/ 4650566 w 5344102"/>
              <a:gd name="connsiteY51" fmla="*/ 2271004 h 3217319"/>
              <a:gd name="connsiteX52" fmla="*/ 4634363 w 5344102"/>
              <a:gd name="connsiteY52" fmla="*/ 2317994 h 3217319"/>
              <a:gd name="connsiteX53" fmla="*/ 4614920 w 5344102"/>
              <a:gd name="connsiteY53" fmla="*/ 2361746 h 3217319"/>
              <a:gd name="connsiteX54" fmla="*/ 4590613 w 5344102"/>
              <a:gd name="connsiteY54" fmla="*/ 2400637 h 3217319"/>
              <a:gd name="connsiteX55" fmla="*/ 4561447 w 5344102"/>
              <a:gd name="connsiteY55" fmla="*/ 2436284 h 3217319"/>
              <a:gd name="connsiteX56" fmla="*/ 4525797 w 5344102"/>
              <a:gd name="connsiteY56" fmla="*/ 2465451 h 3217319"/>
              <a:gd name="connsiteX57" fmla="*/ 4486906 w 5344102"/>
              <a:gd name="connsiteY57" fmla="*/ 2489757 h 3217319"/>
              <a:gd name="connsiteX58" fmla="*/ 4443155 w 5344102"/>
              <a:gd name="connsiteY58" fmla="*/ 2509203 h 3217319"/>
              <a:gd name="connsiteX59" fmla="*/ 4396163 w 5344102"/>
              <a:gd name="connsiteY59" fmla="*/ 2525407 h 3217319"/>
              <a:gd name="connsiteX60" fmla="*/ 4349173 w 5344102"/>
              <a:gd name="connsiteY60" fmla="*/ 2539990 h 3217319"/>
              <a:gd name="connsiteX61" fmla="*/ 4298939 w 5344102"/>
              <a:gd name="connsiteY61" fmla="*/ 2552954 h 3217319"/>
              <a:gd name="connsiteX62" fmla="*/ 4250326 w 5344102"/>
              <a:gd name="connsiteY62" fmla="*/ 2565918 h 3217319"/>
              <a:gd name="connsiteX63" fmla="*/ 4201715 w 5344102"/>
              <a:gd name="connsiteY63" fmla="*/ 2580502 h 3217319"/>
              <a:gd name="connsiteX64" fmla="*/ 4154724 w 5344102"/>
              <a:gd name="connsiteY64" fmla="*/ 2596705 h 3217319"/>
              <a:gd name="connsiteX65" fmla="*/ 4110972 w 5344102"/>
              <a:gd name="connsiteY65" fmla="*/ 2616151 h 3217319"/>
              <a:gd name="connsiteX66" fmla="*/ 4070464 w 5344102"/>
              <a:gd name="connsiteY66" fmla="*/ 2638835 h 3217319"/>
              <a:gd name="connsiteX67" fmla="*/ 4034814 w 5344102"/>
              <a:gd name="connsiteY67" fmla="*/ 2668002 h 3217319"/>
              <a:gd name="connsiteX68" fmla="*/ 3997545 w 5344102"/>
              <a:gd name="connsiteY68" fmla="*/ 2700411 h 3217319"/>
              <a:gd name="connsiteX69" fmla="*/ 3965136 w 5344102"/>
              <a:gd name="connsiteY69" fmla="*/ 2737680 h 3217319"/>
              <a:gd name="connsiteX70" fmla="*/ 3934348 w 5344102"/>
              <a:gd name="connsiteY70" fmla="*/ 2776570 h 3217319"/>
              <a:gd name="connsiteX71" fmla="*/ 3903560 w 5344102"/>
              <a:gd name="connsiteY71" fmla="*/ 2817079 h 3217319"/>
              <a:gd name="connsiteX72" fmla="*/ 3872773 w 5344102"/>
              <a:gd name="connsiteY72" fmla="*/ 2857590 h 3217319"/>
              <a:gd name="connsiteX73" fmla="*/ 3841985 w 5344102"/>
              <a:gd name="connsiteY73" fmla="*/ 2896480 h 3217319"/>
              <a:gd name="connsiteX74" fmla="*/ 3807956 w 5344102"/>
              <a:gd name="connsiteY74" fmla="*/ 2933749 h 3217319"/>
              <a:gd name="connsiteX75" fmla="*/ 3773927 w 5344102"/>
              <a:gd name="connsiteY75" fmla="*/ 2966156 h 3217319"/>
              <a:gd name="connsiteX76" fmla="*/ 3735039 w 5344102"/>
              <a:gd name="connsiteY76" fmla="*/ 2993703 h 3217319"/>
              <a:gd name="connsiteX77" fmla="*/ 3694528 w 5344102"/>
              <a:gd name="connsiteY77" fmla="*/ 3014769 h 3217319"/>
              <a:gd name="connsiteX78" fmla="*/ 3645915 w 5344102"/>
              <a:gd name="connsiteY78" fmla="*/ 3029353 h 3217319"/>
              <a:gd name="connsiteX79" fmla="*/ 3595682 w 5344102"/>
              <a:gd name="connsiteY79" fmla="*/ 3035835 h 3217319"/>
              <a:gd name="connsiteX80" fmla="*/ 3543830 w 5344102"/>
              <a:gd name="connsiteY80" fmla="*/ 3037455 h 3217319"/>
              <a:gd name="connsiteX81" fmla="*/ 3488736 w 5344102"/>
              <a:gd name="connsiteY81" fmla="*/ 3032593 h 3217319"/>
              <a:gd name="connsiteX82" fmla="*/ 3433642 w 5344102"/>
              <a:gd name="connsiteY82" fmla="*/ 3026113 h 3217319"/>
              <a:gd name="connsiteX83" fmla="*/ 3378548 w 5344102"/>
              <a:gd name="connsiteY83" fmla="*/ 3018009 h 3217319"/>
              <a:gd name="connsiteX84" fmla="*/ 3323455 w 5344102"/>
              <a:gd name="connsiteY84" fmla="*/ 3011529 h 3217319"/>
              <a:gd name="connsiteX85" fmla="*/ 3268360 w 5344102"/>
              <a:gd name="connsiteY85" fmla="*/ 3008288 h 3217319"/>
              <a:gd name="connsiteX86" fmla="*/ 3214887 w 5344102"/>
              <a:gd name="connsiteY86" fmla="*/ 3008288 h 3217319"/>
              <a:gd name="connsiteX87" fmla="*/ 3164655 w 5344102"/>
              <a:gd name="connsiteY87" fmla="*/ 3014769 h 3217319"/>
              <a:gd name="connsiteX88" fmla="*/ 3112802 w 5344102"/>
              <a:gd name="connsiteY88" fmla="*/ 3027733 h 3217319"/>
              <a:gd name="connsiteX89" fmla="*/ 3065810 w 5344102"/>
              <a:gd name="connsiteY89" fmla="*/ 3047177 h 3217319"/>
              <a:gd name="connsiteX90" fmla="*/ 3017198 w 5344102"/>
              <a:gd name="connsiteY90" fmla="*/ 3073104 h 3217319"/>
              <a:gd name="connsiteX91" fmla="*/ 2968587 w 5344102"/>
              <a:gd name="connsiteY91" fmla="*/ 3099031 h 3217319"/>
              <a:gd name="connsiteX92" fmla="*/ 2919974 w 5344102"/>
              <a:gd name="connsiteY92" fmla="*/ 3128197 h 3217319"/>
              <a:gd name="connsiteX93" fmla="*/ 2872980 w 5344102"/>
              <a:gd name="connsiteY93" fmla="*/ 3155745 h 3217319"/>
              <a:gd name="connsiteX94" fmla="*/ 2822750 w 5344102"/>
              <a:gd name="connsiteY94" fmla="*/ 3180050 h 3217319"/>
              <a:gd name="connsiteX95" fmla="*/ 2774137 w 5344102"/>
              <a:gd name="connsiteY95" fmla="*/ 3199496 h 3217319"/>
              <a:gd name="connsiteX96" fmla="*/ 2723903 w 5344102"/>
              <a:gd name="connsiteY96" fmla="*/ 3212459 h 3217319"/>
              <a:gd name="connsiteX97" fmla="*/ 2672052 w 5344102"/>
              <a:gd name="connsiteY97" fmla="*/ 3217319 h 3217319"/>
              <a:gd name="connsiteX98" fmla="*/ 2620199 w 5344102"/>
              <a:gd name="connsiteY98" fmla="*/ 3212459 h 3217319"/>
              <a:gd name="connsiteX99" fmla="*/ 2569966 w 5344102"/>
              <a:gd name="connsiteY99" fmla="*/ 3199496 h 3217319"/>
              <a:gd name="connsiteX100" fmla="*/ 2521355 w 5344102"/>
              <a:gd name="connsiteY100" fmla="*/ 3180050 h 3217319"/>
              <a:gd name="connsiteX101" fmla="*/ 2471122 w 5344102"/>
              <a:gd name="connsiteY101" fmla="*/ 3155745 h 3217319"/>
              <a:gd name="connsiteX102" fmla="*/ 2424129 w 5344102"/>
              <a:gd name="connsiteY102" fmla="*/ 3128197 h 3217319"/>
              <a:gd name="connsiteX103" fmla="*/ 2375517 w 5344102"/>
              <a:gd name="connsiteY103" fmla="*/ 3099031 h 3217319"/>
              <a:gd name="connsiteX104" fmla="*/ 2326904 w 5344102"/>
              <a:gd name="connsiteY104" fmla="*/ 3073104 h 3217319"/>
              <a:gd name="connsiteX105" fmla="*/ 2278293 w 5344102"/>
              <a:gd name="connsiteY105" fmla="*/ 3047177 h 3217319"/>
              <a:gd name="connsiteX106" fmla="*/ 2229682 w 5344102"/>
              <a:gd name="connsiteY106" fmla="*/ 3027733 h 3217319"/>
              <a:gd name="connsiteX107" fmla="*/ 2179449 w 5344102"/>
              <a:gd name="connsiteY107" fmla="*/ 3014769 h 3217319"/>
              <a:gd name="connsiteX108" fmla="*/ 2129216 w 5344102"/>
              <a:gd name="connsiteY108" fmla="*/ 3008288 h 3217319"/>
              <a:gd name="connsiteX109" fmla="*/ 2075741 w 5344102"/>
              <a:gd name="connsiteY109" fmla="*/ 3008288 h 3217319"/>
              <a:gd name="connsiteX110" fmla="*/ 2020648 w 5344102"/>
              <a:gd name="connsiteY110" fmla="*/ 3011529 h 3217319"/>
              <a:gd name="connsiteX111" fmla="*/ 1965555 w 5344102"/>
              <a:gd name="connsiteY111" fmla="*/ 3018009 h 3217319"/>
              <a:gd name="connsiteX112" fmla="*/ 1910460 w 5344102"/>
              <a:gd name="connsiteY112" fmla="*/ 3026113 h 3217319"/>
              <a:gd name="connsiteX113" fmla="*/ 1855365 w 5344102"/>
              <a:gd name="connsiteY113" fmla="*/ 3032593 h 3217319"/>
              <a:gd name="connsiteX114" fmla="*/ 1800272 w 5344102"/>
              <a:gd name="connsiteY114" fmla="*/ 3037455 h 3217319"/>
              <a:gd name="connsiteX115" fmla="*/ 1748420 w 5344102"/>
              <a:gd name="connsiteY115" fmla="*/ 3035835 h 3217319"/>
              <a:gd name="connsiteX116" fmla="*/ 1698188 w 5344102"/>
              <a:gd name="connsiteY116" fmla="*/ 3029353 h 3217319"/>
              <a:gd name="connsiteX117" fmla="*/ 1649575 w 5344102"/>
              <a:gd name="connsiteY117" fmla="*/ 3014769 h 3217319"/>
              <a:gd name="connsiteX118" fmla="*/ 1609065 w 5344102"/>
              <a:gd name="connsiteY118" fmla="*/ 2993703 h 3217319"/>
              <a:gd name="connsiteX119" fmla="*/ 1570174 w 5344102"/>
              <a:gd name="connsiteY119" fmla="*/ 2966156 h 3217319"/>
              <a:gd name="connsiteX120" fmla="*/ 1536147 w 5344102"/>
              <a:gd name="connsiteY120" fmla="*/ 2933749 h 3217319"/>
              <a:gd name="connsiteX121" fmla="*/ 1502117 w 5344102"/>
              <a:gd name="connsiteY121" fmla="*/ 2896480 h 3217319"/>
              <a:gd name="connsiteX122" fmla="*/ 1471330 w 5344102"/>
              <a:gd name="connsiteY122" fmla="*/ 2857590 h 3217319"/>
              <a:gd name="connsiteX123" fmla="*/ 1440542 w 5344102"/>
              <a:gd name="connsiteY123" fmla="*/ 2817079 h 3217319"/>
              <a:gd name="connsiteX124" fmla="*/ 1409755 w 5344102"/>
              <a:gd name="connsiteY124" fmla="*/ 2776570 h 3217319"/>
              <a:gd name="connsiteX125" fmla="*/ 1378968 w 5344102"/>
              <a:gd name="connsiteY125" fmla="*/ 2737680 h 3217319"/>
              <a:gd name="connsiteX126" fmla="*/ 1346559 w 5344102"/>
              <a:gd name="connsiteY126" fmla="*/ 2700411 h 3217319"/>
              <a:gd name="connsiteX127" fmla="*/ 1309289 w 5344102"/>
              <a:gd name="connsiteY127" fmla="*/ 2668002 h 3217319"/>
              <a:gd name="connsiteX128" fmla="*/ 1273640 w 5344102"/>
              <a:gd name="connsiteY128" fmla="*/ 2638835 h 3217319"/>
              <a:gd name="connsiteX129" fmla="*/ 1233130 w 5344102"/>
              <a:gd name="connsiteY129" fmla="*/ 2616151 h 3217319"/>
              <a:gd name="connsiteX130" fmla="*/ 1189379 w 5344102"/>
              <a:gd name="connsiteY130" fmla="*/ 2596705 h 3217319"/>
              <a:gd name="connsiteX131" fmla="*/ 1142388 w 5344102"/>
              <a:gd name="connsiteY131" fmla="*/ 2580502 h 3217319"/>
              <a:gd name="connsiteX132" fmla="*/ 1093775 w 5344102"/>
              <a:gd name="connsiteY132" fmla="*/ 2565918 h 3217319"/>
              <a:gd name="connsiteX133" fmla="*/ 1045164 w 5344102"/>
              <a:gd name="connsiteY133" fmla="*/ 2552954 h 3217319"/>
              <a:gd name="connsiteX134" fmla="*/ 994931 w 5344102"/>
              <a:gd name="connsiteY134" fmla="*/ 2539990 h 3217319"/>
              <a:gd name="connsiteX135" fmla="*/ 947939 w 5344102"/>
              <a:gd name="connsiteY135" fmla="*/ 2525407 h 3217319"/>
              <a:gd name="connsiteX136" fmla="*/ 900946 w 5344102"/>
              <a:gd name="connsiteY136" fmla="*/ 2509203 h 3217319"/>
              <a:gd name="connsiteX137" fmla="*/ 857197 w 5344102"/>
              <a:gd name="connsiteY137" fmla="*/ 2489757 h 3217319"/>
              <a:gd name="connsiteX138" fmla="*/ 818305 w 5344102"/>
              <a:gd name="connsiteY138" fmla="*/ 2465451 h 3217319"/>
              <a:gd name="connsiteX139" fmla="*/ 782657 w 5344102"/>
              <a:gd name="connsiteY139" fmla="*/ 2436284 h 3217319"/>
              <a:gd name="connsiteX140" fmla="*/ 753491 w 5344102"/>
              <a:gd name="connsiteY140" fmla="*/ 2400637 h 3217319"/>
              <a:gd name="connsiteX141" fmla="*/ 729185 w 5344102"/>
              <a:gd name="connsiteY141" fmla="*/ 2361746 h 3217319"/>
              <a:gd name="connsiteX142" fmla="*/ 709739 w 5344102"/>
              <a:gd name="connsiteY142" fmla="*/ 2317994 h 3217319"/>
              <a:gd name="connsiteX143" fmla="*/ 693536 w 5344102"/>
              <a:gd name="connsiteY143" fmla="*/ 2271004 h 3217319"/>
              <a:gd name="connsiteX144" fmla="*/ 678952 w 5344102"/>
              <a:gd name="connsiteY144" fmla="*/ 2224012 h 3217319"/>
              <a:gd name="connsiteX145" fmla="*/ 665989 w 5344102"/>
              <a:gd name="connsiteY145" fmla="*/ 2173779 h 3217319"/>
              <a:gd name="connsiteX146" fmla="*/ 653024 w 5344102"/>
              <a:gd name="connsiteY146" fmla="*/ 2125168 h 3217319"/>
              <a:gd name="connsiteX147" fmla="*/ 638441 w 5344102"/>
              <a:gd name="connsiteY147" fmla="*/ 2076555 h 3217319"/>
              <a:gd name="connsiteX148" fmla="*/ 622237 w 5344102"/>
              <a:gd name="connsiteY148" fmla="*/ 2029562 h 3217319"/>
              <a:gd name="connsiteX149" fmla="*/ 602791 w 5344102"/>
              <a:gd name="connsiteY149" fmla="*/ 1985810 h 3217319"/>
              <a:gd name="connsiteX150" fmla="*/ 580106 w 5344102"/>
              <a:gd name="connsiteY150" fmla="*/ 1945301 h 3217319"/>
              <a:gd name="connsiteX151" fmla="*/ 550941 w 5344102"/>
              <a:gd name="connsiteY151" fmla="*/ 1909652 h 3217319"/>
              <a:gd name="connsiteX152" fmla="*/ 518531 w 5344102"/>
              <a:gd name="connsiteY152" fmla="*/ 1872383 h 3217319"/>
              <a:gd name="connsiteX153" fmla="*/ 481262 w 5344102"/>
              <a:gd name="connsiteY153" fmla="*/ 1839975 h 3217319"/>
              <a:gd name="connsiteX154" fmla="*/ 440750 w 5344102"/>
              <a:gd name="connsiteY154" fmla="*/ 1809188 h 3217319"/>
              <a:gd name="connsiteX155" fmla="*/ 400241 w 5344102"/>
              <a:gd name="connsiteY155" fmla="*/ 1778400 h 3217319"/>
              <a:gd name="connsiteX156" fmla="*/ 359731 w 5344102"/>
              <a:gd name="connsiteY156" fmla="*/ 1747613 h 3217319"/>
              <a:gd name="connsiteX157" fmla="*/ 320841 w 5344102"/>
              <a:gd name="connsiteY157" fmla="*/ 1716824 h 3217319"/>
              <a:gd name="connsiteX158" fmla="*/ 283572 w 5344102"/>
              <a:gd name="connsiteY158" fmla="*/ 1682797 h 3217319"/>
              <a:gd name="connsiteX159" fmla="*/ 251164 w 5344102"/>
              <a:gd name="connsiteY159" fmla="*/ 1648768 h 3217319"/>
              <a:gd name="connsiteX160" fmla="*/ 223618 w 5344102"/>
              <a:gd name="connsiteY160" fmla="*/ 1609878 h 3217319"/>
              <a:gd name="connsiteX161" fmla="*/ 202553 w 5344102"/>
              <a:gd name="connsiteY161" fmla="*/ 1569369 h 3217319"/>
              <a:gd name="connsiteX162" fmla="*/ 187969 w 5344102"/>
              <a:gd name="connsiteY162" fmla="*/ 1520757 h 3217319"/>
              <a:gd name="connsiteX163" fmla="*/ 181487 w 5344102"/>
              <a:gd name="connsiteY163" fmla="*/ 1470524 h 3217319"/>
              <a:gd name="connsiteX164" fmla="*/ 179866 w 5344102"/>
              <a:gd name="connsiteY164" fmla="*/ 1418669 h 3217319"/>
              <a:gd name="connsiteX165" fmla="*/ 184727 w 5344102"/>
              <a:gd name="connsiteY165" fmla="*/ 1363576 h 3217319"/>
              <a:gd name="connsiteX166" fmla="*/ 191209 w 5344102"/>
              <a:gd name="connsiteY166" fmla="*/ 1308483 h 3217319"/>
              <a:gd name="connsiteX167" fmla="*/ 199310 w 5344102"/>
              <a:gd name="connsiteY167" fmla="*/ 1253388 h 3217319"/>
              <a:gd name="connsiteX168" fmla="*/ 205793 w 5344102"/>
              <a:gd name="connsiteY168" fmla="*/ 1198295 h 3217319"/>
              <a:gd name="connsiteX169" fmla="*/ 209034 w 5344102"/>
              <a:gd name="connsiteY169" fmla="*/ 1143202 h 3217319"/>
              <a:gd name="connsiteX170" fmla="*/ 209034 w 5344102"/>
              <a:gd name="connsiteY170" fmla="*/ 1089727 h 3217319"/>
              <a:gd name="connsiteX171" fmla="*/ 202553 w 5344102"/>
              <a:gd name="connsiteY171" fmla="*/ 1039497 h 3217319"/>
              <a:gd name="connsiteX172" fmla="*/ 189589 w 5344102"/>
              <a:gd name="connsiteY172" fmla="*/ 989263 h 3217319"/>
              <a:gd name="connsiteX173" fmla="*/ 170144 w 5344102"/>
              <a:gd name="connsiteY173" fmla="*/ 942270 h 3217319"/>
              <a:gd name="connsiteX174" fmla="*/ 145838 w 5344102"/>
              <a:gd name="connsiteY174" fmla="*/ 893659 h 3217319"/>
              <a:gd name="connsiteX175" fmla="*/ 118290 w 5344102"/>
              <a:gd name="connsiteY175" fmla="*/ 845048 h 3217319"/>
              <a:gd name="connsiteX176" fmla="*/ 89124 w 5344102"/>
              <a:gd name="connsiteY176" fmla="*/ 796435 h 3217319"/>
              <a:gd name="connsiteX177" fmla="*/ 61577 w 5344102"/>
              <a:gd name="connsiteY177" fmla="*/ 749442 h 3217319"/>
              <a:gd name="connsiteX178" fmla="*/ 37269 w 5344102"/>
              <a:gd name="connsiteY178" fmla="*/ 699211 h 3217319"/>
              <a:gd name="connsiteX179" fmla="*/ 17826 w 5344102"/>
              <a:gd name="connsiteY179" fmla="*/ 650598 h 3217319"/>
              <a:gd name="connsiteX180" fmla="*/ 4863 w 5344102"/>
              <a:gd name="connsiteY180" fmla="*/ 600365 h 3217319"/>
              <a:gd name="connsiteX181" fmla="*/ 0 w 5344102"/>
              <a:gd name="connsiteY181" fmla="*/ 548512 h 3217319"/>
              <a:gd name="connsiteX182" fmla="*/ 4863 w 5344102"/>
              <a:gd name="connsiteY182" fmla="*/ 496660 h 3217319"/>
              <a:gd name="connsiteX183" fmla="*/ 17826 w 5344102"/>
              <a:gd name="connsiteY183" fmla="*/ 446428 h 3217319"/>
              <a:gd name="connsiteX184" fmla="*/ 37269 w 5344102"/>
              <a:gd name="connsiteY184" fmla="*/ 397815 h 3217319"/>
              <a:gd name="connsiteX185" fmla="*/ 61577 w 5344102"/>
              <a:gd name="connsiteY185" fmla="*/ 347583 h 3217319"/>
              <a:gd name="connsiteX186" fmla="*/ 89124 w 5344102"/>
              <a:gd name="connsiteY186" fmla="*/ 300590 h 3217319"/>
              <a:gd name="connsiteX187" fmla="*/ 118290 w 5344102"/>
              <a:gd name="connsiteY187" fmla="*/ 251980 h 3217319"/>
              <a:gd name="connsiteX188" fmla="*/ 145838 w 5344102"/>
              <a:gd name="connsiteY188" fmla="*/ 203366 h 3217319"/>
              <a:gd name="connsiteX189" fmla="*/ 170144 w 5344102"/>
              <a:gd name="connsiteY189" fmla="*/ 154755 h 3217319"/>
              <a:gd name="connsiteX190" fmla="*/ 189589 w 5344102"/>
              <a:gd name="connsiteY190" fmla="*/ 107762 h 3217319"/>
              <a:gd name="connsiteX191" fmla="*/ 202553 w 5344102"/>
              <a:gd name="connsiteY191" fmla="*/ 57529 h 3217319"/>
              <a:gd name="connsiteX192" fmla="*/ 209034 w 5344102"/>
              <a:gd name="connsiteY192" fmla="*/ 7298 h 321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344102" h="3217319">
                <a:moveTo>
                  <a:pt x="209034" y="0"/>
                </a:moveTo>
                <a:lnTo>
                  <a:pt x="5135071" y="0"/>
                </a:lnTo>
                <a:lnTo>
                  <a:pt x="5135071" y="7298"/>
                </a:lnTo>
                <a:lnTo>
                  <a:pt x="5141552" y="57529"/>
                </a:lnTo>
                <a:lnTo>
                  <a:pt x="5154514" y="107762"/>
                </a:lnTo>
                <a:lnTo>
                  <a:pt x="5173960" y="154755"/>
                </a:lnTo>
                <a:lnTo>
                  <a:pt x="5199887" y="203366"/>
                </a:lnTo>
                <a:lnTo>
                  <a:pt x="5225812" y="251980"/>
                </a:lnTo>
                <a:lnTo>
                  <a:pt x="5254980" y="300590"/>
                </a:lnTo>
                <a:lnTo>
                  <a:pt x="5282526" y="347583"/>
                </a:lnTo>
                <a:lnTo>
                  <a:pt x="5306833" y="397815"/>
                </a:lnTo>
                <a:lnTo>
                  <a:pt x="5326276" y="446428"/>
                </a:lnTo>
                <a:lnTo>
                  <a:pt x="5339241" y="496660"/>
                </a:lnTo>
                <a:lnTo>
                  <a:pt x="5344102" y="548512"/>
                </a:lnTo>
                <a:lnTo>
                  <a:pt x="5339241" y="600365"/>
                </a:lnTo>
                <a:lnTo>
                  <a:pt x="5326276" y="650598"/>
                </a:lnTo>
                <a:lnTo>
                  <a:pt x="5306833" y="699211"/>
                </a:lnTo>
                <a:lnTo>
                  <a:pt x="5282526" y="749442"/>
                </a:lnTo>
                <a:lnTo>
                  <a:pt x="5254980" y="796435"/>
                </a:lnTo>
                <a:lnTo>
                  <a:pt x="5225812" y="845048"/>
                </a:lnTo>
                <a:lnTo>
                  <a:pt x="5199887" y="893659"/>
                </a:lnTo>
                <a:lnTo>
                  <a:pt x="5173960" y="942270"/>
                </a:lnTo>
                <a:lnTo>
                  <a:pt x="5154514" y="989263"/>
                </a:lnTo>
                <a:lnTo>
                  <a:pt x="5141552" y="1039497"/>
                </a:lnTo>
                <a:lnTo>
                  <a:pt x="5135071" y="1089727"/>
                </a:lnTo>
                <a:lnTo>
                  <a:pt x="5135071" y="1143202"/>
                </a:lnTo>
                <a:lnTo>
                  <a:pt x="5138311" y="1198295"/>
                </a:lnTo>
                <a:lnTo>
                  <a:pt x="5144792" y="1253388"/>
                </a:lnTo>
                <a:lnTo>
                  <a:pt x="5152894" y="1308483"/>
                </a:lnTo>
                <a:lnTo>
                  <a:pt x="5159375" y="1363576"/>
                </a:lnTo>
                <a:lnTo>
                  <a:pt x="5164237" y="1418669"/>
                </a:lnTo>
                <a:lnTo>
                  <a:pt x="5162616" y="1470524"/>
                </a:lnTo>
                <a:lnTo>
                  <a:pt x="5156135" y="1520757"/>
                </a:lnTo>
                <a:lnTo>
                  <a:pt x="5141552" y="1569369"/>
                </a:lnTo>
                <a:lnTo>
                  <a:pt x="5120486" y="1609878"/>
                </a:lnTo>
                <a:lnTo>
                  <a:pt x="5092939" y="1648768"/>
                </a:lnTo>
                <a:lnTo>
                  <a:pt x="5060529" y="1682797"/>
                </a:lnTo>
                <a:lnTo>
                  <a:pt x="5023262" y="1716824"/>
                </a:lnTo>
                <a:lnTo>
                  <a:pt x="4984371" y="1747613"/>
                </a:lnTo>
                <a:lnTo>
                  <a:pt x="4943861" y="1778400"/>
                </a:lnTo>
                <a:lnTo>
                  <a:pt x="4901732" y="1809188"/>
                </a:lnTo>
                <a:lnTo>
                  <a:pt x="4862842" y="1839975"/>
                </a:lnTo>
                <a:lnTo>
                  <a:pt x="4825572" y="1872383"/>
                </a:lnTo>
                <a:lnTo>
                  <a:pt x="4793164" y="1909652"/>
                </a:lnTo>
                <a:lnTo>
                  <a:pt x="4763996" y="1945301"/>
                </a:lnTo>
                <a:lnTo>
                  <a:pt x="4741309" y="1985810"/>
                </a:lnTo>
                <a:lnTo>
                  <a:pt x="4721865" y="2029562"/>
                </a:lnTo>
                <a:lnTo>
                  <a:pt x="4705661" y="2076555"/>
                </a:lnTo>
                <a:lnTo>
                  <a:pt x="4691078" y="2125168"/>
                </a:lnTo>
                <a:lnTo>
                  <a:pt x="4678114" y="2173779"/>
                </a:lnTo>
                <a:lnTo>
                  <a:pt x="4665151" y="2224012"/>
                </a:lnTo>
                <a:lnTo>
                  <a:pt x="4650566" y="2271004"/>
                </a:lnTo>
                <a:lnTo>
                  <a:pt x="4634363" y="2317994"/>
                </a:lnTo>
                <a:lnTo>
                  <a:pt x="4614920" y="2361746"/>
                </a:lnTo>
                <a:lnTo>
                  <a:pt x="4590613" y="2400637"/>
                </a:lnTo>
                <a:lnTo>
                  <a:pt x="4561447" y="2436284"/>
                </a:lnTo>
                <a:lnTo>
                  <a:pt x="4525797" y="2465451"/>
                </a:lnTo>
                <a:lnTo>
                  <a:pt x="4486906" y="2489757"/>
                </a:lnTo>
                <a:lnTo>
                  <a:pt x="4443155" y="2509203"/>
                </a:lnTo>
                <a:lnTo>
                  <a:pt x="4396163" y="2525407"/>
                </a:lnTo>
                <a:lnTo>
                  <a:pt x="4349173" y="2539990"/>
                </a:lnTo>
                <a:lnTo>
                  <a:pt x="4298939" y="2552954"/>
                </a:lnTo>
                <a:lnTo>
                  <a:pt x="4250326" y="2565918"/>
                </a:lnTo>
                <a:lnTo>
                  <a:pt x="4201715" y="2580502"/>
                </a:lnTo>
                <a:lnTo>
                  <a:pt x="4154724" y="2596705"/>
                </a:lnTo>
                <a:lnTo>
                  <a:pt x="4110972" y="2616151"/>
                </a:lnTo>
                <a:lnTo>
                  <a:pt x="4070464" y="2638835"/>
                </a:lnTo>
                <a:lnTo>
                  <a:pt x="4034814" y="2668002"/>
                </a:lnTo>
                <a:lnTo>
                  <a:pt x="3997545" y="2700411"/>
                </a:lnTo>
                <a:lnTo>
                  <a:pt x="3965136" y="2737680"/>
                </a:lnTo>
                <a:lnTo>
                  <a:pt x="3934348" y="2776570"/>
                </a:lnTo>
                <a:lnTo>
                  <a:pt x="3903560" y="2817079"/>
                </a:lnTo>
                <a:lnTo>
                  <a:pt x="3872773" y="2857590"/>
                </a:lnTo>
                <a:lnTo>
                  <a:pt x="3841985" y="2896480"/>
                </a:lnTo>
                <a:lnTo>
                  <a:pt x="3807956" y="2933749"/>
                </a:lnTo>
                <a:lnTo>
                  <a:pt x="3773927" y="2966156"/>
                </a:lnTo>
                <a:lnTo>
                  <a:pt x="3735039" y="2993703"/>
                </a:lnTo>
                <a:lnTo>
                  <a:pt x="3694528" y="3014769"/>
                </a:lnTo>
                <a:lnTo>
                  <a:pt x="3645915" y="3029353"/>
                </a:lnTo>
                <a:lnTo>
                  <a:pt x="3595682" y="3035835"/>
                </a:lnTo>
                <a:lnTo>
                  <a:pt x="3543830" y="3037455"/>
                </a:lnTo>
                <a:lnTo>
                  <a:pt x="3488736" y="3032593"/>
                </a:lnTo>
                <a:lnTo>
                  <a:pt x="3433642" y="3026113"/>
                </a:lnTo>
                <a:lnTo>
                  <a:pt x="3378548" y="3018009"/>
                </a:lnTo>
                <a:lnTo>
                  <a:pt x="3323455" y="3011529"/>
                </a:lnTo>
                <a:lnTo>
                  <a:pt x="3268360" y="3008288"/>
                </a:lnTo>
                <a:lnTo>
                  <a:pt x="3214887" y="3008288"/>
                </a:lnTo>
                <a:lnTo>
                  <a:pt x="3164655" y="3014769"/>
                </a:lnTo>
                <a:lnTo>
                  <a:pt x="3112802" y="3027733"/>
                </a:lnTo>
                <a:lnTo>
                  <a:pt x="3065810" y="3047177"/>
                </a:lnTo>
                <a:lnTo>
                  <a:pt x="3017198" y="3073104"/>
                </a:lnTo>
                <a:lnTo>
                  <a:pt x="2968587" y="3099031"/>
                </a:lnTo>
                <a:lnTo>
                  <a:pt x="2919974" y="3128197"/>
                </a:lnTo>
                <a:lnTo>
                  <a:pt x="2872980" y="3155745"/>
                </a:lnTo>
                <a:lnTo>
                  <a:pt x="2822750" y="3180050"/>
                </a:lnTo>
                <a:lnTo>
                  <a:pt x="2774137" y="3199496"/>
                </a:lnTo>
                <a:lnTo>
                  <a:pt x="2723903" y="3212459"/>
                </a:lnTo>
                <a:lnTo>
                  <a:pt x="2672052" y="3217319"/>
                </a:lnTo>
                <a:lnTo>
                  <a:pt x="2620199" y="3212459"/>
                </a:lnTo>
                <a:lnTo>
                  <a:pt x="2569966" y="3199496"/>
                </a:lnTo>
                <a:lnTo>
                  <a:pt x="2521355" y="3180050"/>
                </a:lnTo>
                <a:lnTo>
                  <a:pt x="2471122" y="3155745"/>
                </a:lnTo>
                <a:lnTo>
                  <a:pt x="2424129" y="3128197"/>
                </a:lnTo>
                <a:lnTo>
                  <a:pt x="2375517" y="3099031"/>
                </a:lnTo>
                <a:lnTo>
                  <a:pt x="2326904" y="3073104"/>
                </a:lnTo>
                <a:lnTo>
                  <a:pt x="2278293" y="3047177"/>
                </a:lnTo>
                <a:lnTo>
                  <a:pt x="2229682" y="3027733"/>
                </a:lnTo>
                <a:lnTo>
                  <a:pt x="2179449" y="3014769"/>
                </a:lnTo>
                <a:lnTo>
                  <a:pt x="2129216" y="3008288"/>
                </a:lnTo>
                <a:lnTo>
                  <a:pt x="2075741" y="3008288"/>
                </a:lnTo>
                <a:lnTo>
                  <a:pt x="2020648" y="3011529"/>
                </a:lnTo>
                <a:lnTo>
                  <a:pt x="1965555" y="3018009"/>
                </a:lnTo>
                <a:lnTo>
                  <a:pt x="1910460" y="3026113"/>
                </a:lnTo>
                <a:lnTo>
                  <a:pt x="1855365" y="3032593"/>
                </a:lnTo>
                <a:lnTo>
                  <a:pt x="1800272" y="3037455"/>
                </a:lnTo>
                <a:lnTo>
                  <a:pt x="1748420" y="3035835"/>
                </a:lnTo>
                <a:lnTo>
                  <a:pt x="1698188" y="3029353"/>
                </a:lnTo>
                <a:lnTo>
                  <a:pt x="1649575" y="3014769"/>
                </a:lnTo>
                <a:lnTo>
                  <a:pt x="1609065" y="2993703"/>
                </a:lnTo>
                <a:lnTo>
                  <a:pt x="1570174" y="2966156"/>
                </a:lnTo>
                <a:lnTo>
                  <a:pt x="1536147" y="2933749"/>
                </a:lnTo>
                <a:lnTo>
                  <a:pt x="1502117" y="2896480"/>
                </a:lnTo>
                <a:lnTo>
                  <a:pt x="1471330" y="2857590"/>
                </a:lnTo>
                <a:lnTo>
                  <a:pt x="1440542" y="2817079"/>
                </a:lnTo>
                <a:lnTo>
                  <a:pt x="1409755" y="2776570"/>
                </a:lnTo>
                <a:lnTo>
                  <a:pt x="1378968" y="2737680"/>
                </a:lnTo>
                <a:lnTo>
                  <a:pt x="1346559" y="2700411"/>
                </a:lnTo>
                <a:lnTo>
                  <a:pt x="1309289" y="2668002"/>
                </a:lnTo>
                <a:lnTo>
                  <a:pt x="1273640" y="2638835"/>
                </a:lnTo>
                <a:lnTo>
                  <a:pt x="1233130" y="2616151"/>
                </a:lnTo>
                <a:lnTo>
                  <a:pt x="1189379" y="2596705"/>
                </a:lnTo>
                <a:lnTo>
                  <a:pt x="1142388" y="2580502"/>
                </a:lnTo>
                <a:lnTo>
                  <a:pt x="1093775" y="2565918"/>
                </a:lnTo>
                <a:lnTo>
                  <a:pt x="1045164" y="2552954"/>
                </a:lnTo>
                <a:lnTo>
                  <a:pt x="994931" y="2539990"/>
                </a:lnTo>
                <a:lnTo>
                  <a:pt x="947939" y="2525407"/>
                </a:lnTo>
                <a:lnTo>
                  <a:pt x="900946" y="2509203"/>
                </a:lnTo>
                <a:lnTo>
                  <a:pt x="857197" y="2489757"/>
                </a:lnTo>
                <a:lnTo>
                  <a:pt x="818305" y="2465451"/>
                </a:lnTo>
                <a:lnTo>
                  <a:pt x="782657" y="2436284"/>
                </a:lnTo>
                <a:lnTo>
                  <a:pt x="753491" y="2400637"/>
                </a:lnTo>
                <a:lnTo>
                  <a:pt x="729185" y="2361746"/>
                </a:lnTo>
                <a:lnTo>
                  <a:pt x="709739" y="2317994"/>
                </a:lnTo>
                <a:lnTo>
                  <a:pt x="693536" y="2271004"/>
                </a:lnTo>
                <a:lnTo>
                  <a:pt x="678952" y="2224012"/>
                </a:lnTo>
                <a:lnTo>
                  <a:pt x="665989" y="2173779"/>
                </a:lnTo>
                <a:lnTo>
                  <a:pt x="653024" y="2125168"/>
                </a:lnTo>
                <a:lnTo>
                  <a:pt x="638441" y="2076555"/>
                </a:lnTo>
                <a:lnTo>
                  <a:pt x="622237" y="2029562"/>
                </a:lnTo>
                <a:lnTo>
                  <a:pt x="602791" y="1985810"/>
                </a:lnTo>
                <a:lnTo>
                  <a:pt x="580106" y="1945301"/>
                </a:lnTo>
                <a:lnTo>
                  <a:pt x="550941" y="1909652"/>
                </a:lnTo>
                <a:lnTo>
                  <a:pt x="518531" y="1872383"/>
                </a:lnTo>
                <a:lnTo>
                  <a:pt x="481262" y="1839975"/>
                </a:lnTo>
                <a:lnTo>
                  <a:pt x="440750" y="1809188"/>
                </a:lnTo>
                <a:lnTo>
                  <a:pt x="400241" y="1778400"/>
                </a:lnTo>
                <a:lnTo>
                  <a:pt x="359731" y="1747613"/>
                </a:lnTo>
                <a:lnTo>
                  <a:pt x="320841" y="1716824"/>
                </a:lnTo>
                <a:lnTo>
                  <a:pt x="283572" y="1682797"/>
                </a:lnTo>
                <a:lnTo>
                  <a:pt x="251164" y="1648768"/>
                </a:lnTo>
                <a:lnTo>
                  <a:pt x="223618" y="1609878"/>
                </a:lnTo>
                <a:lnTo>
                  <a:pt x="202553" y="1569369"/>
                </a:lnTo>
                <a:lnTo>
                  <a:pt x="187969" y="1520757"/>
                </a:lnTo>
                <a:lnTo>
                  <a:pt x="181487" y="1470524"/>
                </a:lnTo>
                <a:lnTo>
                  <a:pt x="179866" y="1418669"/>
                </a:lnTo>
                <a:lnTo>
                  <a:pt x="184727" y="1363576"/>
                </a:lnTo>
                <a:lnTo>
                  <a:pt x="191209" y="1308483"/>
                </a:lnTo>
                <a:lnTo>
                  <a:pt x="199310" y="1253388"/>
                </a:lnTo>
                <a:lnTo>
                  <a:pt x="205793" y="1198295"/>
                </a:lnTo>
                <a:lnTo>
                  <a:pt x="209034" y="1143202"/>
                </a:lnTo>
                <a:lnTo>
                  <a:pt x="209034" y="1089727"/>
                </a:lnTo>
                <a:lnTo>
                  <a:pt x="202553" y="1039497"/>
                </a:lnTo>
                <a:lnTo>
                  <a:pt x="189589" y="989263"/>
                </a:lnTo>
                <a:lnTo>
                  <a:pt x="170144" y="942270"/>
                </a:lnTo>
                <a:lnTo>
                  <a:pt x="145838" y="893659"/>
                </a:lnTo>
                <a:lnTo>
                  <a:pt x="118290" y="845048"/>
                </a:lnTo>
                <a:lnTo>
                  <a:pt x="89124" y="796435"/>
                </a:lnTo>
                <a:lnTo>
                  <a:pt x="61577" y="749442"/>
                </a:lnTo>
                <a:lnTo>
                  <a:pt x="37269" y="699211"/>
                </a:lnTo>
                <a:lnTo>
                  <a:pt x="17826" y="650598"/>
                </a:lnTo>
                <a:lnTo>
                  <a:pt x="4863" y="600365"/>
                </a:lnTo>
                <a:lnTo>
                  <a:pt x="0" y="548512"/>
                </a:lnTo>
                <a:lnTo>
                  <a:pt x="4863" y="496660"/>
                </a:lnTo>
                <a:lnTo>
                  <a:pt x="17826" y="446428"/>
                </a:lnTo>
                <a:lnTo>
                  <a:pt x="37269" y="397815"/>
                </a:lnTo>
                <a:lnTo>
                  <a:pt x="61577" y="347583"/>
                </a:lnTo>
                <a:lnTo>
                  <a:pt x="89124" y="300590"/>
                </a:lnTo>
                <a:lnTo>
                  <a:pt x="118290" y="251980"/>
                </a:lnTo>
                <a:lnTo>
                  <a:pt x="145838" y="203366"/>
                </a:lnTo>
                <a:lnTo>
                  <a:pt x="170144" y="154755"/>
                </a:lnTo>
                <a:lnTo>
                  <a:pt x="189589" y="107762"/>
                </a:lnTo>
                <a:lnTo>
                  <a:pt x="202553" y="57529"/>
                </a:lnTo>
                <a:lnTo>
                  <a:pt x="209034" y="7298"/>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58" name="Freeform: Shape 57">
            <a:extLst>
              <a:ext uri="{FF2B5EF4-FFF2-40B4-BE49-F238E27FC236}">
                <a16:creationId xmlns:a16="http://schemas.microsoft.com/office/drawing/2014/main" id="{83F81929-E8DA-4450-9CAE-78112B6E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4670" y="0"/>
            <a:ext cx="5019316" cy="3055154"/>
          </a:xfrm>
          <a:custGeom>
            <a:avLst/>
            <a:gdLst>
              <a:gd name="connsiteX0" fmla="*/ 196330 w 5019316"/>
              <a:gd name="connsiteY0" fmla="*/ 0 h 3055154"/>
              <a:gd name="connsiteX1" fmla="*/ 4822988 w 5019316"/>
              <a:gd name="connsiteY1" fmla="*/ 0 h 3055154"/>
              <a:gd name="connsiteX2" fmla="*/ 4822988 w 5019316"/>
              <a:gd name="connsiteY2" fmla="*/ 40184 h 3055154"/>
              <a:gd name="connsiteX3" fmla="*/ 4829076 w 5019316"/>
              <a:gd name="connsiteY3" fmla="*/ 87363 h 3055154"/>
              <a:gd name="connsiteX4" fmla="*/ 4841250 w 5019316"/>
              <a:gd name="connsiteY4" fmla="*/ 134544 h 3055154"/>
              <a:gd name="connsiteX5" fmla="*/ 4859514 w 5019316"/>
              <a:gd name="connsiteY5" fmla="*/ 178682 h 3055154"/>
              <a:gd name="connsiteX6" fmla="*/ 4883865 w 5019316"/>
              <a:gd name="connsiteY6" fmla="*/ 224339 h 3055154"/>
              <a:gd name="connsiteX7" fmla="*/ 4908215 w 5019316"/>
              <a:gd name="connsiteY7" fmla="*/ 269998 h 3055154"/>
              <a:gd name="connsiteX8" fmla="*/ 4935610 w 5019316"/>
              <a:gd name="connsiteY8" fmla="*/ 315655 h 3055154"/>
              <a:gd name="connsiteX9" fmla="*/ 4961482 w 5019316"/>
              <a:gd name="connsiteY9" fmla="*/ 359793 h 3055154"/>
              <a:gd name="connsiteX10" fmla="*/ 4984312 w 5019316"/>
              <a:gd name="connsiteY10" fmla="*/ 406972 h 3055154"/>
              <a:gd name="connsiteX11" fmla="*/ 5002574 w 5019316"/>
              <a:gd name="connsiteY11" fmla="*/ 452631 h 3055154"/>
              <a:gd name="connsiteX12" fmla="*/ 5014750 w 5019316"/>
              <a:gd name="connsiteY12" fmla="*/ 499811 h 3055154"/>
              <a:gd name="connsiteX13" fmla="*/ 5019316 w 5019316"/>
              <a:gd name="connsiteY13" fmla="*/ 548512 h 3055154"/>
              <a:gd name="connsiteX14" fmla="*/ 5014750 w 5019316"/>
              <a:gd name="connsiteY14" fmla="*/ 597215 h 3055154"/>
              <a:gd name="connsiteX15" fmla="*/ 5002574 w 5019316"/>
              <a:gd name="connsiteY15" fmla="*/ 644395 h 3055154"/>
              <a:gd name="connsiteX16" fmla="*/ 4984312 w 5019316"/>
              <a:gd name="connsiteY16" fmla="*/ 690054 h 3055154"/>
              <a:gd name="connsiteX17" fmla="*/ 4961482 w 5019316"/>
              <a:gd name="connsiteY17" fmla="*/ 737233 h 3055154"/>
              <a:gd name="connsiteX18" fmla="*/ 4935610 w 5019316"/>
              <a:gd name="connsiteY18" fmla="*/ 781371 h 3055154"/>
              <a:gd name="connsiteX19" fmla="*/ 4908215 w 5019316"/>
              <a:gd name="connsiteY19" fmla="*/ 827030 h 3055154"/>
              <a:gd name="connsiteX20" fmla="*/ 4883865 w 5019316"/>
              <a:gd name="connsiteY20" fmla="*/ 872687 h 3055154"/>
              <a:gd name="connsiteX21" fmla="*/ 4859514 w 5019316"/>
              <a:gd name="connsiteY21" fmla="*/ 918345 h 3055154"/>
              <a:gd name="connsiteX22" fmla="*/ 4841250 w 5019316"/>
              <a:gd name="connsiteY22" fmla="*/ 962482 h 3055154"/>
              <a:gd name="connsiteX23" fmla="*/ 4829076 w 5019316"/>
              <a:gd name="connsiteY23" fmla="*/ 1009663 h 3055154"/>
              <a:gd name="connsiteX24" fmla="*/ 4822988 w 5019316"/>
              <a:gd name="connsiteY24" fmla="*/ 1056842 h 3055154"/>
              <a:gd name="connsiteX25" fmla="*/ 4822988 w 5019316"/>
              <a:gd name="connsiteY25" fmla="*/ 1107067 h 3055154"/>
              <a:gd name="connsiteX26" fmla="*/ 4826031 w 5019316"/>
              <a:gd name="connsiteY26" fmla="*/ 1158813 h 3055154"/>
              <a:gd name="connsiteX27" fmla="*/ 4832119 w 5019316"/>
              <a:gd name="connsiteY27" fmla="*/ 1210558 h 3055154"/>
              <a:gd name="connsiteX28" fmla="*/ 4839728 w 5019316"/>
              <a:gd name="connsiteY28" fmla="*/ 1262305 h 3055154"/>
              <a:gd name="connsiteX29" fmla="*/ 4845816 w 5019316"/>
              <a:gd name="connsiteY29" fmla="*/ 1314051 h 3055154"/>
              <a:gd name="connsiteX30" fmla="*/ 4850383 w 5019316"/>
              <a:gd name="connsiteY30" fmla="*/ 1365796 h 3055154"/>
              <a:gd name="connsiteX31" fmla="*/ 4848859 w 5019316"/>
              <a:gd name="connsiteY31" fmla="*/ 1414500 h 3055154"/>
              <a:gd name="connsiteX32" fmla="*/ 4842773 w 5019316"/>
              <a:gd name="connsiteY32" fmla="*/ 1461681 h 3055154"/>
              <a:gd name="connsiteX33" fmla="*/ 4829076 w 5019316"/>
              <a:gd name="connsiteY33" fmla="*/ 1507338 h 3055154"/>
              <a:gd name="connsiteX34" fmla="*/ 4809290 w 5019316"/>
              <a:gd name="connsiteY34" fmla="*/ 1545386 h 3055154"/>
              <a:gd name="connsiteX35" fmla="*/ 4783417 w 5019316"/>
              <a:gd name="connsiteY35" fmla="*/ 1581914 h 3055154"/>
              <a:gd name="connsiteX36" fmla="*/ 4752978 w 5019316"/>
              <a:gd name="connsiteY36" fmla="*/ 1613874 h 3055154"/>
              <a:gd name="connsiteX37" fmla="*/ 4717975 w 5019316"/>
              <a:gd name="connsiteY37" fmla="*/ 1645834 h 3055154"/>
              <a:gd name="connsiteX38" fmla="*/ 4681447 w 5019316"/>
              <a:gd name="connsiteY38" fmla="*/ 1674752 h 3055154"/>
              <a:gd name="connsiteX39" fmla="*/ 4643400 w 5019316"/>
              <a:gd name="connsiteY39" fmla="*/ 1703669 h 3055154"/>
              <a:gd name="connsiteX40" fmla="*/ 4603831 w 5019316"/>
              <a:gd name="connsiteY40" fmla="*/ 1732585 h 3055154"/>
              <a:gd name="connsiteX41" fmla="*/ 4567303 w 5019316"/>
              <a:gd name="connsiteY41" fmla="*/ 1761502 h 3055154"/>
              <a:gd name="connsiteX42" fmla="*/ 4532299 w 5019316"/>
              <a:gd name="connsiteY42" fmla="*/ 1791940 h 3055154"/>
              <a:gd name="connsiteX43" fmla="*/ 4501861 w 5019316"/>
              <a:gd name="connsiteY43" fmla="*/ 1826945 h 3055154"/>
              <a:gd name="connsiteX44" fmla="*/ 4474466 w 5019316"/>
              <a:gd name="connsiteY44" fmla="*/ 1860428 h 3055154"/>
              <a:gd name="connsiteX45" fmla="*/ 4453158 w 5019316"/>
              <a:gd name="connsiteY45" fmla="*/ 1898476 h 3055154"/>
              <a:gd name="connsiteX46" fmla="*/ 4434896 w 5019316"/>
              <a:gd name="connsiteY46" fmla="*/ 1939569 h 3055154"/>
              <a:gd name="connsiteX47" fmla="*/ 4419677 w 5019316"/>
              <a:gd name="connsiteY47" fmla="*/ 1983706 h 3055154"/>
              <a:gd name="connsiteX48" fmla="*/ 4405979 w 5019316"/>
              <a:gd name="connsiteY48" fmla="*/ 2029365 h 3055154"/>
              <a:gd name="connsiteX49" fmla="*/ 4393803 w 5019316"/>
              <a:gd name="connsiteY49" fmla="*/ 2075023 h 3055154"/>
              <a:gd name="connsiteX50" fmla="*/ 4381628 w 5019316"/>
              <a:gd name="connsiteY50" fmla="*/ 2122203 h 3055154"/>
              <a:gd name="connsiteX51" fmla="*/ 4367930 w 5019316"/>
              <a:gd name="connsiteY51" fmla="*/ 2166339 h 3055154"/>
              <a:gd name="connsiteX52" fmla="*/ 4352711 w 5019316"/>
              <a:gd name="connsiteY52" fmla="*/ 2210475 h 3055154"/>
              <a:gd name="connsiteX53" fmla="*/ 4334449 w 5019316"/>
              <a:gd name="connsiteY53" fmla="*/ 2251568 h 3055154"/>
              <a:gd name="connsiteX54" fmla="*/ 4311619 w 5019316"/>
              <a:gd name="connsiteY54" fmla="*/ 2288096 h 3055154"/>
              <a:gd name="connsiteX55" fmla="*/ 4284226 w 5019316"/>
              <a:gd name="connsiteY55" fmla="*/ 2321577 h 3055154"/>
              <a:gd name="connsiteX56" fmla="*/ 4250743 w 5019316"/>
              <a:gd name="connsiteY56" fmla="*/ 2348972 h 3055154"/>
              <a:gd name="connsiteX57" fmla="*/ 4214216 w 5019316"/>
              <a:gd name="connsiteY57" fmla="*/ 2371801 h 3055154"/>
              <a:gd name="connsiteX58" fmla="*/ 4173123 w 5019316"/>
              <a:gd name="connsiteY58" fmla="*/ 2390065 h 3055154"/>
              <a:gd name="connsiteX59" fmla="*/ 4128988 w 5019316"/>
              <a:gd name="connsiteY59" fmla="*/ 2405284 h 3055154"/>
              <a:gd name="connsiteX60" fmla="*/ 4084853 w 5019316"/>
              <a:gd name="connsiteY60" fmla="*/ 2418982 h 3055154"/>
              <a:gd name="connsiteX61" fmla="*/ 4037672 w 5019316"/>
              <a:gd name="connsiteY61" fmla="*/ 2431158 h 3055154"/>
              <a:gd name="connsiteX62" fmla="*/ 3992014 w 5019316"/>
              <a:gd name="connsiteY62" fmla="*/ 2443334 h 3055154"/>
              <a:gd name="connsiteX63" fmla="*/ 3946357 w 5019316"/>
              <a:gd name="connsiteY63" fmla="*/ 2457031 h 3055154"/>
              <a:gd name="connsiteX64" fmla="*/ 3902222 w 5019316"/>
              <a:gd name="connsiteY64" fmla="*/ 2472250 h 3055154"/>
              <a:gd name="connsiteX65" fmla="*/ 3861129 w 5019316"/>
              <a:gd name="connsiteY65" fmla="*/ 2490514 h 3055154"/>
              <a:gd name="connsiteX66" fmla="*/ 3823082 w 5019316"/>
              <a:gd name="connsiteY66" fmla="*/ 2511820 h 3055154"/>
              <a:gd name="connsiteX67" fmla="*/ 3789599 w 5019316"/>
              <a:gd name="connsiteY67" fmla="*/ 2539215 h 3055154"/>
              <a:gd name="connsiteX68" fmla="*/ 3754595 w 5019316"/>
              <a:gd name="connsiteY68" fmla="*/ 2569655 h 3055154"/>
              <a:gd name="connsiteX69" fmla="*/ 3724155 w 5019316"/>
              <a:gd name="connsiteY69" fmla="*/ 2604660 h 3055154"/>
              <a:gd name="connsiteX70" fmla="*/ 3695239 w 5019316"/>
              <a:gd name="connsiteY70" fmla="*/ 2641186 h 3055154"/>
              <a:gd name="connsiteX71" fmla="*/ 3666323 w 5019316"/>
              <a:gd name="connsiteY71" fmla="*/ 2679234 h 3055154"/>
              <a:gd name="connsiteX72" fmla="*/ 3637406 w 5019316"/>
              <a:gd name="connsiteY72" fmla="*/ 2717283 h 3055154"/>
              <a:gd name="connsiteX73" fmla="*/ 3608490 w 5019316"/>
              <a:gd name="connsiteY73" fmla="*/ 2753810 h 3055154"/>
              <a:gd name="connsiteX74" fmla="*/ 3576529 w 5019316"/>
              <a:gd name="connsiteY74" fmla="*/ 2788814 h 3055154"/>
              <a:gd name="connsiteX75" fmla="*/ 3544567 w 5019316"/>
              <a:gd name="connsiteY75" fmla="*/ 2819253 h 3055154"/>
              <a:gd name="connsiteX76" fmla="*/ 3508043 w 5019316"/>
              <a:gd name="connsiteY76" fmla="*/ 2845126 h 3055154"/>
              <a:gd name="connsiteX77" fmla="*/ 3469994 w 5019316"/>
              <a:gd name="connsiteY77" fmla="*/ 2864912 h 3055154"/>
              <a:gd name="connsiteX78" fmla="*/ 3424336 w 5019316"/>
              <a:gd name="connsiteY78" fmla="*/ 2878609 h 3055154"/>
              <a:gd name="connsiteX79" fmla="*/ 3377155 w 5019316"/>
              <a:gd name="connsiteY79" fmla="*/ 2884697 h 3055154"/>
              <a:gd name="connsiteX80" fmla="*/ 3328455 w 5019316"/>
              <a:gd name="connsiteY80" fmla="*/ 2886219 h 3055154"/>
              <a:gd name="connsiteX81" fmla="*/ 3276709 w 5019316"/>
              <a:gd name="connsiteY81" fmla="*/ 2881652 h 3055154"/>
              <a:gd name="connsiteX82" fmla="*/ 3224964 w 5019316"/>
              <a:gd name="connsiteY82" fmla="*/ 2875566 h 3055154"/>
              <a:gd name="connsiteX83" fmla="*/ 3173217 w 5019316"/>
              <a:gd name="connsiteY83" fmla="*/ 2867955 h 3055154"/>
              <a:gd name="connsiteX84" fmla="*/ 3121473 w 5019316"/>
              <a:gd name="connsiteY84" fmla="*/ 2861868 h 3055154"/>
              <a:gd name="connsiteX85" fmla="*/ 3069726 w 5019316"/>
              <a:gd name="connsiteY85" fmla="*/ 2858824 h 3055154"/>
              <a:gd name="connsiteX86" fmla="*/ 3019503 w 5019316"/>
              <a:gd name="connsiteY86" fmla="*/ 2858824 h 3055154"/>
              <a:gd name="connsiteX87" fmla="*/ 2972324 w 5019316"/>
              <a:gd name="connsiteY87" fmla="*/ 2864912 h 3055154"/>
              <a:gd name="connsiteX88" fmla="*/ 2923623 w 5019316"/>
              <a:gd name="connsiteY88" fmla="*/ 2877088 h 3055154"/>
              <a:gd name="connsiteX89" fmla="*/ 2879486 w 5019316"/>
              <a:gd name="connsiteY89" fmla="*/ 2895350 h 3055154"/>
              <a:gd name="connsiteX90" fmla="*/ 2833829 w 5019316"/>
              <a:gd name="connsiteY90" fmla="*/ 2919702 h 3055154"/>
              <a:gd name="connsiteX91" fmla="*/ 2788172 w 5019316"/>
              <a:gd name="connsiteY91" fmla="*/ 2944054 h 3055154"/>
              <a:gd name="connsiteX92" fmla="*/ 2742513 w 5019316"/>
              <a:gd name="connsiteY92" fmla="*/ 2971447 h 3055154"/>
              <a:gd name="connsiteX93" fmla="*/ 2698376 w 5019316"/>
              <a:gd name="connsiteY93" fmla="*/ 2997321 h 3055154"/>
              <a:gd name="connsiteX94" fmla="*/ 2651198 w 5019316"/>
              <a:gd name="connsiteY94" fmla="*/ 3020150 h 3055154"/>
              <a:gd name="connsiteX95" fmla="*/ 2605539 w 5019316"/>
              <a:gd name="connsiteY95" fmla="*/ 3038414 h 3055154"/>
              <a:gd name="connsiteX96" fmla="*/ 2558359 w 5019316"/>
              <a:gd name="connsiteY96" fmla="*/ 3050590 h 3055154"/>
              <a:gd name="connsiteX97" fmla="*/ 2509659 w 5019316"/>
              <a:gd name="connsiteY97" fmla="*/ 3055154 h 3055154"/>
              <a:gd name="connsiteX98" fmla="*/ 2460957 w 5019316"/>
              <a:gd name="connsiteY98" fmla="*/ 3050590 h 3055154"/>
              <a:gd name="connsiteX99" fmla="*/ 2413777 w 5019316"/>
              <a:gd name="connsiteY99" fmla="*/ 3038414 h 3055154"/>
              <a:gd name="connsiteX100" fmla="*/ 2368120 w 5019316"/>
              <a:gd name="connsiteY100" fmla="*/ 3020150 h 3055154"/>
              <a:gd name="connsiteX101" fmla="*/ 2320940 w 5019316"/>
              <a:gd name="connsiteY101" fmla="*/ 2997321 h 3055154"/>
              <a:gd name="connsiteX102" fmla="*/ 2276803 w 5019316"/>
              <a:gd name="connsiteY102" fmla="*/ 2971447 h 3055154"/>
              <a:gd name="connsiteX103" fmla="*/ 2231146 w 5019316"/>
              <a:gd name="connsiteY103" fmla="*/ 2944054 h 3055154"/>
              <a:gd name="connsiteX104" fmla="*/ 2185488 w 5019316"/>
              <a:gd name="connsiteY104" fmla="*/ 2919702 h 3055154"/>
              <a:gd name="connsiteX105" fmla="*/ 2139831 w 5019316"/>
              <a:gd name="connsiteY105" fmla="*/ 2895350 h 3055154"/>
              <a:gd name="connsiteX106" fmla="*/ 2094174 w 5019316"/>
              <a:gd name="connsiteY106" fmla="*/ 2877088 h 3055154"/>
              <a:gd name="connsiteX107" fmla="*/ 2046994 w 5019316"/>
              <a:gd name="connsiteY107" fmla="*/ 2864912 h 3055154"/>
              <a:gd name="connsiteX108" fmla="*/ 1999813 w 5019316"/>
              <a:gd name="connsiteY108" fmla="*/ 2858824 h 3055154"/>
              <a:gd name="connsiteX109" fmla="*/ 1949589 w 5019316"/>
              <a:gd name="connsiteY109" fmla="*/ 2858824 h 3055154"/>
              <a:gd name="connsiteX110" fmla="*/ 1897844 w 5019316"/>
              <a:gd name="connsiteY110" fmla="*/ 2861868 h 3055154"/>
              <a:gd name="connsiteX111" fmla="*/ 1846099 w 5019316"/>
              <a:gd name="connsiteY111" fmla="*/ 2867955 h 3055154"/>
              <a:gd name="connsiteX112" fmla="*/ 1794352 w 5019316"/>
              <a:gd name="connsiteY112" fmla="*/ 2875566 h 3055154"/>
              <a:gd name="connsiteX113" fmla="*/ 1742606 w 5019316"/>
              <a:gd name="connsiteY113" fmla="*/ 2881652 h 3055154"/>
              <a:gd name="connsiteX114" fmla="*/ 1690861 w 5019316"/>
              <a:gd name="connsiteY114" fmla="*/ 2886219 h 3055154"/>
              <a:gd name="connsiteX115" fmla="*/ 1642161 w 5019316"/>
              <a:gd name="connsiteY115" fmla="*/ 2884697 h 3055154"/>
              <a:gd name="connsiteX116" fmla="*/ 1594981 w 5019316"/>
              <a:gd name="connsiteY116" fmla="*/ 2878609 h 3055154"/>
              <a:gd name="connsiteX117" fmla="*/ 1549322 w 5019316"/>
              <a:gd name="connsiteY117" fmla="*/ 2864912 h 3055154"/>
              <a:gd name="connsiteX118" fmla="*/ 1511275 w 5019316"/>
              <a:gd name="connsiteY118" fmla="*/ 2845126 h 3055154"/>
              <a:gd name="connsiteX119" fmla="*/ 1474747 w 5019316"/>
              <a:gd name="connsiteY119" fmla="*/ 2819253 h 3055154"/>
              <a:gd name="connsiteX120" fmla="*/ 1442788 w 5019316"/>
              <a:gd name="connsiteY120" fmla="*/ 2788814 h 3055154"/>
              <a:gd name="connsiteX121" fmla="*/ 1410827 w 5019316"/>
              <a:gd name="connsiteY121" fmla="*/ 2753810 h 3055154"/>
              <a:gd name="connsiteX122" fmla="*/ 1381910 w 5019316"/>
              <a:gd name="connsiteY122" fmla="*/ 2717283 h 3055154"/>
              <a:gd name="connsiteX123" fmla="*/ 1352994 w 5019316"/>
              <a:gd name="connsiteY123" fmla="*/ 2679234 h 3055154"/>
              <a:gd name="connsiteX124" fmla="*/ 1324077 w 5019316"/>
              <a:gd name="connsiteY124" fmla="*/ 2641186 h 3055154"/>
              <a:gd name="connsiteX125" fmla="*/ 1295161 w 5019316"/>
              <a:gd name="connsiteY125" fmla="*/ 2604660 h 3055154"/>
              <a:gd name="connsiteX126" fmla="*/ 1264721 w 5019316"/>
              <a:gd name="connsiteY126" fmla="*/ 2569655 h 3055154"/>
              <a:gd name="connsiteX127" fmla="*/ 1229717 w 5019316"/>
              <a:gd name="connsiteY127" fmla="*/ 2539215 h 3055154"/>
              <a:gd name="connsiteX128" fmla="*/ 1196234 w 5019316"/>
              <a:gd name="connsiteY128" fmla="*/ 2511820 h 3055154"/>
              <a:gd name="connsiteX129" fmla="*/ 1158187 w 5019316"/>
              <a:gd name="connsiteY129" fmla="*/ 2490514 h 3055154"/>
              <a:gd name="connsiteX130" fmla="*/ 1117095 w 5019316"/>
              <a:gd name="connsiteY130" fmla="*/ 2472250 h 3055154"/>
              <a:gd name="connsiteX131" fmla="*/ 1072959 w 5019316"/>
              <a:gd name="connsiteY131" fmla="*/ 2457031 h 3055154"/>
              <a:gd name="connsiteX132" fmla="*/ 1027301 w 5019316"/>
              <a:gd name="connsiteY132" fmla="*/ 2443334 h 3055154"/>
              <a:gd name="connsiteX133" fmla="*/ 981644 w 5019316"/>
              <a:gd name="connsiteY133" fmla="*/ 2431158 h 3055154"/>
              <a:gd name="connsiteX134" fmla="*/ 934464 w 5019316"/>
              <a:gd name="connsiteY134" fmla="*/ 2418982 h 3055154"/>
              <a:gd name="connsiteX135" fmla="*/ 890329 w 5019316"/>
              <a:gd name="connsiteY135" fmla="*/ 2405284 h 3055154"/>
              <a:gd name="connsiteX136" fmla="*/ 846192 w 5019316"/>
              <a:gd name="connsiteY136" fmla="*/ 2390065 h 3055154"/>
              <a:gd name="connsiteX137" fmla="*/ 805101 w 5019316"/>
              <a:gd name="connsiteY137" fmla="*/ 2371801 h 3055154"/>
              <a:gd name="connsiteX138" fmla="*/ 768573 w 5019316"/>
              <a:gd name="connsiteY138" fmla="*/ 2348972 h 3055154"/>
              <a:gd name="connsiteX139" fmla="*/ 735091 w 5019316"/>
              <a:gd name="connsiteY139" fmla="*/ 2321577 h 3055154"/>
              <a:gd name="connsiteX140" fmla="*/ 707698 w 5019316"/>
              <a:gd name="connsiteY140" fmla="*/ 2288096 h 3055154"/>
              <a:gd name="connsiteX141" fmla="*/ 684869 w 5019316"/>
              <a:gd name="connsiteY141" fmla="*/ 2251568 h 3055154"/>
              <a:gd name="connsiteX142" fmla="*/ 666605 w 5019316"/>
              <a:gd name="connsiteY142" fmla="*/ 2210475 h 3055154"/>
              <a:gd name="connsiteX143" fmla="*/ 651386 w 5019316"/>
              <a:gd name="connsiteY143" fmla="*/ 2166339 h 3055154"/>
              <a:gd name="connsiteX144" fmla="*/ 637689 w 5019316"/>
              <a:gd name="connsiteY144" fmla="*/ 2122203 h 3055154"/>
              <a:gd name="connsiteX145" fmla="*/ 625513 w 5019316"/>
              <a:gd name="connsiteY145" fmla="*/ 2075023 h 3055154"/>
              <a:gd name="connsiteX146" fmla="*/ 613337 w 5019316"/>
              <a:gd name="connsiteY146" fmla="*/ 2029365 h 3055154"/>
              <a:gd name="connsiteX147" fmla="*/ 599640 w 5019316"/>
              <a:gd name="connsiteY147" fmla="*/ 1983706 h 3055154"/>
              <a:gd name="connsiteX148" fmla="*/ 584421 w 5019316"/>
              <a:gd name="connsiteY148" fmla="*/ 1939569 h 3055154"/>
              <a:gd name="connsiteX149" fmla="*/ 566157 w 5019316"/>
              <a:gd name="connsiteY149" fmla="*/ 1898476 h 3055154"/>
              <a:gd name="connsiteX150" fmla="*/ 544850 w 5019316"/>
              <a:gd name="connsiteY150" fmla="*/ 1860428 h 3055154"/>
              <a:gd name="connsiteX151" fmla="*/ 517457 w 5019316"/>
              <a:gd name="connsiteY151" fmla="*/ 1826945 h 3055154"/>
              <a:gd name="connsiteX152" fmla="*/ 487017 w 5019316"/>
              <a:gd name="connsiteY152" fmla="*/ 1791940 h 3055154"/>
              <a:gd name="connsiteX153" fmla="*/ 452013 w 5019316"/>
              <a:gd name="connsiteY153" fmla="*/ 1761502 h 3055154"/>
              <a:gd name="connsiteX154" fmla="*/ 413964 w 5019316"/>
              <a:gd name="connsiteY154" fmla="*/ 1732585 h 3055154"/>
              <a:gd name="connsiteX155" fmla="*/ 375916 w 5019316"/>
              <a:gd name="connsiteY155" fmla="*/ 1703669 h 3055154"/>
              <a:gd name="connsiteX156" fmla="*/ 337869 w 5019316"/>
              <a:gd name="connsiteY156" fmla="*/ 1674752 h 3055154"/>
              <a:gd name="connsiteX157" fmla="*/ 301341 w 5019316"/>
              <a:gd name="connsiteY157" fmla="*/ 1645834 h 3055154"/>
              <a:gd name="connsiteX158" fmla="*/ 266337 w 5019316"/>
              <a:gd name="connsiteY158" fmla="*/ 1613874 h 3055154"/>
              <a:gd name="connsiteX159" fmla="*/ 235899 w 5019316"/>
              <a:gd name="connsiteY159" fmla="*/ 1581914 h 3055154"/>
              <a:gd name="connsiteX160" fmla="*/ 210028 w 5019316"/>
              <a:gd name="connsiteY160" fmla="*/ 1545386 h 3055154"/>
              <a:gd name="connsiteX161" fmla="*/ 190243 w 5019316"/>
              <a:gd name="connsiteY161" fmla="*/ 1507338 h 3055154"/>
              <a:gd name="connsiteX162" fmla="*/ 176545 w 5019316"/>
              <a:gd name="connsiteY162" fmla="*/ 1461681 h 3055154"/>
              <a:gd name="connsiteX163" fmla="*/ 170457 w 5019316"/>
              <a:gd name="connsiteY163" fmla="*/ 1414500 h 3055154"/>
              <a:gd name="connsiteX164" fmla="*/ 168934 w 5019316"/>
              <a:gd name="connsiteY164" fmla="*/ 1365796 h 3055154"/>
              <a:gd name="connsiteX165" fmla="*/ 173500 w 5019316"/>
              <a:gd name="connsiteY165" fmla="*/ 1314051 h 3055154"/>
              <a:gd name="connsiteX166" fmla="*/ 179588 w 5019316"/>
              <a:gd name="connsiteY166" fmla="*/ 1262305 h 3055154"/>
              <a:gd name="connsiteX167" fmla="*/ 187198 w 5019316"/>
              <a:gd name="connsiteY167" fmla="*/ 1210558 h 3055154"/>
              <a:gd name="connsiteX168" fmla="*/ 193285 w 5019316"/>
              <a:gd name="connsiteY168" fmla="*/ 1158813 h 3055154"/>
              <a:gd name="connsiteX169" fmla="*/ 196330 w 5019316"/>
              <a:gd name="connsiteY169" fmla="*/ 1107067 h 3055154"/>
              <a:gd name="connsiteX170" fmla="*/ 196330 w 5019316"/>
              <a:gd name="connsiteY170" fmla="*/ 1056842 h 3055154"/>
              <a:gd name="connsiteX171" fmla="*/ 190243 w 5019316"/>
              <a:gd name="connsiteY171" fmla="*/ 1009663 h 3055154"/>
              <a:gd name="connsiteX172" fmla="*/ 178067 w 5019316"/>
              <a:gd name="connsiteY172" fmla="*/ 962482 h 3055154"/>
              <a:gd name="connsiteX173" fmla="*/ 159803 w 5019316"/>
              <a:gd name="connsiteY173" fmla="*/ 918345 h 3055154"/>
              <a:gd name="connsiteX174" fmla="*/ 136974 w 5019316"/>
              <a:gd name="connsiteY174" fmla="*/ 872687 h 3055154"/>
              <a:gd name="connsiteX175" fmla="*/ 111101 w 5019316"/>
              <a:gd name="connsiteY175" fmla="*/ 827030 h 3055154"/>
              <a:gd name="connsiteX176" fmla="*/ 83708 w 5019316"/>
              <a:gd name="connsiteY176" fmla="*/ 781371 h 3055154"/>
              <a:gd name="connsiteX177" fmla="*/ 57835 w 5019316"/>
              <a:gd name="connsiteY177" fmla="*/ 737233 h 3055154"/>
              <a:gd name="connsiteX178" fmla="*/ 35005 w 5019316"/>
              <a:gd name="connsiteY178" fmla="*/ 690054 h 3055154"/>
              <a:gd name="connsiteX179" fmla="*/ 16743 w 5019316"/>
              <a:gd name="connsiteY179" fmla="*/ 644395 h 3055154"/>
              <a:gd name="connsiteX180" fmla="*/ 4567 w 5019316"/>
              <a:gd name="connsiteY180" fmla="*/ 597215 h 3055154"/>
              <a:gd name="connsiteX181" fmla="*/ 0 w 5019316"/>
              <a:gd name="connsiteY181" fmla="*/ 548512 h 3055154"/>
              <a:gd name="connsiteX182" fmla="*/ 4567 w 5019316"/>
              <a:gd name="connsiteY182" fmla="*/ 499811 h 3055154"/>
              <a:gd name="connsiteX183" fmla="*/ 16743 w 5019316"/>
              <a:gd name="connsiteY183" fmla="*/ 452631 h 3055154"/>
              <a:gd name="connsiteX184" fmla="*/ 35005 w 5019316"/>
              <a:gd name="connsiteY184" fmla="*/ 406972 h 3055154"/>
              <a:gd name="connsiteX185" fmla="*/ 57835 w 5019316"/>
              <a:gd name="connsiteY185" fmla="*/ 359793 h 3055154"/>
              <a:gd name="connsiteX186" fmla="*/ 83708 w 5019316"/>
              <a:gd name="connsiteY186" fmla="*/ 315655 h 3055154"/>
              <a:gd name="connsiteX187" fmla="*/ 111101 w 5019316"/>
              <a:gd name="connsiteY187" fmla="*/ 269998 h 3055154"/>
              <a:gd name="connsiteX188" fmla="*/ 136974 w 5019316"/>
              <a:gd name="connsiteY188" fmla="*/ 224339 h 3055154"/>
              <a:gd name="connsiteX189" fmla="*/ 159803 w 5019316"/>
              <a:gd name="connsiteY189" fmla="*/ 178682 h 3055154"/>
              <a:gd name="connsiteX190" fmla="*/ 178067 w 5019316"/>
              <a:gd name="connsiteY190" fmla="*/ 134544 h 3055154"/>
              <a:gd name="connsiteX191" fmla="*/ 190243 w 5019316"/>
              <a:gd name="connsiteY191" fmla="*/ 87363 h 3055154"/>
              <a:gd name="connsiteX192" fmla="*/ 196330 w 5019316"/>
              <a:gd name="connsiteY192" fmla="*/ 40184 h 305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5019316" h="3055154">
                <a:moveTo>
                  <a:pt x="196330" y="0"/>
                </a:moveTo>
                <a:lnTo>
                  <a:pt x="4822988" y="0"/>
                </a:lnTo>
                <a:lnTo>
                  <a:pt x="4822988" y="40184"/>
                </a:lnTo>
                <a:lnTo>
                  <a:pt x="4829076" y="87363"/>
                </a:lnTo>
                <a:lnTo>
                  <a:pt x="4841250" y="134544"/>
                </a:lnTo>
                <a:lnTo>
                  <a:pt x="4859514" y="178682"/>
                </a:lnTo>
                <a:lnTo>
                  <a:pt x="4883865" y="224339"/>
                </a:lnTo>
                <a:lnTo>
                  <a:pt x="4908215" y="269998"/>
                </a:lnTo>
                <a:lnTo>
                  <a:pt x="4935610" y="315655"/>
                </a:lnTo>
                <a:lnTo>
                  <a:pt x="4961482" y="359793"/>
                </a:lnTo>
                <a:lnTo>
                  <a:pt x="4984312" y="406972"/>
                </a:lnTo>
                <a:lnTo>
                  <a:pt x="5002574" y="452631"/>
                </a:lnTo>
                <a:lnTo>
                  <a:pt x="5014750" y="499811"/>
                </a:lnTo>
                <a:lnTo>
                  <a:pt x="5019316" y="548512"/>
                </a:lnTo>
                <a:lnTo>
                  <a:pt x="5014750" y="597215"/>
                </a:lnTo>
                <a:lnTo>
                  <a:pt x="5002574" y="644395"/>
                </a:lnTo>
                <a:lnTo>
                  <a:pt x="4984312" y="690054"/>
                </a:lnTo>
                <a:lnTo>
                  <a:pt x="4961482" y="737233"/>
                </a:lnTo>
                <a:lnTo>
                  <a:pt x="4935610" y="781371"/>
                </a:lnTo>
                <a:lnTo>
                  <a:pt x="4908215" y="827030"/>
                </a:lnTo>
                <a:lnTo>
                  <a:pt x="4883865" y="872687"/>
                </a:lnTo>
                <a:lnTo>
                  <a:pt x="4859514" y="918345"/>
                </a:lnTo>
                <a:lnTo>
                  <a:pt x="4841250" y="962482"/>
                </a:lnTo>
                <a:lnTo>
                  <a:pt x="4829076" y="1009663"/>
                </a:lnTo>
                <a:lnTo>
                  <a:pt x="4822988" y="1056842"/>
                </a:lnTo>
                <a:lnTo>
                  <a:pt x="4822988" y="1107067"/>
                </a:lnTo>
                <a:lnTo>
                  <a:pt x="4826031" y="1158813"/>
                </a:lnTo>
                <a:lnTo>
                  <a:pt x="4832119" y="1210558"/>
                </a:lnTo>
                <a:lnTo>
                  <a:pt x="4839728" y="1262305"/>
                </a:lnTo>
                <a:lnTo>
                  <a:pt x="4845816" y="1314051"/>
                </a:lnTo>
                <a:lnTo>
                  <a:pt x="4850383" y="1365796"/>
                </a:lnTo>
                <a:lnTo>
                  <a:pt x="4848859" y="1414500"/>
                </a:lnTo>
                <a:lnTo>
                  <a:pt x="4842773" y="1461681"/>
                </a:lnTo>
                <a:lnTo>
                  <a:pt x="4829076" y="1507338"/>
                </a:lnTo>
                <a:lnTo>
                  <a:pt x="4809290" y="1545386"/>
                </a:lnTo>
                <a:lnTo>
                  <a:pt x="4783417" y="1581914"/>
                </a:lnTo>
                <a:lnTo>
                  <a:pt x="4752978" y="1613874"/>
                </a:lnTo>
                <a:lnTo>
                  <a:pt x="4717975" y="1645834"/>
                </a:lnTo>
                <a:lnTo>
                  <a:pt x="4681447" y="1674752"/>
                </a:lnTo>
                <a:lnTo>
                  <a:pt x="4643400" y="1703669"/>
                </a:lnTo>
                <a:lnTo>
                  <a:pt x="4603831" y="1732585"/>
                </a:lnTo>
                <a:lnTo>
                  <a:pt x="4567303" y="1761502"/>
                </a:lnTo>
                <a:lnTo>
                  <a:pt x="4532299" y="1791940"/>
                </a:lnTo>
                <a:lnTo>
                  <a:pt x="4501861" y="1826945"/>
                </a:lnTo>
                <a:lnTo>
                  <a:pt x="4474466" y="1860428"/>
                </a:lnTo>
                <a:lnTo>
                  <a:pt x="4453158" y="1898476"/>
                </a:lnTo>
                <a:lnTo>
                  <a:pt x="4434896" y="1939569"/>
                </a:lnTo>
                <a:lnTo>
                  <a:pt x="4419677" y="1983706"/>
                </a:lnTo>
                <a:lnTo>
                  <a:pt x="4405979" y="2029365"/>
                </a:lnTo>
                <a:lnTo>
                  <a:pt x="4393803" y="2075023"/>
                </a:lnTo>
                <a:lnTo>
                  <a:pt x="4381628" y="2122203"/>
                </a:lnTo>
                <a:lnTo>
                  <a:pt x="4367930" y="2166339"/>
                </a:lnTo>
                <a:lnTo>
                  <a:pt x="4352711" y="2210475"/>
                </a:lnTo>
                <a:lnTo>
                  <a:pt x="4334449" y="2251568"/>
                </a:lnTo>
                <a:lnTo>
                  <a:pt x="4311619" y="2288096"/>
                </a:lnTo>
                <a:lnTo>
                  <a:pt x="4284226" y="2321577"/>
                </a:lnTo>
                <a:lnTo>
                  <a:pt x="4250743" y="2348972"/>
                </a:lnTo>
                <a:lnTo>
                  <a:pt x="4214216" y="2371801"/>
                </a:lnTo>
                <a:lnTo>
                  <a:pt x="4173123" y="2390065"/>
                </a:lnTo>
                <a:lnTo>
                  <a:pt x="4128988" y="2405284"/>
                </a:lnTo>
                <a:lnTo>
                  <a:pt x="4084853" y="2418982"/>
                </a:lnTo>
                <a:lnTo>
                  <a:pt x="4037672" y="2431158"/>
                </a:lnTo>
                <a:lnTo>
                  <a:pt x="3992014" y="2443334"/>
                </a:lnTo>
                <a:lnTo>
                  <a:pt x="3946357" y="2457031"/>
                </a:lnTo>
                <a:lnTo>
                  <a:pt x="3902222" y="2472250"/>
                </a:lnTo>
                <a:lnTo>
                  <a:pt x="3861129" y="2490514"/>
                </a:lnTo>
                <a:lnTo>
                  <a:pt x="3823082" y="2511820"/>
                </a:lnTo>
                <a:lnTo>
                  <a:pt x="3789599" y="2539215"/>
                </a:lnTo>
                <a:lnTo>
                  <a:pt x="3754595" y="2569655"/>
                </a:lnTo>
                <a:lnTo>
                  <a:pt x="3724155" y="2604660"/>
                </a:lnTo>
                <a:lnTo>
                  <a:pt x="3695239" y="2641186"/>
                </a:lnTo>
                <a:lnTo>
                  <a:pt x="3666323" y="2679234"/>
                </a:lnTo>
                <a:lnTo>
                  <a:pt x="3637406" y="2717283"/>
                </a:lnTo>
                <a:lnTo>
                  <a:pt x="3608490" y="2753810"/>
                </a:lnTo>
                <a:lnTo>
                  <a:pt x="3576529" y="2788814"/>
                </a:lnTo>
                <a:lnTo>
                  <a:pt x="3544567" y="2819253"/>
                </a:lnTo>
                <a:lnTo>
                  <a:pt x="3508043" y="2845126"/>
                </a:lnTo>
                <a:lnTo>
                  <a:pt x="3469994" y="2864912"/>
                </a:lnTo>
                <a:lnTo>
                  <a:pt x="3424336" y="2878609"/>
                </a:lnTo>
                <a:lnTo>
                  <a:pt x="3377155" y="2884697"/>
                </a:lnTo>
                <a:lnTo>
                  <a:pt x="3328455" y="2886219"/>
                </a:lnTo>
                <a:lnTo>
                  <a:pt x="3276709" y="2881652"/>
                </a:lnTo>
                <a:lnTo>
                  <a:pt x="3224964" y="2875566"/>
                </a:lnTo>
                <a:lnTo>
                  <a:pt x="3173217" y="2867955"/>
                </a:lnTo>
                <a:lnTo>
                  <a:pt x="3121473" y="2861868"/>
                </a:lnTo>
                <a:lnTo>
                  <a:pt x="3069726" y="2858824"/>
                </a:lnTo>
                <a:lnTo>
                  <a:pt x="3019503" y="2858824"/>
                </a:lnTo>
                <a:lnTo>
                  <a:pt x="2972324" y="2864912"/>
                </a:lnTo>
                <a:lnTo>
                  <a:pt x="2923623" y="2877088"/>
                </a:lnTo>
                <a:lnTo>
                  <a:pt x="2879486" y="2895350"/>
                </a:lnTo>
                <a:lnTo>
                  <a:pt x="2833829" y="2919702"/>
                </a:lnTo>
                <a:lnTo>
                  <a:pt x="2788172" y="2944054"/>
                </a:lnTo>
                <a:lnTo>
                  <a:pt x="2742513" y="2971447"/>
                </a:lnTo>
                <a:lnTo>
                  <a:pt x="2698376" y="2997321"/>
                </a:lnTo>
                <a:lnTo>
                  <a:pt x="2651198" y="3020150"/>
                </a:lnTo>
                <a:lnTo>
                  <a:pt x="2605539" y="3038414"/>
                </a:lnTo>
                <a:lnTo>
                  <a:pt x="2558359" y="3050590"/>
                </a:lnTo>
                <a:lnTo>
                  <a:pt x="2509659" y="3055154"/>
                </a:lnTo>
                <a:lnTo>
                  <a:pt x="2460957" y="3050590"/>
                </a:lnTo>
                <a:lnTo>
                  <a:pt x="2413777" y="3038414"/>
                </a:lnTo>
                <a:lnTo>
                  <a:pt x="2368120" y="3020150"/>
                </a:lnTo>
                <a:lnTo>
                  <a:pt x="2320940" y="2997321"/>
                </a:lnTo>
                <a:lnTo>
                  <a:pt x="2276803" y="2971447"/>
                </a:lnTo>
                <a:lnTo>
                  <a:pt x="2231146" y="2944054"/>
                </a:lnTo>
                <a:lnTo>
                  <a:pt x="2185488" y="2919702"/>
                </a:lnTo>
                <a:lnTo>
                  <a:pt x="2139831" y="2895350"/>
                </a:lnTo>
                <a:lnTo>
                  <a:pt x="2094174" y="2877088"/>
                </a:lnTo>
                <a:lnTo>
                  <a:pt x="2046994" y="2864912"/>
                </a:lnTo>
                <a:lnTo>
                  <a:pt x="1999813" y="2858824"/>
                </a:lnTo>
                <a:lnTo>
                  <a:pt x="1949589" y="2858824"/>
                </a:lnTo>
                <a:lnTo>
                  <a:pt x="1897844" y="2861868"/>
                </a:lnTo>
                <a:lnTo>
                  <a:pt x="1846099" y="2867955"/>
                </a:lnTo>
                <a:lnTo>
                  <a:pt x="1794352" y="2875566"/>
                </a:lnTo>
                <a:lnTo>
                  <a:pt x="1742606" y="2881652"/>
                </a:lnTo>
                <a:lnTo>
                  <a:pt x="1690861" y="2886219"/>
                </a:lnTo>
                <a:lnTo>
                  <a:pt x="1642161" y="2884697"/>
                </a:lnTo>
                <a:lnTo>
                  <a:pt x="1594981" y="2878609"/>
                </a:lnTo>
                <a:lnTo>
                  <a:pt x="1549322" y="2864912"/>
                </a:lnTo>
                <a:lnTo>
                  <a:pt x="1511275" y="2845126"/>
                </a:lnTo>
                <a:lnTo>
                  <a:pt x="1474747" y="2819253"/>
                </a:lnTo>
                <a:lnTo>
                  <a:pt x="1442788" y="2788814"/>
                </a:lnTo>
                <a:lnTo>
                  <a:pt x="1410827" y="2753810"/>
                </a:lnTo>
                <a:lnTo>
                  <a:pt x="1381910" y="2717283"/>
                </a:lnTo>
                <a:lnTo>
                  <a:pt x="1352994" y="2679234"/>
                </a:lnTo>
                <a:lnTo>
                  <a:pt x="1324077" y="2641186"/>
                </a:lnTo>
                <a:lnTo>
                  <a:pt x="1295161" y="2604660"/>
                </a:lnTo>
                <a:lnTo>
                  <a:pt x="1264721" y="2569655"/>
                </a:lnTo>
                <a:lnTo>
                  <a:pt x="1229717" y="2539215"/>
                </a:lnTo>
                <a:lnTo>
                  <a:pt x="1196234" y="2511820"/>
                </a:lnTo>
                <a:lnTo>
                  <a:pt x="1158187" y="2490514"/>
                </a:lnTo>
                <a:lnTo>
                  <a:pt x="1117095" y="2472250"/>
                </a:lnTo>
                <a:lnTo>
                  <a:pt x="1072959" y="2457031"/>
                </a:lnTo>
                <a:lnTo>
                  <a:pt x="1027301" y="2443334"/>
                </a:lnTo>
                <a:lnTo>
                  <a:pt x="981644" y="2431158"/>
                </a:lnTo>
                <a:lnTo>
                  <a:pt x="934464" y="2418982"/>
                </a:lnTo>
                <a:lnTo>
                  <a:pt x="890329" y="2405284"/>
                </a:lnTo>
                <a:lnTo>
                  <a:pt x="846192" y="2390065"/>
                </a:lnTo>
                <a:lnTo>
                  <a:pt x="805101" y="2371801"/>
                </a:lnTo>
                <a:lnTo>
                  <a:pt x="768573" y="2348972"/>
                </a:lnTo>
                <a:lnTo>
                  <a:pt x="735091" y="2321577"/>
                </a:lnTo>
                <a:lnTo>
                  <a:pt x="707698" y="2288096"/>
                </a:lnTo>
                <a:lnTo>
                  <a:pt x="684869" y="2251568"/>
                </a:lnTo>
                <a:lnTo>
                  <a:pt x="666605" y="2210475"/>
                </a:lnTo>
                <a:lnTo>
                  <a:pt x="651386" y="2166339"/>
                </a:lnTo>
                <a:lnTo>
                  <a:pt x="637689" y="2122203"/>
                </a:lnTo>
                <a:lnTo>
                  <a:pt x="625513" y="2075023"/>
                </a:lnTo>
                <a:lnTo>
                  <a:pt x="613337" y="2029365"/>
                </a:lnTo>
                <a:lnTo>
                  <a:pt x="599640" y="1983706"/>
                </a:lnTo>
                <a:lnTo>
                  <a:pt x="584421" y="1939569"/>
                </a:lnTo>
                <a:lnTo>
                  <a:pt x="566157" y="1898476"/>
                </a:lnTo>
                <a:lnTo>
                  <a:pt x="544850" y="1860428"/>
                </a:lnTo>
                <a:lnTo>
                  <a:pt x="517457" y="1826945"/>
                </a:lnTo>
                <a:lnTo>
                  <a:pt x="487017" y="1791940"/>
                </a:lnTo>
                <a:lnTo>
                  <a:pt x="452013" y="1761502"/>
                </a:lnTo>
                <a:lnTo>
                  <a:pt x="413964" y="1732585"/>
                </a:lnTo>
                <a:lnTo>
                  <a:pt x="375916" y="1703669"/>
                </a:lnTo>
                <a:lnTo>
                  <a:pt x="337869" y="1674752"/>
                </a:lnTo>
                <a:lnTo>
                  <a:pt x="301341" y="1645834"/>
                </a:lnTo>
                <a:lnTo>
                  <a:pt x="266337" y="1613874"/>
                </a:lnTo>
                <a:lnTo>
                  <a:pt x="235899" y="1581914"/>
                </a:lnTo>
                <a:lnTo>
                  <a:pt x="210028" y="1545386"/>
                </a:lnTo>
                <a:lnTo>
                  <a:pt x="190243" y="1507338"/>
                </a:lnTo>
                <a:lnTo>
                  <a:pt x="176545" y="1461681"/>
                </a:lnTo>
                <a:lnTo>
                  <a:pt x="170457" y="1414500"/>
                </a:lnTo>
                <a:lnTo>
                  <a:pt x="168934" y="1365796"/>
                </a:lnTo>
                <a:lnTo>
                  <a:pt x="173500" y="1314051"/>
                </a:lnTo>
                <a:lnTo>
                  <a:pt x="179588" y="1262305"/>
                </a:lnTo>
                <a:lnTo>
                  <a:pt x="187198" y="1210558"/>
                </a:lnTo>
                <a:lnTo>
                  <a:pt x="193285" y="1158813"/>
                </a:lnTo>
                <a:lnTo>
                  <a:pt x="196330" y="1107067"/>
                </a:lnTo>
                <a:lnTo>
                  <a:pt x="196330" y="1056842"/>
                </a:lnTo>
                <a:lnTo>
                  <a:pt x="190243" y="1009663"/>
                </a:lnTo>
                <a:lnTo>
                  <a:pt x="178067" y="962482"/>
                </a:lnTo>
                <a:lnTo>
                  <a:pt x="159803" y="918345"/>
                </a:lnTo>
                <a:lnTo>
                  <a:pt x="136974" y="872687"/>
                </a:lnTo>
                <a:lnTo>
                  <a:pt x="111101" y="827030"/>
                </a:lnTo>
                <a:lnTo>
                  <a:pt x="83708" y="781371"/>
                </a:lnTo>
                <a:lnTo>
                  <a:pt x="57835" y="737233"/>
                </a:lnTo>
                <a:lnTo>
                  <a:pt x="35005" y="690054"/>
                </a:lnTo>
                <a:lnTo>
                  <a:pt x="16743" y="644395"/>
                </a:lnTo>
                <a:lnTo>
                  <a:pt x="4567" y="597215"/>
                </a:lnTo>
                <a:lnTo>
                  <a:pt x="0" y="548512"/>
                </a:lnTo>
                <a:lnTo>
                  <a:pt x="4567" y="499811"/>
                </a:lnTo>
                <a:lnTo>
                  <a:pt x="16743" y="452631"/>
                </a:lnTo>
                <a:lnTo>
                  <a:pt x="35005" y="406972"/>
                </a:lnTo>
                <a:lnTo>
                  <a:pt x="57835" y="359793"/>
                </a:lnTo>
                <a:lnTo>
                  <a:pt x="83708" y="315655"/>
                </a:lnTo>
                <a:lnTo>
                  <a:pt x="111101" y="269998"/>
                </a:lnTo>
                <a:lnTo>
                  <a:pt x="136974" y="224339"/>
                </a:lnTo>
                <a:lnTo>
                  <a:pt x="159803" y="178682"/>
                </a:lnTo>
                <a:lnTo>
                  <a:pt x="178067" y="134544"/>
                </a:lnTo>
                <a:lnTo>
                  <a:pt x="190243" y="87363"/>
                </a:lnTo>
                <a:lnTo>
                  <a:pt x="196330" y="4018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4">
            <a:extLst>
              <a:ext uri="{FF2B5EF4-FFF2-40B4-BE49-F238E27FC236}">
                <a16:creationId xmlns:a16="http://schemas.microsoft.com/office/drawing/2014/main" id="{BF6FDD06-6F93-4425-9C55-59362AA6B83A}"/>
              </a:ext>
            </a:extLst>
          </p:cNvPr>
          <p:cNvPicPr>
            <a:picLocks noChangeAspect="1"/>
          </p:cNvPicPr>
          <p:nvPr/>
        </p:nvPicPr>
        <p:blipFill>
          <a:blip r:embed="rId2"/>
          <a:stretch>
            <a:fillRect/>
          </a:stretch>
        </p:blipFill>
        <p:spPr>
          <a:xfrm>
            <a:off x="4188542" y="638764"/>
            <a:ext cx="3051594" cy="1151976"/>
          </a:xfrm>
          <a:prstGeom prst="rect">
            <a:avLst/>
          </a:prstGeom>
        </p:spPr>
      </p:pic>
      <p:sp>
        <p:nvSpPr>
          <p:cNvPr id="60" name="Freeform: Shape 59">
            <a:extLst>
              <a:ext uri="{FF2B5EF4-FFF2-40B4-BE49-F238E27FC236}">
                <a16:creationId xmlns:a16="http://schemas.microsoft.com/office/drawing/2014/main" id="{055B12B5-937D-4928-A7A3-634A569C3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6476" y="1433267"/>
            <a:ext cx="4335537" cy="5424732"/>
          </a:xfrm>
          <a:custGeom>
            <a:avLst/>
            <a:gdLst>
              <a:gd name="connsiteX0" fmla="*/ 2948563 w 4335537"/>
              <a:gd name="connsiteY0" fmla="*/ 0 h 5424732"/>
              <a:gd name="connsiteX1" fmla="*/ 3005780 w 4335537"/>
              <a:gd name="connsiteY1" fmla="*/ 5363 h 5424732"/>
              <a:gd name="connsiteX2" fmla="*/ 3061211 w 4335537"/>
              <a:gd name="connsiteY2" fmla="*/ 19669 h 5424732"/>
              <a:gd name="connsiteX3" fmla="*/ 3114855 w 4335537"/>
              <a:gd name="connsiteY3" fmla="*/ 41127 h 5424732"/>
              <a:gd name="connsiteX4" fmla="*/ 3170284 w 4335537"/>
              <a:gd name="connsiteY4" fmla="*/ 67948 h 5424732"/>
              <a:gd name="connsiteX5" fmla="*/ 3222140 w 4335537"/>
              <a:gd name="connsiteY5" fmla="*/ 98346 h 5424732"/>
              <a:gd name="connsiteX6" fmla="*/ 3275784 w 4335537"/>
              <a:gd name="connsiteY6" fmla="*/ 130533 h 5424732"/>
              <a:gd name="connsiteX7" fmla="*/ 3329425 w 4335537"/>
              <a:gd name="connsiteY7" fmla="*/ 159141 h 5424732"/>
              <a:gd name="connsiteX8" fmla="*/ 3383067 w 4335537"/>
              <a:gd name="connsiteY8" fmla="*/ 187752 h 5424732"/>
              <a:gd name="connsiteX9" fmla="*/ 3434923 w 4335537"/>
              <a:gd name="connsiteY9" fmla="*/ 209208 h 5424732"/>
              <a:gd name="connsiteX10" fmla="*/ 3492142 w 4335537"/>
              <a:gd name="connsiteY10" fmla="*/ 223514 h 5424732"/>
              <a:gd name="connsiteX11" fmla="*/ 3547571 w 4335537"/>
              <a:gd name="connsiteY11" fmla="*/ 230666 h 5424732"/>
              <a:gd name="connsiteX12" fmla="*/ 3606578 w 4335537"/>
              <a:gd name="connsiteY12" fmla="*/ 230666 h 5424732"/>
              <a:gd name="connsiteX13" fmla="*/ 3667374 w 4335537"/>
              <a:gd name="connsiteY13" fmla="*/ 227091 h 5424732"/>
              <a:gd name="connsiteX14" fmla="*/ 3728169 w 4335537"/>
              <a:gd name="connsiteY14" fmla="*/ 219938 h 5424732"/>
              <a:gd name="connsiteX15" fmla="*/ 3788965 w 4335537"/>
              <a:gd name="connsiteY15" fmla="*/ 210998 h 5424732"/>
              <a:gd name="connsiteX16" fmla="*/ 3849759 w 4335537"/>
              <a:gd name="connsiteY16" fmla="*/ 203845 h 5424732"/>
              <a:gd name="connsiteX17" fmla="*/ 3910555 w 4335537"/>
              <a:gd name="connsiteY17" fmla="*/ 198480 h 5424732"/>
              <a:gd name="connsiteX18" fmla="*/ 3967772 w 4335537"/>
              <a:gd name="connsiteY18" fmla="*/ 200268 h 5424732"/>
              <a:gd name="connsiteX19" fmla="*/ 4023204 w 4335537"/>
              <a:gd name="connsiteY19" fmla="*/ 207421 h 5424732"/>
              <a:gd name="connsiteX20" fmla="*/ 4076847 w 4335537"/>
              <a:gd name="connsiteY20" fmla="*/ 223514 h 5424732"/>
              <a:gd name="connsiteX21" fmla="*/ 4121551 w 4335537"/>
              <a:gd name="connsiteY21" fmla="*/ 246759 h 5424732"/>
              <a:gd name="connsiteX22" fmla="*/ 4164463 w 4335537"/>
              <a:gd name="connsiteY22" fmla="*/ 277158 h 5424732"/>
              <a:gd name="connsiteX23" fmla="*/ 4202013 w 4335537"/>
              <a:gd name="connsiteY23" fmla="*/ 312919 h 5424732"/>
              <a:gd name="connsiteX24" fmla="*/ 4239564 w 4335537"/>
              <a:gd name="connsiteY24" fmla="*/ 354046 h 5424732"/>
              <a:gd name="connsiteX25" fmla="*/ 4273537 w 4335537"/>
              <a:gd name="connsiteY25" fmla="*/ 396960 h 5424732"/>
              <a:gd name="connsiteX26" fmla="*/ 4307511 w 4335537"/>
              <a:gd name="connsiteY26" fmla="*/ 441664 h 5424732"/>
              <a:gd name="connsiteX27" fmla="*/ 4335537 w 4335537"/>
              <a:gd name="connsiteY27" fmla="*/ 478541 h 5424732"/>
              <a:gd name="connsiteX28" fmla="*/ 4335537 w 4335537"/>
              <a:gd name="connsiteY28" fmla="*/ 5411497 h 5424732"/>
              <a:gd name="connsiteX29" fmla="*/ 4325479 w 4335537"/>
              <a:gd name="connsiteY29" fmla="*/ 5424732 h 5424732"/>
              <a:gd name="connsiteX30" fmla="*/ 1571645 w 4335537"/>
              <a:gd name="connsiteY30" fmla="*/ 5424732 h 5424732"/>
              <a:gd name="connsiteX31" fmla="*/ 1555640 w 4335537"/>
              <a:gd name="connsiteY31" fmla="*/ 5403672 h 5424732"/>
              <a:gd name="connsiteX32" fmla="*/ 1521666 w 4335537"/>
              <a:gd name="connsiteY32" fmla="*/ 5360758 h 5424732"/>
              <a:gd name="connsiteX33" fmla="*/ 1485903 w 4335537"/>
              <a:gd name="connsiteY33" fmla="*/ 5319632 h 5424732"/>
              <a:gd name="connsiteX34" fmla="*/ 1444777 w 4335537"/>
              <a:gd name="connsiteY34" fmla="*/ 5283868 h 5424732"/>
              <a:gd name="connsiteX35" fmla="*/ 1405439 w 4335537"/>
              <a:gd name="connsiteY35" fmla="*/ 5251682 h 5424732"/>
              <a:gd name="connsiteX36" fmla="*/ 1360737 w 4335537"/>
              <a:gd name="connsiteY36" fmla="*/ 5226651 h 5424732"/>
              <a:gd name="connsiteX37" fmla="*/ 1312459 w 4335537"/>
              <a:gd name="connsiteY37" fmla="*/ 5205192 h 5424732"/>
              <a:gd name="connsiteX38" fmla="*/ 1260605 w 4335537"/>
              <a:gd name="connsiteY38" fmla="*/ 5187312 h 5424732"/>
              <a:gd name="connsiteX39" fmla="*/ 1206961 w 4335537"/>
              <a:gd name="connsiteY39" fmla="*/ 5171219 h 5424732"/>
              <a:gd name="connsiteX40" fmla="*/ 1153319 w 4335537"/>
              <a:gd name="connsiteY40" fmla="*/ 5156913 h 5424732"/>
              <a:gd name="connsiteX41" fmla="*/ 1097888 w 4335537"/>
              <a:gd name="connsiteY41" fmla="*/ 5142608 h 5424732"/>
              <a:gd name="connsiteX42" fmla="*/ 1046034 w 4335537"/>
              <a:gd name="connsiteY42" fmla="*/ 5126515 h 5424732"/>
              <a:gd name="connsiteX43" fmla="*/ 994178 w 4335537"/>
              <a:gd name="connsiteY43" fmla="*/ 5108634 h 5424732"/>
              <a:gd name="connsiteX44" fmla="*/ 945901 w 4335537"/>
              <a:gd name="connsiteY44" fmla="*/ 5087176 h 5424732"/>
              <a:gd name="connsiteX45" fmla="*/ 902986 w 4335537"/>
              <a:gd name="connsiteY45" fmla="*/ 5060355 h 5424732"/>
              <a:gd name="connsiteX46" fmla="*/ 863647 w 4335537"/>
              <a:gd name="connsiteY46" fmla="*/ 5028169 h 5424732"/>
              <a:gd name="connsiteX47" fmla="*/ 831463 w 4335537"/>
              <a:gd name="connsiteY47" fmla="*/ 4988832 h 5424732"/>
              <a:gd name="connsiteX48" fmla="*/ 804643 w 4335537"/>
              <a:gd name="connsiteY48" fmla="*/ 4945915 h 5424732"/>
              <a:gd name="connsiteX49" fmla="*/ 783185 w 4335537"/>
              <a:gd name="connsiteY49" fmla="*/ 4897636 h 5424732"/>
              <a:gd name="connsiteX50" fmla="*/ 765304 w 4335537"/>
              <a:gd name="connsiteY50" fmla="*/ 4845782 h 5424732"/>
              <a:gd name="connsiteX51" fmla="*/ 749211 w 4335537"/>
              <a:gd name="connsiteY51" fmla="*/ 4793927 h 5424732"/>
              <a:gd name="connsiteX52" fmla="*/ 734906 w 4335537"/>
              <a:gd name="connsiteY52" fmla="*/ 4738495 h 5424732"/>
              <a:gd name="connsiteX53" fmla="*/ 720601 w 4335537"/>
              <a:gd name="connsiteY53" fmla="*/ 4684853 h 5424732"/>
              <a:gd name="connsiteX54" fmla="*/ 704508 w 4335537"/>
              <a:gd name="connsiteY54" fmla="*/ 4631208 h 5424732"/>
              <a:gd name="connsiteX55" fmla="*/ 686627 w 4335537"/>
              <a:gd name="connsiteY55" fmla="*/ 4579352 h 5424732"/>
              <a:gd name="connsiteX56" fmla="*/ 665170 w 4335537"/>
              <a:gd name="connsiteY56" fmla="*/ 4531073 h 5424732"/>
              <a:gd name="connsiteX57" fmla="*/ 640137 w 4335537"/>
              <a:gd name="connsiteY57" fmla="*/ 4486371 h 5424732"/>
              <a:gd name="connsiteX58" fmla="*/ 607953 w 4335537"/>
              <a:gd name="connsiteY58" fmla="*/ 4447032 h 5424732"/>
              <a:gd name="connsiteX59" fmla="*/ 572190 w 4335537"/>
              <a:gd name="connsiteY59" fmla="*/ 4405905 h 5424732"/>
              <a:gd name="connsiteX60" fmla="*/ 531064 w 4335537"/>
              <a:gd name="connsiteY60" fmla="*/ 4370144 h 5424732"/>
              <a:gd name="connsiteX61" fmla="*/ 486360 w 4335537"/>
              <a:gd name="connsiteY61" fmla="*/ 4336170 h 5424732"/>
              <a:gd name="connsiteX62" fmla="*/ 441659 w 4335537"/>
              <a:gd name="connsiteY62" fmla="*/ 4302196 h 5424732"/>
              <a:gd name="connsiteX63" fmla="*/ 396958 w 4335537"/>
              <a:gd name="connsiteY63" fmla="*/ 4268222 h 5424732"/>
              <a:gd name="connsiteX64" fmla="*/ 354042 w 4335537"/>
              <a:gd name="connsiteY64" fmla="*/ 4234246 h 5424732"/>
              <a:gd name="connsiteX65" fmla="*/ 312916 w 4335537"/>
              <a:gd name="connsiteY65" fmla="*/ 4196697 h 5424732"/>
              <a:gd name="connsiteX66" fmla="*/ 277155 w 4335537"/>
              <a:gd name="connsiteY66" fmla="*/ 4159148 h 5424732"/>
              <a:gd name="connsiteX67" fmla="*/ 246759 w 4335537"/>
              <a:gd name="connsiteY67" fmla="*/ 4116232 h 5424732"/>
              <a:gd name="connsiteX68" fmla="*/ 223513 w 4335537"/>
              <a:gd name="connsiteY68" fmla="*/ 4071530 h 5424732"/>
              <a:gd name="connsiteX69" fmla="*/ 207420 w 4335537"/>
              <a:gd name="connsiteY69" fmla="*/ 4017888 h 5424732"/>
              <a:gd name="connsiteX70" fmla="*/ 200268 w 4335537"/>
              <a:gd name="connsiteY70" fmla="*/ 3962456 h 5424732"/>
              <a:gd name="connsiteX71" fmla="*/ 198478 w 4335537"/>
              <a:gd name="connsiteY71" fmla="*/ 3905234 h 5424732"/>
              <a:gd name="connsiteX72" fmla="*/ 203843 w 4335537"/>
              <a:gd name="connsiteY72" fmla="*/ 3844439 h 5424732"/>
              <a:gd name="connsiteX73" fmla="*/ 210996 w 4335537"/>
              <a:gd name="connsiteY73" fmla="*/ 3783644 h 5424732"/>
              <a:gd name="connsiteX74" fmla="*/ 219936 w 4335537"/>
              <a:gd name="connsiteY74" fmla="*/ 3722847 h 5424732"/>
              <a:gd name="connsiteX75" fmla="*/ 227088 w 4335537"/>
              <a:gd name="connsiteY75" fmla="*/ 3662052 h 5424732"/>
              <a:gd name="connsiteX76" fmla="*/ 230666 w 4335537"/>
              <a:gd name="connsiteY76" fmla="*/ 3601257 h 5424732"/>
              <a:gd name="connsiteX77" fmla="*/ 230666 w 4335537"/>
              <a:gd name="connsiteY77" fmla="*/ 3542248 h 5424732"/>
              <a:gd name="connsiteX78" fmla="*/ 223513 w 4335537"/>
              <a:gd name="connsiteY78" fmla="*/ 3486818 h 5424732"/>
              <a:gd name="connsiteX79" fmla="*/ 209208 w 4335537"/>
              <a:gd name="connsiteY79" fmla="*/ 3431386 h 5424732"/>
              <a:gd name="connsiteX80" fmla="*/ 187750 w 4335537"/>
              <a:gd name="connsiteY80" fmla="*/ 3379529 h 5424732"/>
              <a:gd name="connsiteX81" fmla="*/ 160929 w 4335537"/>
              <a:gd name="connsiteY81" fmla="*/ 3325887 h 5424732"/>
              <a:gd name="connsiteX82" fmla="*/ 130531 w 4335537"/>
              <a:gd name="connsiteY82" fmla="*/ 3272245 h 5424732"/>
              <a:gd name="connsiteX83" fmla="*/ 98347 w 4335537"/>
              <a:gd name="connsiteY83" fmla="*/ 3218601 h 5424732"/>
              <a:gd name="connsiteX84" fmla="*/ 67949 w 4335537"/>
              <a:gd name="connsiteY84" fmla="*/ 3166744 h 5424732"/>
              <a:gd name="connsiteX85" fmla="*/ 41126 w 4335537"/>
              <a:gd name="connsiteY85" fmla="*/ 3111314 h 5424732"/>
              <a:gd name="connsiteX86" fmla="*/ 19670 w 4335537"/>
              <a:gd name="connsiteY86" fmla="*/ 3057670 h 5424732"/>
              <a:gd name="connsiteX87" fmla="*/ 5365 w 4335537"/>
              <a:gd name="connsiteY87" fmla="*/ 3002238 h 5424732"/>
              <a:gd name="connsiteX88" fmla="*/ 0 w 4335537"/>
              <a:gd name="connsiteY88" fmla="*/ 2945018 h 5424732"/>
              <a:gd name="connsiteX89" fmla="*/ 5365 w 4335537"/>
              <a:gd name="connsiteY89" fmla="*/ 2887800 h 5424732"/>
              <a:gd name="connsiteX90" fmla="*/ 19670 w 4335537"/>
              <a:gd name="connsiteY90" fmla="*/ 2832369 h 5424732"/>
              <a:gd name="connsiteX91" fmla="*/ 41126 w 4335537"/>
              <a:gd name="connsiteY91" fmla="*/ 2778724 h 5424732"/>
              <a:gd name="connsiteX92" fmla="*/ 67949 w 4335537"/>
              <a:gd name="connsiteY92" fmla="*/ 2723294 h 5424732"/>
              <a:gd name="connsiteX93" fmla="*/ 98347 w 4335537"/>
              <a:gd name="connsiteY93" fmla="*/ 2671438 h 5424732"/>
              <a:gd name="connsiteX94" fmla="*/ 130531 w 4335537"/>
              <a:gd name="connsiteY94" fmla="*/ 2617795 h 5424732"/>
              <a:gd name="connsiteX95" fmla="*/ 160929 w 4335537"/>
              <a:gd name="connsiteY95" fmla="*/ 2564151 h 5424732"/>
              <a:gd name="connsiteX96" fmla="*/ 187750 w 4335537"/>
              <a:gd name="connsiteY96" fmla="*/ 2510509 h 5424732"/>
              <a:gd name="connsiteX97" fmla="*/ 209208 w 4335537"/>
              <a:gd name="connsiteY97" fmla="*/ 2458652 h 5424732"/>
              <a:gd name="connsiteX98" fmla="*/ 223513 w 4335537"/>
              <a:gd name="connsiteY98" fmla="*/ 2403220 h 5424732"/>
              <a:gd name="connsiteX99" fmla="*/ 230666 w 4335537"/>
              <a:gd name="connsiteY99" fmla="*/ 2347790 h 5424732"/>
              <a:gd name="connsiteX100" fmla="*/ 230666 w 4335537"/>
              <a:gd name="connsiteY100" fmla="*/ 2288783 h 5424732"/>
              <a:gd name="connsiteX101" fmla="*/ 227088 w 4335537"/>
              <a:gd name="connsiteY101" fmla="*/ 2227986 h 5424732"/>
              <a:gd name="connsiteX102" fmla="*/ 219936 w 4335537"/>
              <a:gd name="connsiteY102" fmla="*/ 2167191 h 5424732"/>
              <a:gd name="connsiteX103" fmla="*/ 210996 w 4335537"/>
              <a:gd name="connsiteY103" fmla="*/ 2106394 h 5424732"/>
              <a:gd name="connsiteX104" fmla="*/ 203843 w 4335537"/>
              <a:gd name="connsiteY104" fmla="*/ 2045599 h 5424732"/>
              <a:gd name="connsiteX105" fmla="*/ 198478 w 4335537"/>
              <a:gd name="connsiteY105" fmla="*/ 1984804 h 5424732"/>
              <a:gd name="connsiteX106" fmla="*/ 200268 w 4335537"/>
              <a:gd name="connsiteY106" fmla="*/ 1927585 h 5424732"/>
              <a:gd name="connsiteX107" fmla="*/ 207420 w 4335537"/>
              <a:gd name="connsiteY107" fmla="*/ 1872153 h 5424732"/>
              <a:gd name="connsiteX108" fmla="*/ 223513 w 4335537"/>
              <a:gd name="connsiteY108" fmla="*/ 1818508 h 5424732"/>
              <a:gd name="connsiteX109" fmla="*/ 246759 w 4335537"/>
              <a:gd name="connsiteY109" fmla="*/ 1773807 h 5424732"/>
              <a:gd name="connsiteX110" fmla="*/ 277155 w 4335537"/>
              <a:gd name="connsiteY110" fmla="*/ 1730892 h 5424732"/>
              <a:gd name="connsiteX111" fmla="*/ 312916 w 4335537"/>
              <a:gd name="connsiteY111" fmla="*/ 1693341 h 5424732"/>
              <a:gd name="connsiteX112" fmla="*/ 354042 w 4335537"/>
              <a:gd name="connsiteY112" fmla="*/ 1655792 h 5424732"/>
              <a:gd name="connsiteX113" fmla="*/ 396958 w 4335537"/>
              <a:gd name="connsiteY113" fmla="*/ 1621816 h 5424732"/>
              <a:gd name="connsiteX114" fmla="*/ 441659 w 4335537"/>
              <a:gd name="connsiteY114" fmla="*/ 1587842 h 5424732"/>
              <a:gd name="connsiteX115" fmla="*/ 486360 w 4335537"/>
              <a:gd name="connsiteY115" fmla="*/ 1553868 h 5424732"/>
              <a:gd name="connsiteX116" fmla="*/ 531064 w 4335537"/>
              <a:gd name="connsiteY116" fmla="*/ 1519895 h 5424732"/>
              <a:gd name="connsiteX117" fmla="*/ 572190 w 4335537"/>
              <a:gd name="connsiteY117" fmla="*/ 1484133 h 5424732"/>
              <a:gd name="connsiteX118" fmla="*/ 607953 w 4335537"/>
              <a:gd name="connsiteY118" fmla="*/ 1443007 h 5424732"/>
              <a:gd name="connsiteX119" fmla="*/ 640137 w 4335537"/>
              <a:gd name="connsiteY119" fmla="*/ 1403668 h 5424732"/>
              <a:gd name="connsiteX120" fmla="*/ 665170 w 4335537"/>
              <a:gd name="connsiteY120" fmla="*/ 1358966 h 5424732"/>
              <a:gd name="connsiteX121" fmla="*/ 686627 w 4335537"/>
              <a:gd name="connsiteY121" fmla="*/ 1310687 h 5424732"/>
              <a:gd name="connsiteX122" fmla="*/ 704508 w 4335537"/>
              <a:gd name="connsiteY122" fmla="*/ 1258830 h 5424732"/>
              <a:gd name="connsiteX123" fmla="*/ 720601 w 4335537"/>
              <a:gd name="connsiteY123" fmla="*/ 1205186 h 5424732"/>
              <a:gd name="connsiteX124" fmla="*/ 734906 w 4335537"/>
              <a:gd name="connsiteY124" fmla="*/ 1151543 h 5424732"/>
              <a:gd name="connsiteX125" fmla="*/ 749211 w 4335537"/>
              <a:gd name="connsiteY125" fmla="*/ 1096111 h 5424732"/>
              <a:gd name="connsiteX126" fmla="*/ 765304 w 4335537"/>
              <a:gd name="connsiteY126" fmla="*/ 1044257 h 5424732"/>
              <a:gd name="connsiteX127" fmla="*/ 783185 w 4335537"/>
              <a:gd name="connsiteY127" fmla="*/ 992400 h 5424732"/>
              <a:gd name="connsiteX128" fmla="*/ 804643 w 4335537"/>
              <a:gd name="connsiteY128" fmla="*/ 944123 h 5424732"/>
              <a:gd name="connsiteX129" fmla="*/ 831463 w 4335537"/>
              <a:gd name="connsiteY129" fmla="*/ 901209 h 5424732"/>
              <a:gd name="connsiteX130" fmla="*/ 863647 w 4335537"/>
              <a:gd name="connsiteY130" fmla="*/ 861870 h 5424732"/>
              <a:gd name="connsiteX131" fmla="*/ 902986 w 4335537"/>
              <a:gd name="connsiteY131" fmla="*/ 829684 h 5424732"/>
              <a:gd name="connsiteX132" fmla="*/ 945901 w 4335537"/>
              <a:gd name="connsiteY132" fmla="*/ 802863 h 5424732"/>
              <a:gd name="connsiteX133" fmla="*/ 994178 w 4335537"/>
              <a:gd name="connsiteY133" fmla="*/ 781405 h 5424732"/>
              <a:gd name="connsiteX134" fmla="*/ 1046034 w 4335537"/>
              <a:gd name="connsiteY134" fmla="*/ 763524 h 5424732"/>
              <a:gd name="connsiteX135" fmla="*/ 1097888 w 4335537"/>
              <a:gd name="connsiteY135" fmla="*/ 747431 h 5424732"/>
              <a:gd name="connsiteX136" fmla="*/ 1153319 w 4335537"/>
              <a:gd name="connsiteY136" fmla="*/ 733125 h 5424732"/>
              <a:gd name="connsiteX137" fmla="*/ 1206961 w 4335537"/>
              <a:gd name="connsiteY137" fmla="*/ 718820 h 5424732"/>
              <a:gd name="connsiteX138" fmla="*/ 1260605 w 4335537"/>
              <a:gd name="connsiteY138" fmla="*/ 702727 h 5424732"/>
              <a:gd name="connsiteX139" fmla="*/ 1312459 w 4335537"/>
              <a:gd name="connsiteY139" fmla="*/ 684846 h 5424732"/>
              <a:gd name="connsiteX140" fmla="*/ 1360737 w 4335537"/>
              <a:gd name="connsiteY140" fmla="*/ 663388 h 5424732"/>
              <a:gd name="connsiteX141" fmla="*/ 1405439 w 4335537"/>
              <a:gd name="connsiteY141" fmla="*/ 638356 h 5424732"/>
              <a:gd name="connsiteX142" fmla="*/ 1444777 w 4335537"/>
              <a:gd name="connsiteY142" fmla="*/ 606170 h 5424732"/>
              <a:gd name="connsiteX143" fmla="*/ 1485903 w 4335537"/>
              <a:gd name="connsiteY143" fmla="*/ 570407 h 5424732"/>
              <a:gd name="connsiteX144" fmla="*/ 1521666 w 4335537"/>
              <a:gd name="connsiteY144" fmla="*/ 529280 h 5424732"/>
              <a:gd name="connsiteX145" fmla="*/ 1555640 w 4335537"/>
              <a:gd name="connsiteY145" fmla="*/ 486366 h 5424732"/>
              <a:gd name="connsiteX146" fmla="*/ 1589613 w 4335537"/>
              <a:gd name="connsiteY146" fmla="*/ 441664 h 5424732"/>
              <a:gd name="connsiteX147" fmla="*/ 1623587 w 4335537"/>
              <a:gd name="connsiteY147" fmla="*/ 396960 h 5424732"/>
              <a:gd name="connsiteX148" fmla="*/ 1657560 w 4335537"/>
              <a:gd name="connsiteY148" fmla="*/ 354046 h 5424732"/>
              <a:gd name="connsiteX149" fmla="*/ 1695111 w 4335537"/>
              <a:gd name="connsiteY149" fmla="*/ 312919 h 5424732"/>
              <a:gd name="connsiteX150" fmla="*/ 1732660 w 4335537"/>
              <a:gd name="connsiteY150" fmla="*/ 277158 h 5424732"/>
              <a:gd name="connsiteX151" fmla="*/ 1775575 w 4335537"/>
              <a:gd name="connsiteY151" fmla="*/ 246759 h 5424732"/>
              <a:gd name="connsiteX152" fmla="*/ 1820277 w 4335537"/>
              <a:gd name="connsiteY152" fmla="*/ 223514 h 5424732"/>
              <a:gd name="connsiteX153" fmla="*/ 1873920 w 4335537"/>
              <a:gd name="connsiteY153" fmla="*/ 207421 h 5424732"/>
              <a:gd name="connsiteX154" fmla="*/ 1929352 w 4335537"/>
              <a:gd name="connsiteY154" fmla="*/ 200268 h 5424732"/>
              <a:gd name="connsiteX155" fmla="*/ 1986569 w 4335537"/>
              <a:gd name="connsiteY155" fmla="*/ 198480 h 5424732"/>
              <a:gd name="connsiteX156" fmla="*/ 2047363 w 4335537"/>
              <a:gd name="connsiteY156" fmla="*/ 203845 h 5424732"/>
              <a:gd name="connsiteX157" fmla="*/ 2108159 w 4335537"/>
              <a:gd name="connsiteY157" fmla="*/ 210998 h 5424732"/>
              <a:gd name="connsiteX158" fmla="*/ 2168955 w 4335537"/>
              <a:gd name="connsiteY158" fmla="*/ 219938 h 5424732"/>
              <a:gd name="connsiteX159" fmla="*/ 2229750 w 4335537"/>
              <a:gd name="connsiteY159" fmla="*/ 227091 h 5424732"/>
              <a:gd name="connsiteX160" fmla="*/ 2290544 w 4335537"/>
              <a:gd name="connsiteY160" fmla="*/ 230666 h 5424732"/>
              <a:gd name="connsiteX161" fmla="*/ 2349553 w 4335537"/>
              <a:gd name="connsiteY161" fmla="*/ 230666 h 5424732"/>
              <a:gd name="connsiteX162" fmla="*/ 2404984 w 4335537"/>
              <a:gd name="connsiteY162" fmla="*/ 223514 h 5424732"/>
              <a:gd name="connsiteX163" fmla="*/ 2460415 w 4335537"/>
              <a:gd name="connsiteY163" fmla="*/ 209208 h 5424732"/>
              <a:gd name="connsiteX164" fmla="*/ 2514057 w 4335537"/>
              <a:gd name="connsiteY164" fmla="*/ 187752 h 5424732"/>
              <a:gd name="connsiteX165" fmla="*/ 2567699 w 4335537"/>
              <a:gd name="connsiteY165" fmla="*/ 159141 h 5424732"/>
              <a:gd name="connsiteX166" fmla="*/ 2621342 w 4335537"/>
              <a:gd name="connsiteY166" fmla="*/ 130533 h 5424732"/>
              <a:gd name="connsiteX167" fmla="*/ 2674984 w 4335537"/>
              <a:gd name="connsiteY167" fmla="*/ 98346 h 5424732"/>
              <a:gd name="connsiteX168" fmla="*/ 2726840 w 4335537"/>
              <a:gd name="connsiteY168" fmla="*/ 67948 h 5424732"/>
              <a:gd name="connsiteX169" fmla="*/ 2782271 w 4335537"/>
              <a:gd name="connsiteY169" fmla="*/ 41127 h 5424732"/>
              <a:gd name="connsiteX170" fmla="*/ 2835913 w 4335537"/>
              <a:gd name="connsiteY170" fmla="*/ 19669 h 5424732"/>
              <a:gd name="connsiteX171" fmla="*/ 2891344 w 4335537"/>
              <a:gd name="connsiteY171" fmla="*/ 5363 h 542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335537" h="5424732">
                <a:moveTo>
                  <a:pt x="2948563" y="0"/>
                </a:moveTo>
                <a:lnTo>
                  <a:pt x="3005780" y="5363"/>
                </a:lnTo>
                <a:lnTo>
                  <a:pt x="3061211" y="19669"/>
                </a:lnTo>
                <a:lnTo>
                  <a:pt x="3114855" y="41127"/>
                </a:lnTo>
                <a:lnTo>
                  <a:pt x="3170284" y="67948"/>
                </a:lnTo>
                <a:lnTo>
                  <a:pt x="3222140" y="98346"/>
                </a:lnTo>
                <a:lnTo>
                  <a:pt x="3275784" y="130533"/>
                </a:lnTo>
                <a:lnTo>
                  <a:pt x="3329425" y="159141"/>
                </a:lnTo>
                <a:lnTo>
                  <a:pt x="3383067" y="187752"/>
                </a:lnTo>
                <a:lnTo>
                  <a:pt x="3434923" y="209208"/>
                </a:lnTo>
                <a:lnTo>
                  <a:pt x="3492142" y="223514"/>
                </a:lnTo>
                <a:lnTo>
                  <a:pt x="3547571" y="230666"/>
                </a:lnTo>
                <a:lnTo>
                  <a:pt x="3606578" y="230666"/>
                </a:lnTo>
                <a:lnTo>
                  <a:pt x="3667374" y="227091"/>
                </a:lnTo>
                <a:lnTo>
                  <a:pt x="3728169" y="219938"/>
                </a:lnTo>
                <a:lnTo>
                  <a:pt x="3788965" y="210998"/>
                </a:lnTo>
                <a:lnTo>
                  <a:pt x="3849759" y="203845"/>
                </a:lnTo>
                <a:lnTo>
                  <a:pt x="3910555" y="198480"/>
                </a:lnTo>
                <a:lnTo>
                  <a:pt x="3967772" y="200268"/>
                </a:lnTo>
                <a:lnTo>
                  <a:pt x="4023204" y="207421"/>
                </a:lnTo>
                <a:lnTo>
                  <a:pt x="4076847" y="223514"/>
                </a:lnTo>
                <a:lnTo>
                  <a:pt x="4121551" y="246759"/>
                </a:lnTo>
                <a:lnTo>
                  <a:pt x="4164463" y="277158"/>
                </a:lnTo>
                <a:lnTo>
                  <a:pt x="4202013" y="312919"/>
                </a:lnTo>
                <a:lnTo>
                  <a:pt x="4239564" y="354046"/>
                </a:lnTo>
                <a:lnTo>
                  <a:pt x="4273537" y="396960"/>
                </a:lnTo>
                <a:lnTo>
                  <a:pt x="4307511" y="441664"/>
                </a:lnTo>
                <a:lnTo>
                  <a:pt x="4335537" y="478541"/>
                </a:lnTo>
                <a:lnTo>
                  <a:pt x="4335537" y="5411497"/>
                </a:lnTo>
                <a:lnTo>
                  <a:pt x="4325479" y="5424732"/>
                </a:lnTo>
                <a:lnTo>
                  <a:pt x="1571645" y="5424732"/>
                </a:lnTo>
                <a:lnTo>
                  <a:pt x="1555640" y="5403672"/>
                </a:lnTo>
                <a:lnTo>
                  <a:pt x="1521666" y="5360758"/>
                </a:lnTo>
                <a:lnTo>
                  <a:pt x="1485903" y="5319632"/>
                </a:lnTo>
                <a:lnTo>
                  <a:pt x="1444777" y="5283868"/>
                </a:lnTo>
                <a:lnTo>
                  <a:pt x="1405439" y="5251682"/>
                </a:lnTo>
                <a:lnTo>
                  <a:pt x="1360737" y="5226651"/>
                </a:lnTo>
                <a:lnTo>
                  <a:pt x="1312459" y="5205192"/>
                </a:lnTo>
                <a:lnTo>
                  <a:pt x="1260605" y="5187312"/>
                </a:lnTo>
                <a:lnTo>
                  <a:pt x="1206961" y="5171219"/>
                </a:lnTo>
                <a:lnTo>
                  <a:pt x="1153319" y="5156913"/>
                </a:lnTo>
                <a:lnTo>
                  <a:pt x="1097888" y="5142608"/>
                </a:lnTo>
                <a:lnTo>
                  <a:pt x="1046034" y="5126515"/>
                </a:lnTo>
                <a:lnTo>
                  <a:pt x="994178" y="5108634"/>
                </a:lnTo>
                <a:lnTo>
                  <a:pt x="945901" y="5087176"/>
                </a:lnTo>
                <a:lnTo>
                  <a:pt x="902986" y="5060355"/>
                </a:lnTo>
                <a:lnTo>
                  <a:pt x="863647" y="5028169"/>
                </a:lnTo>
                <a:lnTo>
                  <a:pt x="831463" y="4988832"/>
                </a:lnTo>
                <a:lnTo>
                  <a:pt x="804643" y="4945915"/>
                </a:lnTo>
                <a:lnTo>
                  <a:pt x="783185" y="4897636"/>
                </a:lnTo>
                <a:lnTo>
                  <a:pt x="765304" y="4845782"/>
                </a:lnTo>
                <a:lnTo>
                  <a:pt x="749211" y="4793927"/>
                </a:lnTo>
                <a:lnTo>
                  <a:pt x="734906" y="4738495"/>
                </a:lnTo>
                <a:lnTo>
                  <a:pt x="720601" y="4684853"/>
                </a:lnTo>
                <a:lnTo>
                  <a:pt x="704508" y="4631208"/>
                </a:lnTo>
                <a:lnTo>
                  <a:pt x="686627" y="4579352"/>
                </a:lnTo>
                <a:lnTo>
                  <a:pt x="665170" y="4531073"/>
                </a:lnTo>
                <a:lnTo>
                  <a:pt x="640137" y="4486371"/>
                </a:lnTo>
                <a:lnTo>
                  <a:pt x="607953" y="4447032"/>
                </a:lnTo>
                <a:lnTo>
                  <a:pt x="572190" y="4405905"/>
                </a:lnTo>
                <a:lnTo>
                  <a:pt x="531064" y="4370144"/>
                </a:lnTo>
                <a:lnTo>
                  <a:pt x="486360" y="4336170"/>
                </a:lnTo>
                <a:lnTo>
                  <a:pt x="441659" y="4302196"/>
                </a:lnTo>
                <a:lnTo>
                  <a:pt x="396958" y="4268222"/>
                </a:lnTo>
                <a:lnTo>
                  <a:pt x="354042" y="4234246"/>
                </a:lnTo>
                <a:lnTo>
                  <a:pt x="312916" y="4196697"/>
                </a:lnTo>
                <a:lnTo>
                  <a:pt x="277155" y="4159148"/>
                </a:lnTo>
                <a:lnTo>
                  <a:pt x="246759" y="4116232"/>
                </a:lnTo>
                <a:lnTo>
                  <a:pt x="223513" y="4071530"/>
                </a:lnTo>
                <a:lnTo>
                  <a:pt x="207420" y="4017888"/>
                </a:lnTo>
                <a:lnTo>
                  <a:pt x="200268" y="3962456"/>
                </a:lnTo>
                <a:lnTo>
                  <a:pt x="198478" y="3905234"/>
                </a:lnTo>
                <a:lnTo>
                  <a:pt x="203843" y="3844439"/>
                </a:lnTo>
                <a:lnTo>
                  <a:pt x="210996" y="3783644"/>
                </a:lnTo>
                <a:lnTo>
                  <a:pt x="219936" y="3722847"/>
                </a:lnTo>
                <a:lnTo>
                  <a:pt x="227088" y="3662052"/>
                </a:lnTo>
                <a:lnTo>
                  <a:pt x="230666" y="3601257"/>
                </a:lnTo>
                <a:lnTo>
                  <a:pt x="230666" y="3542248"/>
                </a:lnTo>
                <a:lnTo>
                  <a:pt x="223513" y="3486818"/>
                </a:lnTo>
                <a:lnTo>
                  <a:pt x="209208" y="3431386"/>
                </a:lnTo>
                <a:lnTo>
                  <a:pt x="187750" y="3379529"/>
                </a:lnTo>
                <a:lnTo>
                  <a:pt x="160929" y="3325887"/>
                </a:lnTo>
                <a:lnTo>
                  <a:pt x="130531" y="3272245"/>
                </a:lnTo>
                <a:lnTo>
                  <a:pt x="98347" y="3218601"/>
                </a:lnTo>
                <a:lnTo>
                  <a:pt x="67949" y="3166744"/>
                </a:lnTo>
                <a:lnTo>
                  <a:pt x="41126" y="3111314"/>
                </a:lnTo>
                <a:lnTo>
                  <a:pt x="19670" y="3057670"/>
                </a:lnTo>
                <a:lnTo>
                  <a:pt x="5365" y="3002238"/>
                </a:lnTo>
                <a:lnTo>
                  <a:pt x="0" y="2945018"/>
                </a:lnTo>
                <a:lnTo>
                  <a:pt x="5365" y="2887800"/>
                </a:lnTo>
                <a:lnTo>
                  <a:pt x="19670" y="2832369"/>
                </a:lnTo>
                <a:lnTo>
                  <a:pt x="41126" y="2778724"/>
                </a:lnTo>
                <a:lnTo>
                  <a:pt x="67949" y="2723294"/>
                </a:lnTo>
                <a:lnTo>
                  <a:pt x="98347" y="2671438"/>
                </a:lnTo>
                <a:lnTo>
                  <a:pt x="130531" y="2617795"/>
                </a:lnTo>
                <a:lnTo>
                  <a:pt x="160929" y="2564151"/>
                </a:lnTo>
                <a:lnTo>
                  <a:pt x="187750" y="2510509"/>
                </a:lnTo>
                <a:lnTo>
                  <a:pt x="209208" y="2458652"/>
                </a:lnTo>
                <a:lnTo>
                  <a:pt x="223513" y="2403220"/>
                </a:lnTo>
                <a:lnTo>
                  <a:pt x="230666" y="2347790"/>
                </a:lnTo>
                <a:lnTo>
                  <a:pt x="230666" y="2288783"/>
                </a:lnTo>
                <a:lnTo>
                  <a:pt x="227088" y="2227986"/>
                </a:lnTo>
                <a:lnTo>
                  <a:pt x="219936" y="2167191"/>
                </a:lnTo>
                <a:lnTo>
                  <a:pt x="210996" y="2106394"/>
                </a:lnTo>
                <a:lnTo>
                  <a:pt x="203843" y="2045599"/>
                </a:lnTo>
                <a:lnTo>
                  <a:pt x="198478" y="1984804"/>
                </a:lnTo>
                <a:lnTo>
                  <a:pt x="200268" y="1927585"/>
                </a:lnTo>
                <a:lnTo>
                  <a:pt x="207420" y="1872153"/>
                </a:lnTo>
                <a:lnTo>
                  <a:pt x="223513" y="1818508"/>
                </a:lnTo>
                <a:lnTo>
                  <a:pt x="246759" y="1773807"/>
                </a:lnTo>
                <a:lnTo>
                  <a:pt x="277155" y="1730892"/>
                </a:lnTo>
                <a:lnTo>
                  <a:pt x="312916" y="1693341"/>
                </a:lnTo>
                <a:lnTo>
                  <a:pt x="354042" y="1655792"/>
                </a:lnTo>
                <a:lnTo>
                  <a:pt x="396958" y="1621816"/>
                </a:lnTo>
                <a:lnTo>
                  <a:pt x="441659" y="1587842"/>
                </a:lnTo>
                <a:lnTo>
                  <a:pt x="486360" y="1553868"/>
                </a:lnTo>
                <a:lnTo>
                  <a:pt x="531064" y="1519895"/>
                </a:lnTo>
                <a:lnTo>
                  <a:pt x="572190" y="1484133"/>
                </a:lnTo>
                <a:lnTo>
                  <a:pt x="607953" y="1443007"/>
                </a:lnTo>
                <a:lnTo>
                  <a:pt x="640137" y="1403668"/>
                </a:lnTo>
                <a:lnTo>
                  <a:pt x="665170" y="1358966"/>
                </a:lnTo>
                <a:lnTo>
                  <a:pt x="686627" y="1310687"/>
                </a:lnTo>
                <a:lnTo>
                  <a:pt x="704508" y="1258830"/>
                </a:lnTo>
                <a:lnTo>
                  <a:pt x="720601" y="1205186"/>
                </a:lnTo>
                <a:lnTo>
                  <a:pt x="734906" y="1151543"/>
                </a:lnTo>
                <a:lnTo>
                  <a:pt x="749211" y="1096111"/>
                </a:lnTo>
                <a:lnTo>
                  <a:pt x="765304" y="1044257"/>
                </a:lnTo>
                <a:lnTo>
                  <a:pt x="783185" y="992400"/>
                </a:lnTo>
                <a:lnTo>
                  <a:pt x="804643" y="944123"/>
                </a:lnTo>
                <a:lnTo>
                  <a:pt x="831463" y="901209"/>
                </a:lnTo>
                <a:lnTo>
                  <a:pt x="863647" y="861870"/>
                </a:lnTo>
                <a:lnTo>
                  <a:pt x="902986" y="829684"/>
                </a:lnTo>
                <a:lnTo>
                  <a:pt x="945901" y="802863"/>
                </a:lnTo>
                <a:lnTo>
                  <a:pt x="994178" y="781405"/>
                </a:lnTo>
                <a:lnTo>
                  <a:pt x="1046034" y="763524"/>
                </a:lnTo>
                <a:lnTo>
                  <a:pt x="1097888" y="747431"/>
                </a:lnTo>
                <a:lnTo>
                  <a:pt x="1153319" y="733125"/>
                </a:lnTo>
                <a:lnTo>
                  <a:pt x="1206961" y="718820"/>
                </a:lnTo>
                <a:lnTo>
                  <a:pt x="1260605" y="702727"/>
                </a:lnTo>
                <a:lnTo>
                  <a:pt x="1312459" y="684846"/>
                </a:lnTo>
                <a:lnTo>
                  <a:pt x="1360737" y="663388"/>
                </a:lnTo>
                <a:lnTo>
                  <a:pt x="1405439" y="638356"/>
                </a:lnTo>
                <a:lnTo>
                  <a:pt x="1444777" y="606170"/>
                </a:lnTo>
                <a:lnTo>
                  <a:pt x="1485903" y="570407"/>
                </a:lnTo>
                <a:lnTo>
                  <a:pt x="1521666" y="529280"/>
                </a:lnTo>
                <a:lnTo>
                  <a:pt x="1555640" y="486366"/>
                </a:lnTo>
                <a:lnTo>
                  <a:pt x="1589613" y="441664"/>
                </a:lnTo>
                <a:lnTo>
                  <a:pt x="1623587" y="396960"/>
                </a:lnTo>
                <a:lnTo>
                  <a:pt x="1657560" y="354046"/>
                </a:lnTo>
                <a:lnTo>
                  <a:pt x="1695111" y="312919"/>
                </a:lnTo>
                <a:lnTo>
                  <a:pt x="1732660" y="277158"/>
                </a:lnTo>
                <a:lnTo>
                  <a:pt x="1775575" y="246759"/>
                </a:lnTo>
                <a:lnTo>
                  <a:pt x="1820277" y="223514"/>
                </a:lnTo>
                <a:lnTo>
                  <a:pt x="1873920" y="207421"/>
                </a:lnTo>
                <a:lnTo>
                  <a:pt x="1929352" y="200268"/>
                </a:lnTo>
                <a:lnTo>
                  <a:pt x="1986569" y="198480"/>
                </a:lnTo>
                <a:lnTo>
                  <a:pt x="2047363" y="203845"/>
                </a:lnTo>
                <a:lnTo>
                  <a:pt x="2108159" y="210998"/>
                </a:lnTo>
                <a:lnTo>
                  <a:pt x="2168955" y="219938"/>
                </a:lnTo>
                <a:lnTo>
                  <a:pt x="2229750" y="227091"/>
                </a:lnTo>
                <a:lnTo>
                  <a:pt x="2290544" y="230666"/>
                </a:lnTo>
                <a:lnTo>
                  <a:pt x="2349553" y="230666"/>
                </a:lnTo>
                <a:lnTo>
                  <a:pt x="2404984" y="223514"/>
                </a:lnTo>
                <a:lnTo>
                  <a:pt x="2460415" y="209208"/>
                </a:lnTo>
                <a:lnTo>
                  <a:pt x="2514057" y="187752"/>
                </a:lnTo>
                <a:lnTo>
                  <a:pt x="2567699" y="159141"/>
                </a:lnTo>
                <a:lnTo>
                  <a:pt x="2621342" y="130533"/>
                </a:lnTo>
                <a:lnTo>
                  <a:pt x="2674984" y="98346"/>
                </a:lnTo>
                <a:lnTo>
                  <a:pt x="2726840" y="67948"/>
                </a:lnTo>
                <a:lnTo>
                  <a:pt x="2782271" y="41127"/>
                </a:lnTo>
                <a:lnTo>
                  <a:pt x="2835913" y="19669"/>
                </a:lnTo>
                <a:lnTo>
                  <a:pt x="2891344" y="5363"/>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4">
            <a:extLst>
              <a:ext uri="{FF2B5EF4-FFF2-40B4-BE49-F238E27FC236}">
                <a16:creationId xmlns:a16="http://schemas.microsoft.com/office/drawing/2014/main" id="{A61CF340-69F5-4404-A74F-29221ACA4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8529" y="3102076"/>
            <a:ext cx="3146324" cy="2802194"/>
          </a:xfrm>
          <a:prstGeom prst="rect">
            <a:avLst/>
          </a:prstGeom>
        </p:spPr>
      </p:pic>
    </p:spTree>
    <p:extLst>
      <p:ext uri="{BB962C8B-B14F-4D97-AF65-F5344CB8AC3E}">
        <p14:creationId xmlns:p14="http://schemas.microsoft.com/office/powerpoint/2010/main" val="1645346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44082-E956-4D23-9FF1-ADF03CE7926B}"/>
              </a:ext>
            </a:extLst>
          </p:cNvPr>
          <p:cNvSpPr>
            <a:spLocks noGrp="1"/>
          </p:cNvSpPr>
          <p:nvPr>
            <p:ph type="title"/>
          </p:nvPr>
        </p:nvSpPr>
        <p:spPr>
          <a:xfrm>
            <a:off x="1371599" y="294538"/>
            <a:ext cx="9895951" cy="1033669"/>
          </a:xfrm>
        </p:spPr>
        <p:txBody>
          <a:bodyPr>
            <a:normAutofit/>
          </a:bodyPr>
          <a:lstStyle/>
          <a:p>
            <a:r>
              <a:rPr lang="en-US" dirty="0" err="1"/>
              <a:t>Aplicaciones</a:t>
            </a:r>
            <a:r>
              <a:rPr lang="en-US"/>
              <a:t> Web Progresivas</a:t>
            </a:r>
          </a:p>
        </p:txBody>
      </p:sp>
      <p:sp>
        <p:nvSpPr>
          <p:cNvPr id="3" name="Content Placeholder 2">
            <a:extLst>
              <a:ext uri="{FF2B5EF4-FFF2-40B4-BE49-F238E27FC236}">
                <a16:creationId xmlns:a16="http://schemas.microsoft.com/office/drawing/2014/main" id="{675A398C-12B6-432B-AD3B-1626A094785E}"/>
              </a:ext>
            </a:extLst>
          </p:cNvPr>
          <p:cNvSpPr>
            <a:spLocks noGrp="1"/>
          </p:cNvSpPr>
          <p:nvPr>
            <p:ph idx="1"/>
          </p:nvPr>
        </p:nvSpPr>
        <p:spPr>
          <a:xfrm>
            <a:off x="1371599" y="2318197"/>
            <a:ext cx="9724031" cy="3683358"/>
          </a:xfrm>
        </p:spPr>
        <p:txBody>
          <a:bodyPr anchor="ctr">
            <a:normAutofit/>
          </a:bodyPr>
          <a:lstStyle/>
          <a:p>
            <a:r>
              <a:rPr lang="es-ES" sz="2000" dirty="0">
                <a:ea typeface="+mn-lt"/>
                <a:cs typeface="+mn-lt"/>
              </a:rPr>
              <a:t>NO SON APLICACIONES MOVILES NI DE ESCRITORIO.</a:t>
            </a:r>
          </a:p>
          <a:p>
            <a:r>
              <a:rPr lang="es-ES" sz="2000" dirty="0">
                <a:ea typeface="+mn-lt"/>
                <a:cs typeface="+mn-lt"/>
              </a:rPr>
              <a:t>SON SIMULACIONES DE APLICACIONES NATIVAS.</a:t>
            </a:r>
          </a:p>
          <a:p>
            <a:r>
              <a:rPr lang="es-ES" sz="2000" dirty="0">
                <a:ea typeface="+mn-lt"/>
                <a:cs typeface="+mn-lt"/>
              </a:rPr>
              <a:t>Sobre todo debemos desarrollar con un enfoque Mobile </a:t>
            </a:r>
            <a:r>
              <a:rPr lang="es-ES" sz="2000" dirty="0" err="1">
                <a:ea typeface="+mn-lt"/>
                <a:cs typeface="+mn-lt"/>
              </a:rPr>
              <a:t>First</a:t>
            </a:r>
            <a:r>
              <a:rPr lang="es-ES" sz="2000" dirty="0">
                <a:ea typeface="+mn-lt"/>
                <a:cs typeface="+mn-lt"/>
              </a:rPr>
              <a:t>.</a:t>
            </a:r>
          </a:p>
        </p:txBody>
      </p:sp>
    </p:spTree>
    <p:extLst>
      <p:ext uri="{BB962C8B-B14F-4D97-AF65-F5344CB8AC3E}">
        <p14:creationId xmlns:p14="http://schemas.microsoft.com/office/powerpoint/2010/main" val="110953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163</TotalTime>
  <Words>1462</Words>
  <Application>Microsoft Office PowerPoint</Application>
  <PresentationFormat>Panorámica</PresentationFormat>
  <Paragraphs>132</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Meiryo</vt:lpstr>
      <vt:lpstr>Arial</vt:lpstr>
      <vt:lpstr>Calibri</vt:lpstr>
      <vt:lpstr>Calibri Light</vt:lpstr>
      <vt:lpstr>Office Theme</vt:lpstr>
      <vt:lpstr>Presentación de PowerPoint</vt:lpstr>
      <vt:lpstr>React Desde Cero</vt:lpstr>
      <vt:lpstr>Temario</vt:lpstr>
      <vt:lpstr>React</vt:lpstr>
      <vt:lpstr>SPA: Single Page Application</vt:lpstr>
      <vt:lpstr>JavaScript o TypeScript</vt:lpstr>
      <vt:lpstr>JSX</vt:lpstr>
      <vt:lpstr>PWA Progressive Web Apps  https://developer.mozilla.org/es/docs/Web/Progressive_web_apps</vt:lpstr>
      <vt:lpstr>Aplicaciones Web Progresivas</vt:lpstr>
      <vt:lpstr>Requisitos para ser PWA</vt:lpstr>
      <vt:lpstr>Ventajas de usar PWA</vt:lpstr>
      <vt:lpstr>Aplicaciones Web Progresivas</vt:lpstr>
      <vt:lpstr>Aplicaciones Web Progresivas</vt:lpstr>
      <vt:lpstr>Aplicaciones Web Progresivas</vt:lpstr>
      <vt:lpstr>HTTP y HTTPS</vt:lpstr>
      <vt:lpstr>ServiceWorker</vt:lpstr>
      <vt:lpstr>Reducer</vt:lpstr>
      <vt:lpstr>Reducer</vt:lpstr>
      <vt:lpstr>Pero… ¿que es?</vt:lpstr>
      <vt:lpstr>Reducer</vt:lpstr>
      <vt:lpstr>Reducer</vt:lpstr>
      <vt:lpstr>Context</vt:lpstr>
      <vt:lpstr>Context</vt:lpstr>
      <vt:lpstr>CONTEXT</vt:lpstr>
      <vt:lpstr>SASS</vt:lpstr>
      <vt:lpstr>SASS</vt:lpstr>
      <vt:lpstr>SASS</vt:lpstr>
      <vt:lpstr>SASS</vt:lpstr>
      <vt:lpstr>REDUX</vt:lpstr>
      <vt:lpstr>REDUX</vt:lpstr>
      <vt:lpstr>REDUX</vt:lpstr>
      <vt:lpstr>REDUX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ACENETH HERRERA</cp:lastModifiedBy>
  <cp:revision>486</cp:revision>
  <dcterms:created xsi:type="dcterms:W3CDTF">2021-03-01T22:35:42Z</dcterms:created>
  <dcterms:modified xsi:type="dcterms:W3CDTF">2021-04-07T18:40:06Z</dcterms:modified>
</cp:coreProperties>
</file>