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5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17" autoAdjust="0"/>
    <p:restoredTop sz="94511"/>
  </p:normalViewPr>
  <p:slideViewPr>
    <p:cSldViewPr snapToGrid="0">
      <p:cViewPr>
        <p:scale>
          <a:sx n="230" d="100"/>
          <a:sy n="230" d="100"/>
        </p:scale>
        <p:origin x="-1080" y="-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017B1-3670-8149-9EE0-6EE834CBFBC6}" type="datetimeFigureOut">
              <a:rPr lang="en-CN" smtClean="0"/>
              <a:t>2021/12/25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A7DDE-E059-D44C-9094-A63CF929996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0143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7DDE-E059-D44C-9094-A63CF929996D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03716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7DDE-E059-D44C-9094-A63CF929996D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48456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A7DDE-E059-D44C-9094-A63CF929996D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7221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DCD9E-BFC0-489C-9D43-DBE480FCA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89AEF4-6E34-4C5E-9F59-492A02538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088A2-40D7-40F6-B951-F44E491B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3B18-ED14-4C43-8E34-7A5750C6220C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21CD8E-D9BB-4D35-82EB-5E21A435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2A02F-8240-49A9-A4A3-AD10DF10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8BC1-F27A-4C70-8104-F3D60CD14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99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19F79-F149-418F-81AE-2AFBB578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B8A4E2-1827-4FA5-BA78-B1F5E85EF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8B7922-18A5-4521-9D27-1F3C7F10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3B18-ED14-4C43-8E34-7A5750C6220C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8E6F9-7D2A-4E54-89E8-CF091C02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D501A-CD42-4E6E-83C8-B18F0DE7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8BC1-F27A-4C70-8104-F3D60CD14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14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CEA248-0250-4C55-B62F-D4E0F781D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F54523-4890-4466-AEE8-0255EE44A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79075-317E-4736-9F4F-C468297A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3B18-ED14-4C43-8E34-7A5750C6220C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FBD4A-4698-4B2F-8E8A-08EB8D30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70CE8-F560-46DF-8FB3-541FD605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8BC1-F27A-4C70-8104-F3D60CD14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35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F4234-BB50-4FB6-B281-08585C99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4AE92C-3BAF-45E5-BE7B-1E2DAE66C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F1504D-9C1F-47EB-BCF3-BAC8E441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3B18-ED14-4C43-8E34-7A5750C6220C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491677-8F15-470F-ABD7-03EC6714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26FAC6-0552-49E8-9380-27E01343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8BC1-F27A-4C70-8104-F3D60CD14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61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AEC96-3E03-4FCE-A509-75505A643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B71702-953C-4C2F-AEF0-02F99C5E1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8763DE-9BEB-4B33-874A-A1985BFB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3B18-ED14-4C43-8E34-7A5750C6220C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C2865-319E-4747-B4CC-6244EC82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FDA40-E462-4C96-973A-D3509C6B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8BC1-F27A-4C70-8104-F3D60CD14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67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F253D-8D42-4E15-AC2E-B8E51400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3994A-4B9E-48F4-902D-A15662C3F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366FEB-C063-4C37-97F1-9239C9415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79CDE7-73D5-4218-8A0B-FAAF7DEA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3B18-ED14-4C43-8E34-7A5750C6220C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85665E-9C23-4AD0-B7BF-B0ECF5EF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64A45E-6B03-4C98-9B7B-3CC49C44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8BC1-F27A-4C70-8104-F3D60CD14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9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46DFB-A383-40D9-8279-0BC7C8FA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4CA4B0-EE72-4D27-90AB-690C432A9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AAC441-4B3A-4BFB-A72D-21BD7F0DD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86CC2F-0000-4A24-8C53-73C2C07BC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906EF0-9268-4867-A695-E516520C2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57E8D4-1938-431E-BE66-4331B458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3B18-ED14-4C43-8E34-7A5750C6220C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ECE7F8-9408-4708-B66F-EA581E9D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431F08-0F43-4B20-B0E7-1CACB75F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8BC1-F27A-4C70-8104-F3D60CD14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77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6FBA8-592A-4F50-9314-77AF2094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860263-A1FB-4CCD-9400-4566FBD5D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3B18-ED14-4C43-8E34-7A5750C6220C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7FF88F-9B9F-4DB9-BA26-508BCFC2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C3E8B4-5770-4A83-8D51-0765621E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8BC1-F27A-4C70-8104-F3D60CD14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16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8362C4-88E0-4543-B37F-A212186D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3B18-ED14-4C43-8E34-7A5750C6220C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81E29C-EC61-4207-B576-92775D93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74E612-93D0-466B-9CC1-05A097ED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8BC1-F27A-4C70-8104-F3D60CD14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62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09CBD-4DA1-4D6D-9C31-31E85AB71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BB16D7-7F69-43DD-BA08-8D124FF7A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88CC62-8C6C-4E09-85D2-EC2DC2529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FDC2DE-A5D0-445F-BCEB-BC31F601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3B18-ED14-4C43-8E34-7A5750C6220C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35089E-A5B7-43C9-885E-24BDBB5F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F9E61B-9DEB-4920-BD9E-41B2E647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8BC1-F27A-4C70-8104-F3D60CD14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4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B7AF7-93AA-4454-8BCE-6EFC423DF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4CB255-A5A5-41A6-B9A2-ED36C1CB6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BF2FB3-37D2-41CB-811B-D3E44056E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1D7240-1AB2-4388-B23C-2B4B7663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3B18-ED14-4C43-8E34-7A5750C6220C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868406-DE12-49B3-AC09-E965417E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05ADD2-32E4-4DB6-8635-65E1EEFC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58BC1-F27A-4C70-8104-F3D60CD14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5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399D42-3ECB-4189-8A7D-87D7DF8B4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436B12-DA4C-4B16-B027-1A3B9AAEA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0EB482-083C-449A-AF01-020143878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13B18-ED14-4C43-8E34-7A5750C6220C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763F75-84CD-4F06-B804-987F86634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77A805-7F4F-4084-B53A-6F316FFD9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58BC1-F27A-4C70-8104-F3D60CD14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5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2E9FFF4-EE9B-49DD-8D85-E855E5CB92CF}"/>
              </a:ext>
            </a:extLst>
          </p:cNvPr>
          <p:cNvSpPr txBox="1"/>
          <p:nvPr/>
        </p:nvSpPr>
        <p:spPr>
          <a:xfrm>
            <a:off x="2759529" y="1306286"/>
            <a:ext cx="618630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SAVE YOUR BACKUP CODES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Keep these backup codes somewhere safe but accessible.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1. 9401 7784		 6. 3602 0140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 7577 5732		 7. 2668 7536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3. 3953 5084		 8. 5881 6034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4. 6416 7269		 9. 5262 1443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5. 7714 6079		10. 6639 919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(lijw1987@gmail.com)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* You can only use each backup code once.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* Need more? Visit https://g.co/2sv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* These codes were generated on: Nov 3, 2021.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FCD4911-C01E-4BB4-BE0E-78F86FA1967E}"/>
              </a:ext>
            </a:extLst>
          </p:cNvPr>
          <p:cNvSpPr/>
          <p:nvPr/>
        </p:nvSpPr>
        <p:spPr>
          <a:xfrm>
            <a:off x="2930979" y="3829050"/>
            <a:ext cx="816428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9F804B-9F83-45A5-9139-E06C991B80DF}"/>
              </a:ext>
            </a:extLst>
          </p:cNvPr>
          <p:cNvSpPr/>
          <p:nvPr/>
        </p:nvSpPr>
        <p:spPr>
          <a:xfrm>
            <a:off x="3099708" y="2204356"/>
            <a:ext cx="1072242" cy="2299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AA0285-A7AF-4318-9724-F5EC720FAAB3}"/>
              </a:ext>
            </a:extLst>
          </p:cNvPr>
          <p:cNvSpPr/>
          <p:nvPr/>
        </p:nvSpPr>
        <p:spPr>
          <a:xfrm>
            <a:off x="3099708" y="2494435"/>
            <a:ext cx="1072242" cy="2299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435876-C4D7-46C3-BC03-99848518346B}"/>
              </a:ext>
            </a:extLst>
          </p:cNvPr>
          <p:cNvSpPr/>
          <p:nvPr/>
        </p:nvSpPr>
        <p:spPr>
          <a:xfrm>
            <a:off x="3099708" y="2772513"/>
            <a:ext cx="1072242" cy="2299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7DBCB35-D73E-484F-92A1-BE7634FD5105}"/>
              </a:ext>
            </a:extLst>
          </p:cNvPr>
          <p:cNvSpPr/>
          <p:nvPr/>
        </p:nvSpPr>
        <p:spPr>
          <a:xfrm>
            <a:off x="3099708" y="3050591"/>
            <a:ext cx="1072242" cy="2299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DCEBBB-FFD9-410E-B2F7-C2DDB066B6C3}"/>
              </a:ext>
            </a:extLst>
          </p:cNvPr>
          <p:cNvSpPr/>
          <p:nvPr/>
        </p:nvSpPr>
        <p:spPr>
          <a:xfrm>
            <a:off x="3099708" y="3328669"/>
            <a:ext cx="1072242" cy="2299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42E6974-2889-443D-ABBC-C4065223F5D1}"/>
              </a:ext>
            </a:extLst>
          </p:cNvPr>
          <p:cNvSpPr/>
          <p:nvPr/>
        </p:nvSpPr>
        <p:spPr>
          <a:xfrm>
            <a:off x="5929995" y="2204356"/>
            <a:ext cx="1072242" cy="2299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BC5489-5106-46FF-96CF-C846443EB330}"/>
              </a:ext>
            </a:extLst>
          </p:cNvPr>
          <p:cNvSpPr/>
          <p:nvPr/>
        </p:nvSpPr>
        <p:spPr>
          <a:xfrm>
            <a:off x="5929995" y="2494435"/>
            <a:ext cx="1072242" cy="2299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453A33B-D810-4587-A241-F30B9A60302C}"/>
              </a:ext>
            </a:extLst>
          </p:cNvPr>
          <p:cNvSpPr/>
          <p:nvPr/>
        </p:nvSpPr>
        <p:spPr>
          <a:xfrm>
            <a:off x="5929995" y="2772513"/>
            <a:ext cx="1072242" cy="2299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FDE155-07FB-49CE-A04B-1288891387DF}"/>
              </a:ext>
            </a:extLst>
          </p:cNvPr>
          <p:cNvSpPr/>
          <p:nvPr/>
        </p:nvSpPr>
        <p:spPr>
          <a:xfrm>
            <a:off x="5929995" y="3050591"/>
            <a:ext cx="1072242" cy="2299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8B33EDF-8806-4799-B80E-0B98B272392A}"/>
              </a:ext>
            </a:extLst>
          </p:cNvPr>
          <p:cNvSpPr/>
          <p:nvPr/>
        </p:nvSpPr>
        <p:spPr>
          <a:xfrm>
            <a:off x="5929995" y="3328669"/>
            <a:ext cx="1072242" cy="2299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D6B81AC7-9782-444A-A971-9B93F11D62FE}"/>
              </a:ext>
            </a:extLst>
          </p:cNvPr>
          <p:cNvSpPr/>
          <p:nvPr/>
        </p:nvSpPr>
        <p:spPr>
          <a:xfrm>
            <a:off x="7111093" y="2204356"/>
            <a:ext cx="138793" cy="1354274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DF1410E-F6AD-4AEA-86CE-203A1F2D2C2D}"/>
              </a:ext>
            </a:extLst>
          </p:cNvPr>
          <p:cNvSpPr txBox="1"/>
          <p:nvPr/>
        </p:nvSpPr>
        <p:spPr>
          <a:xfrm>
            <a:off x="7180489" y="2557586"/>
            <a:ext cx="169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eight-digit codes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9779BD4-87BD-41BC-80A1-C76BA04FADCF}"/>
              </a:ext>
            </a:extLst>
          </p:cNvPr>
          <p:cNvSpPr/>
          <p:nvPr/>
        </p:nvSpPr>
        <p:spPr>
          <a:xfrm>
            <a:off x="2930979" y="3829049"/>
            <a:ext cx="2106385" cy="342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3F2C06F-28BC-49CF-8E35-474DA7C0CED3}"/>
              </a:ext>
            </a:extLst>
          </p:cNvPr>
          <p:cNvSpPr txBox="1"/>
          <p:nvPr/>
        </p:nvSpPr>
        <p:spPr>
          <a:xfrm>
            <a:off x="4616903" y="3802617"/>
            <a:ext cx="256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field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A51BD25-41E8-4884-98D9-3FC0E0DA4C52}"/>
              </a:ext>
            </a:extLst>
          </p:cNvPr>
          <p:cNvSpPr/>
          <p:nvPr/>
        </p:nvSpPr>
        <p:spPr>
          <a:xfrm>
            <a:off x="6365422" y="4884248"/>
            <a:ext cx="1292678" cy="342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7EDECAF-AEA9-42F9-911B-765B16C57FF8}"/>
              </a:ext>
            </a:extLst>
          </p:cNvPr>
          <p:cNvSpPr txBox="1"/>
          <p:nvPr/>
        </p:nvSpPr>
        <p:spPr>
          <a:xfrm>
            <a:off x="7583763" y="4848169"/>
            <a:ext cx="129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field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952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DDCBD478-A92C-414A-AA71-512AAACE17CB}"/>
              </a:ext>
            </a:extLst>
          </p:cNvPr>
          <p:cNvGrpSpPr/>
          <p:nvPr/>
        </p:nvGrpSpPr>
        <p:grpSpPr>
          <a:xfrm>
            <a:off x="2344230" y="1976136"/>
            <a:ext cx="6447338" cy="2552154"/>
            <a:chOff x="2344230" y="1976136"/>
            <a:chExt cx="6447338" cy="25521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FF7288C-A7A8-3F4C-B5C2-70EC1023E50E}"/>
                </a:ext>
              </a:extLst>
            </p:cNvPr>
            <p:cNvSpPr/>
            <p:nvPr/>
          </p:nvSpPr>
          <p:spPr>
            <a:xfrm>
              <a:off x="4915642" y="3123885"/>
              <a:ext cx="2425148" cy="2622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B61853-D345-0B42-9B0D-2A437FA7F91E}"/>
                </a:ext>
              </a:extLst>
            </p:cNvPr>
            <p:cNvSpPr/>
            <p:nvPr/>
          </p:nvSpPr>
          <p:spPr>
            <a:xfrm>
              <a:off x="3748432" y="3123884"/>
              <a:ext cx="971741" cy="2622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600" dirty="0">
                  <a:latin typeface="Arial" panose="020B0604020202020204" pitchFamily="34" charset="0"/>
                  <a:cs typeface="Arial" panose="020B0604020202020204" pitchFamily="34" charset="0"/>
                </a:rPr>
                <a:t>Indicator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6D22B8-8475-7946-B0BD-3B6AC1DB9299}"/>
                </a:ext>
              </a:extLst>
            </p:cNvPr>
            <p:cNvSpPr txBox="1"/>
            <p:nvPr/>
          </p:nvSpPr>
          <p:spPr>
            <a:xfrm>
              <a:off x="2344230" y="3243053"/>
              <a:ext cx="12842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allFeature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firstFeature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minFeature</a:t>
              </a:r>
              <a:endParaRPr lang="en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4412FF2-D890-AF4B-B1F7-B85F8D9E524A}"/>
                </a:ext>
              </a:extLst>
            </p:cNvPr>
            <p:cNvSpPr/>
            <p:nvPr/>
          </p:nvSpPr>
          <p:spPr>
            <a:xfrm>
              <a:off x="4413123" y="3543916"/>
              <a:ext cx="273269" cy="2622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D81CC06-4F3E-F84B-9191-50F61BBB63C4}"/>
                </a:ext>
              </a:extLst>
            </p:cNvPr>
            <p:cNvSpPr txBox="1"/>
            <p:nvPr/>
          </p:nvSpPr>
          <p:spPr>
            <a:xfrm>
              <a:off x="4380480" y="3506917"/>
              <a:ext cx="338554" cy="256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b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5E1B72B-6C90-EB4C-979E-C6D102B765A3}"/>
                </a:ext>
              </a:extLst>
            </p:cNvPr>
            <p:cNvSpPr/>
            <p:nvPr/>
          </p:nvSpPr>
          <p:spPr>
            <a:xfrm>
              <a:off x="3781075" y="3540713"/>
              <a:ext cx="273269" cy="2654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0C42C46-63EB-9A43-B056-251DD90B3269}"/>
                </a:ext>
              </a:extLst>
            </p:cNvPr>
            <p:cNvSpPr txBox="1"/>
            <p:nvPr/>
          </p:nvSpPr>
          <p:spPr>
            <a:xfrm>
              <a:off x="3748432" y="3503715"/>
              <a:ext cx="351378" cy="256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b="1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2EB0A56C-B63B-554C-807B-3FFC48403C2F}"/>
                </a:ext>
              </a:extLst>
            </p:cNvPr>
            <p:cNvSpPr/>
            <p:nvPr/>
          </p:nvSpPr>
          <p:spPr>
            <a:xfrm>
              <a:off x="3561632" y="3601662"/>
              <a:ext cx="173977" cy="163122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95A40A20-C4BD-5846-BD7B-4353B1A37264}"/>
                </a:ext>
              </a:extLst>
            </p:cNvPr>
            <p:cNvSpPr/>
            <p:nvPr/>
          </p:nvSpPr>
          <p:spPr>
            <a:xfrm>
              <a:off x="4090489" y="3601661"/>
              <a:ext cx="289991" cy="163123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3AC608F-9B41-894A-B6F6-FF7DD3E23A4B}"/>
                </a:ext>
              </a:extLst>
            </p:cNvPr>
            <p:cNvCxnSpPr>
              <a:cxnSpLocks/>
            </p:cNvCxnSpPr>
            <p:nvPr/>
          </p:nvCxnSpPr>
          <p:spPr>
            <a:xfrm>
              <a:off x="4549757" y="3397808"/>
              <a:ext cx="0" cy="142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0709B90-CBFA-E24D-861B-76F9D62C3256}"/>
                </a:ext>
              </a:extLst>
            </p:cNvPr>
            <p:cNvSpPr/>
            <p:nvPr/>
          </p:nvSpPr>
          <p:spPr>
            <a:xfrm>
              <a:off x="3747293" y="3951704"/>
              <a:ext cx="971741" cy="26224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sz="1600" dirty="0">
                  <a:latin typeface="Arial" panose="020B0604020202020204" pitchFamily="34" charset="0"/>
                  <a:cs typeface="Arial" panose="020B0604020202020204" pitchFamily="34" charset="0"/>
                </a:rPr>
                <a:t>Indicator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30C66BC-D30E-3B44-B247-B133C9694156}"/>
                </a:ext>
              </a:extLst>
            </p:cNvPr>
            <p:cNvSpPr/>
            <p:nvPr/>
          </p:nvSpPr>
          <p:spPr>
            <a:xfrm>
              <a:off x="4915642" y="3951704"/>
              <a:ext cx="2425148" cy="26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55C3E9A-D25A-9C47-A1CB-4F203B7322B1}"/>
                </a:ext>
              </a:extLst>
            </p:cNvPr>
            <p:cNvGrpSpPr/>
            <p:nvPr/>
          </p:nvGrpSpPr>
          <p:grpSpPr>
            <a:xfrm>
              <a:off x="6828066" y="3506917"/>
              <a:ext cx="338554" cy="293437"/>
              <a:chOff x="6828066" y="3515160"/>
              <a:chExt cx="338554" cy="293437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40A1470-7CBD-324C-8B84-B49554D4637C}"/>
                  </a:ext>
                </a:extLst>
              </p:cNvPr>
              <p:cNvSpPr/>
              <p:nvPr/>
            </p:nvSpPr>
            <p:spPr>
              <a:xfrm>
                <a:off x="6860709" y="3552158"/>
                <a:ext cx="273269" cy="25643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C751AEB-0C8E-8342-8185-0A78A5C449EE}"/>
                  </a:ext>
                </a:extLst>
              </p:cNvPr>
              <p:cNvSpPr txBox="1"/>
              <p:nvPr/>
            </p:nvSpPr>
            <p:spPr>
              <a:xfrm>
                <a:off x="6828066" y="3515160"/>
                <a:ext cx="338554" cy="256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</p:grpSp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5A52F893-ABC9-A844-BBD1-DBB668BA0DDD}"/>
                </a:ext>
              </a:extLst>
            </p:cNvPr>
            <p:cNvSpPr/>
            <p:nvPr/>
          </p:nvSpPr>
          <p:spPr>
            <a:xfrm rot="10800000">
              <a:off x="7164270" y="3595993"/>
              <a:ext cx="173977" cy="163122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C0C9DAE-3615-9846-8D0C-F55D17BFCD2C}"/>
                </a:ext>
              </a:extLst>
            </p:cNvPr>
            <p:cNvSpPr txBox="1"/>
            <p:nvPr/>
          </p:nvSpPr>
          <p:spPr>
            <a:xfrm>
              <a:off x="6773924" y="3499844"/>
              <a:ext cx="2017644" cy="235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MLE Key</a:t>
              </a:r>
              <a:endParaRPr lang="en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0E50D957-A32E-6745-B656-80DCAB5C2E42}"/>
                </a:ext>
              </a:extLst>
            </p:cNvPr>
            <p:cNvSpPr/>
            <p:nvPr/>
          </p:nvSpPr>
          <p:spPr>
            <a:xfrm rot="16200000">
              <a:off x="5484127" y="560770"/>
              <a:ext cx="116276" cy="359196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3638DA-3904-CC4F-BADA-D1A741FC5A80}"/>
                </a:ext>
              </a:extLst>
            </p:cNvPr>
            <p:cNvSpPr txBox="1"/>
            <p:nvPr/>
          </p:nvSpPr>
          <p:spPr>
            <a:xfrm>
              <a:off x="4530015" y="1976136"/>
              <a:ext cx="2017644" cy="235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Plaintext Chunk</a:t>
              </a:r>
              <a:endParaRPr lang="en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A99BF593-56AA-834E-8368-27CF57460582}"/>
                </a:ext>
              </a:extLst>
            </p:cNvPr>
            <p:cNvSpPr/>
            <p:nvPr/>
          </p:nvSpPr>
          <p:spPr>
            <a:xfrm rot="16200000" flipH="1">
              <a:off x="5502345" y="2481370"/>
              <a:ext cx="72983" cy="359196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0280B62-1CEB-0948-BCB4-153EA9D977E4}"/>
                </a:ext>
              </a:extLst>
            </p:cNvPr>
            <p:cNvSpPr txBox="1"/>
            <p:nvPr/>
          </p:nvSpPr>
          <p:spPr>
            <a:xfrm>
              <a:off x="4530014" y="4293221"/>
              <a:ext cx="2017644" cy="235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Ciphertext Chunk</a:t>
              </a:r>
              <a:endParaRPr lang="en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A2A9520-B4A3-CA46-A966-40E860BF2D94}"/>
                </a:ext>
              </a:extLst>
            </p:cNvPr>
            <p:cNvCxnSpPr>
              <a:cxnSpLocks/>
            </p:cNvCxnSpPr>
            <p:nvPr/>
          </p:nvCxnSpPr>
          <p:spPr>
            <a:xfrm>
              <a:off x="3924445" y="3397808"/>
              <a:ext cx="0" cy="142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86437D3-B085-884C-972C-B4E154A1006C}"/>
                </a:ext>
              </a:extLst>
            </p:cNvPr>
            <p:cNvCxnSpPr>
              <a:cxnSpLocks/>
            </p:cNvCxnSpPr>
            <p:nvPr/>
          </p:nvCxnSpPr>
          <p:spPr>
            <a:xfrm>
              <a:off x="4549757" y="3798285"/>
              <a:ext cx="0" cy="142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BCF23C0-C5C9-2C47-92A7-A5A0548B9141}"/>
                </a:ext>
              </a:extLst>
            </p:cNvPr>
            <p:cNvCxnSpPr>
              <a:cxnSpLocks/>
            </p:cNvCxnSpPr>
            <p:nvPr/>
          </p:nvCxnSpPr>
          <p:spPr>
            <a:xfrm>
              <a:off x="6992871" y="3386124"/>
              <a:ext cx="0" cy="142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0A60C82-56F8-1545-AE4C-CA54257407D0}"/>
                </a:ext>
              </a:extLst>
            </p:cNvPr>
            <p:cNvCxnSpPr>
              <a:cxnSpLocks/>
            </p:cNvCxnSpPr>
            <p:nvPr/>
          </p:nvCxnSpPr>
          <p:spPr>
            <a:xfrm>
              <a:off x="6997338" y="3798284"/>
              <a:ext cx="0" cy="142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FF7FA6B3-0206-DE44-9B03-9C74F13D574B}"/>
              </a:ext>
            </a:extLst>
          </p:cNvPr>
          <p:cNvSpPr/>
          <p:nvPr/>
        </p:nvSpPr>
        <p:spPr>
          <a:xfrm>
            <a:off x="5238511" y="3123884"/>
            <a:ext cx="107623" cy="262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69A090-728B-934D-AF93-538C3DB59625}"/>
              </a:ext>
            </a:extLst>
          </p:cNvPr>
          <p:cNvSpPr/>
          <p:nvPr/>
        </p:nvSpPr>
        <p:spPr>
          <a:xfrm>
            <a:off x="5963957" y="3123884"/>
            <a:ext cx="107623" cy="262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8A8C86-2BDA-4E49-8CC8-7CD0D1C30219}"/>
              </a:ext>
            </a:extLst>
          </p:cNvPr>
          <p:cNvSpPr/>
          <p:nvPr/>
        </p:nvSpPr>
        <p:spPr>
          <a:xfrm>
            <a:off x="7103865" y="3119644"/>
            <a:ext cx="107623" cy="262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647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31530580-E610-7C43-BB4B-19A841A2A903}"/>
              </a:ext>
            </a:extLst>
          </p:cNvPr>
          <p:cNvGrpSpPr/>
          <p:nvPr/>
        </p:nvGrpSpPr>
        <p:grpSpPr>
          <a:xfrm>
            <a:off x="1884782" y="1220012"/>
            <a:ext cx="3884634" cy="1947145"/>
            <a:chOff x="1884782" y="1220012"/>
            <a:chExt cx="3884634" cy="1947145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2F7529E-C654-8049-8944-7F614FA0386A}"/>
                </a:ext>
              </a:extLst>
            </p:cNvPr>
            <p:cNvGrpSpPr/>
            <p:nvPr/>
          </p:nvGrpSpPr>
          <p:grpSpPr>
            <a:xfrm>
              <a:off x="1884782" y="1220012"/>
              <a:ext cx="3884634" cy="1947145"/>
              <a:chOff x="1884782" y="1220012"/>
              <a:chExt cx="3884634" cy="1947145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08FC7806-C842-0548-BABF-4C6DBCA473B7}"/>
                  </a:ext>
                </a:extLst>
              </p:cNvPr>
              <p:cNvGrpSpPr/>
              <p:nvPr/>
            </p:nvGrpSpPr>
            <p:grpSpPr>
              <a:xfrm>
                <a:off x="2378958" y="1220012"/>
                <a:ext cx="3390458" cy="1947145"/>
                <a:chOff x="2378958" y="1220012"/>
                <a:chExt cx="3390458" cy="1947145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AB61853-D345-0B42-9B0D-2A437FA7F91E}"/>
                    </a:ext>
                  </a:extLst>
                </p:cNvPr>
                <p:cNvSpPr/>
                <p:nvPr/>
              </p:nvSpPr>
              <p:spPr>
                <a:xfrm rot="5400000">
                  <a:off x="2774231" y="1891932"/>
                  <a:ext cx="265441" cy="2622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N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C6D22B8-8475-7946-B0BD-3B6AC1DB9299}"/>
                    </a:ext>
                  </a:extLst>
                </p:cNvPr>
                <p:cNvSpPr txBox="1"/>
                <p:nvPr/>
              </p:nvSpPr>
              <p:spPr>
                <a:xfrm>
                  <a:off x="2378958" y="1220012"/>
                  <a:ext cx="23505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allFeature</a:t>
                  </a:r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/</a:t>
                  </a:r>
                  <a:r>
                    <a:rPr lang="en-US" sz="11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firstFeature</a:t>
                  </a:r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/</a:t>
                  </a:r>
                  <a:r>
                    <a:rPr lang="en-US" sz="11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minFeature</a:t>
                  </a:r>
                  <a:endParaRPr lang="en-CN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57DCBD20-2F44-744C-A2E4-1037D08179DF}"/>
                    </a:ext>
                  </a:extLst>
                </p:cNvPr>
                <p:cNvGrpSpPr/>
                <p:nvPr/>
              </p:nvGrpSpPr>
              <p:grpSpPr>
                <a:xfrm>
                  <a:off x="3981692" y="1869186"/>
                  <a:ext cx="291371" cy="274428"/>
                  <a:chOff x="3538805" y="1900107"/>
                  <a:chExt cx="291371" cy="274428"/>
                </a:xfrm>
              </p:grpSpPr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C5E1B72B-6C90-EB4C-979E-C6D102B765A3}"/>
                      </a:ext>
                    </a:extLst>
                  </p:cNvPr>
                  <p:cNvSpPr/>
                  <p:nvPr/>
                </p:nvSpPr>
                <p:spPr>
                  <a:xfrm>
                    <a:off x="3538805" y="1909092"/>
                    <a:ext cx="279244" cy="265443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dirty="0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0C42C46-63EB-9A43-B056-251DD90B3269}"/>
                      </a:ext>
                    </a:extLst>
                  </p:cNvPr>
                  <p:cNvSpPr txBox="1"/>
                  <p:nvPr/>
                </p:nvSpPr>
                <p:spPr>
                  <a:xfrm>
                    <a:off x="3550932" y="1900107"/>
                    <a:ext cx="27924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N" sz="11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</a:t>
                    </a:r>
                    <a:endParaRPr lang="en-CN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1" name="Right Arrow 10">
                  <a:extLst>
                    <a:ext uri="{FF2B5EF4-FFF2-40B4-BE49-F238E27FC236}">
                      <a16:creationId xmlns:a16="http://schemas.microsoft.com/office/drawing/2014/main" id="{2EB0A56C-B63B-554C-807B-3FFC48403C2F}"/>
                    </a:ext>
                  </a:extLst>
                </p:cNvPr>
                <p:cNvSpPr/>
                <p:nvPr/>
              </p:nvSpPr>
              <p:spPr>
                <a:xfrm>
                  <a:off x="3774966" y="1970615"/>
                  <a:ext cx="173977" cy="104872"/>
                </a:xfrm>
                <a:prstGeom prst="rightArrow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B3AC608F-9B41-894A-B6F6-FF7DD3E23A4B}"/>
                    </a:ext>
                  </a:extLst>
                </p:cNvPr>
                <p:cNvCxnSpPr>
                  <a:cxnSpLocks/>
                  <a:stCxn id="16" idx="2"/>
                  <a:endCxn id="58" idx="0"/>
                </p:cNvCxnSpPr>
                <p:nvPr/>
              </p:nvCxnSpPr>
              <p:spPr>
                <a:xfrm>
                  <a:off x="3554216" y="1481622"/>
                  <a:ext cx="0" cy="106169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C0C9DAE-3615-9846-8D0C-F55D17BFCD2C}"/>
                    </a:ext>
                  </a:extLst>
                </p:cNvPr>
                <p:cNvSpPr txBox="1"/>
                <p:nvPr/>
              </p:nvSpPr>
              <p:spPr>
                <a:xfrm>
                  <a:off x="3128834" y="2905547"/>
                  <a:ext cx="20176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MLE Key</a:t>
                  </a:r>
                  <a:endParaRPr lang="en-CN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" name="Right Brace 11">
                  <a:extLst>
                    <a:ext uri="{FF2B5EF4-FFF2-40B4-BE49-F238E27FC236}">
                      <a16:creationId xmlns:a16="http://schemas.microsoft.com/office/drawing/2014/main" id="{0E50D957-A32E-6745-B656-80DCAB5C2E42}"/>
                    </a:ext>
                  </a:extLst>
                </p:cNvPr>
                <p:cNvSpPr/>
                <p:nvPr/>
              </p:nvSpPr>
              <p:spPr>
                <a:xfrm>
                  <a:off x="3050199" y="1894163"/>
                  <a:ext cx="134230" cy="261610"/>
                </a:xfrm>
                <a:prstGeom prst="rightBrac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0280B62-1CEB-0948-BCB4-153EA9D977E4}"/>
                    </a:ext>
                  </a:extLst>
                </p:cNvPr>
                <p:cNvSpPr txBox="1"/>
                <p:nvPr/>
              </p:nvSpPr>
              <p:spPr>
                <a:xfrm>
                  <a:off x="4736890" y="2171486"/>
                  <a:ext cx="103252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Ciphertext Chunk</a:t>
                  </a:r>
                  <a:endParaRPr lang="en-CN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5A2A9520-B4A3-CA46-A966-40E860BF2D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14430" y="2393244"/>
                  <a:ext cx="150937" cy="0"/>
                </a:xfrm>
                <a:prstGeom prst="straightConnector1">
                  <a:avLst/>
                </a:prstGeom>
                <a:ln w="12700">
                  <a:prstDash val="sysDash"/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074A8AE-7D74-7D4D-A1EB-320D57E067DC}"/>
                    </a:ext>
                  </a:extLst>
                </p:cNvPr>
                <p:cNvSpPr/>
                <p:nvPr/>
              </p:nvSpPr>
              <p:spPr>
                <a:xfrm rot="5400000">
                  <a:off x="2555056" y="2431982"/>
                  <a:ext cx="703791" cy="2622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N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6D3E4B36-1480-6F42-B695-55C715F46ABC}"/>
                    </a:ext>
                  </a:extLst>
                </p:cNvPr>
                <p:cNvSpPr/>
                <p:nvPr/>
              </p:nvSpPr>
              <p:spPr>
                <a:xfrm rot="5400000">
                  <a:off x="2868056" y="2262125"/>
                  <a:ext cx="72984" cy="2622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N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B3F2EF39-183B-9643-BADA-767D62D0F7CD}"/>
                    </a:ext>
                  </a:extLst>
                </p:cNvPr>
                <p:cNvSpPr/>
                <p:nvPr/>
              </p:nvSpPr>
              <p:spPr>
                <a:xfrm rot="5400000">
                  <a:off x="2868056" y="2614021"/>
                  <a:ext cx="72984" cy="2622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N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B39873D3-93DD-8743-AA97-ACF140B6D4BE}"/>
                    </a:ext>
                  </a:extLst>
                </p:cNvPr>
                <p:cNvSpPr/>
                <p:nvPr/>
              </p:nvSpPr>
              <p:spPr>
                <a:xfrm rot="5400000">
                  <a:off x="2868056" y="2407672"/>
                  <a:ext cx="72984" cy="2622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N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" name="Elbow Connector 7">
                  <a:extLst>
                    <a:ext uri="{FF2B5EF4-FFF2-40B4-BE49-F238E27FC236}">
                      <a16:creationId xmlns:a16="http://schemas.microsoft.com/office/drawing/2014/main" id="{098E7C74-8686-1C4F-8D20-E63CEB733E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980276" y="2115777"/>
                  <a:ext cx="1269213" cy="905"/>
                </a:xfrm>
                <a:prstGeom prst="bentConnector3">
                  <a:avLst>
                    <a:gd name="adj1" fmla="val 50000"/>
                  </a:avLst>
                </a:prstGeom>
                <a:ln w="12700">
                  <a:prstDash val="sysDash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BB1470F6-2ADD-E44D-A23F-0D8D617F1784}"/>
                    </a:ext>
                  </a:extLst>
                </p:cNvPr>
                <p:cNvGrpSpPr/>
                <p:nvPr/>
              </p:nvGrpSpPr>
              <p:grpSpPr>
                <a:xfrm>
                  <a:off x="3398460" y="1587791"/>
                  <a:ext cx="299385" cy="272606"/>
                  <a:chOff x="3538805" y="1901929"/>
                  <a:chExt cx="299385" cy="272606"/>
                </a:xfrm>
              </p:grpSpPr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331E401D-0A0B-1943-A420-28434DF48D0B}"/>
                      </a:ext>
                    </a:extLst>
                  </p:cNvPr>
                  <p:cNvSpPr/>
                  <p:nvPr/>
                </p:nvSpPr>
                <p:spPr>
                  <a:xfrm>
                    <a:off x="3538805" y="1909092"/>
                    <a:ext cx="279244" cy="265443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dirty="0"/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440EDD31-2E02-2949-8857-E9C796FC23D0}"/>
                      </a:ext>
                    </a:extLst>
                  </p:cNvPr>
                  <p:cNvSpPr txBox="1"/>
                  <p:nvPr/>
                </p:nvSpPr>
                <p:spPr>
                  <a:xfrm>
                    <a:off x="3550932" y="1901929"/>
                    <a:ext cx="2872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N" sz="11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</a:t>
                    </a:r>
                    <a:endParaRPr lang="en-CN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81F7D4AA-034D-A54D-942D-128F0B1663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14430" y="2546282"/>
                  <a:ext cx="150937" cy="0"/>
                </a:xfrm>
                <a:prstGeom prst="straightConnector1">
                  <a:avLst/>
                </a:prstGeom>
                <a:ln w="12700">
                  <a:prstDash val="sysDash"/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DECC7867-1836-C041-990E-331B814830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14430" y="2745108"/>
                  <a:ext cx="150937" cy="0"/>
                </a:xfrm>
                <a:prstGeom prst="straightConnector1">
                  <a:avLst/>
                </a:prstGeom>
                <a:ln w="12700">
                  <a:prstDash val="sysDash"/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6C827C5-F7B4-EE47-BF4A-0DBAB49C1173}"/>
                    </a:ext>
                  </a:extLst>
                </p:cNvPr>
                <p:cNvSpPr/>
                <p:nvPr/>
              </p:nvSpPr>
              <p:spPr>
                <a:xfrm>
                  <a:off x="3104612" y="1884674"/>
                  <a:ext cx="724878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Indicator</a:t>
                  </a:r>
                  <a:endParaRPr lang="en-CN" dirty="0"/>
                </a:p>
              </p:txBody>
            </p:sp>
            <p:cxnSp>
              <p:nvCxnSpPr>
                <p:cNvPr id="62" name="Elbow Connector 61">
                  <a:extLst>
                    <a:ext uri="{FF2B5EF4-FFF2-40B4-BE49-F238E27FC236}">
                      <a16:creationId xmlns:a16="http://schemas.microsoft.com/office/drawing/2014/main" id="{0B22C4B6-8CF8-564B-B1E4-405FCC720691}"/>
                    </a:ext>
                  </a:extLst>
                </p:cNvPr>
                <p:cNvCxnSpPr>
                  <a:cxnSpLocks/>
                  <a:stCxn id="5" idx="1"/>
                  <a:endCxn id="58" idx="1"/>
                </p:cNvCxnSpPr>
                <p:nvPr/>
              </p:nvCxnSpPr>
              <p:spPr>
                <a:xfrm rot="5400000" flipH="1" flipV="1">
                  <a:off x="3072901" y="1552647"/>
                  <a:ext cx="171736" cy="503635"/>
                </a:xfrm>
                <a:prstGeom prst="bentConnector2">
                  <a:avLst/>
                </a:prstGeom>
                <a:ln w="12700">
                  <a:prstDash val="solid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Elbow Connector 63">
                  <a:extLst>
                    <a:ext uri="{FF2B5EF4-FFF2-40B4-BE49-F238E27FC236}">
                      <a16:creationId xmlns:a16="http://schemas.microsoft.com/office/drawing/2014/main" id="{C89514A9-6113-9648-85D1-1A40CCD98BA4}"/>
                    </a:ext>
                  </a:extLst>
                </p:cNvPr>
                <p:cNvCxnSpPr>
                  <a:cxnSpLocks/>
                  <a:stCxn id="58" idx="3"/>
                  <a:endCxn id="22" idx="0"/>
                </p:cNvCxnSpPr>
                <p:nvPr/>
              </p:nvCxnSpPr>
              <p:spPr>
                <a:xfrm>
                  <a:off x="3697845" y="1718596"/>
                  <a:ext cx="435596" cy="150590"/>
                </a:xfrm>
                <a:prstGeom prst="bentConnector2">
                  <a:avLst/>
                </a:prstGeom>
                <a:ln w="12700">
                  <a:prstDash val="solid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1" name="Right Arrow 70">
                  <a:extLst>
                    <a:ext uri="{FF2B5EF4-FFF2-40B4-BE49-F238E27FC236}">
                      <a16:creationId xmlns:a16="http://schemas.microsoft.com/office/drawing/2014/main" id="{A1BF583A-C118-CE4F-8D4C-CE77AA47100F}"/>
                    </a:ext>
                  </a:extLst>
                </p:cNvPr>
                <p:cNvSpPr/>
                <p:nvPr/>
              </p:nvSpPr>
              <p:spPr>
                <a:xfrm>
                  <a:off x="4307493" y="1963043"/>
                  <a:ext cx="173977" cy="104872"/>
                </a:xfrm>
                <a:prstGeom prst="rightArrow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EC881BD0-79DA-F04B-953A-613854B0872D}"/>
                    </a:ext>
                  </a:extLst>
                </p:cNvPr>
                <p:cNvSpPr/>
                <p:nvPr/>
              </p:nvSpPr>
              <p:spPr>
                <a:xfrm rot="5400000">
                  <a:off x="4508077" y="1877855"/>
                  <a:ext cx="265441" cy="26224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N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Right Brace 72">
                  <a:extLst>
                    <a:ext uri="{FF2B5EF4-FFF2-40B4-BE49-F238E27FC236}">
                      <a16:creationId xmlns:a16="http://schemas.microsoft.com/office/drawing/2014/main" id="{37481F47-1B50-7D4B-9876-0E0E201A3600}"/>
                    </a:ext>
                  </a:extLst>
                </p:cNvPr>
                <p:cNvSpPr/>
                <p:nvPr/>
              </p:nvSpPr>
              <p:spPr>
                <a:xfrm>
                  <a:off x="3060435" y="2211404"/>
                  <a:ext cx="134230" cy="703593"/>
                </a:xfrm>
                <a:prstGeom prst="rightBrac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FD22348F-A6F8-CE42-887A-46E8D0931C2A}"/>
                    </a:ext>
                  </a:extLst>
                </p:cNvPr>
                <p:cNvSpPr/>
                <p:nvPr/>
              </p:nvSpPr>
              <p:spPr>
                <a:xfrm>
                  <a:off x="3096597" y="2329112"/>
                  <a:ext cx="740908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Trimmed</a:t>
                  </a:r>
                </a:p>
                <a:p>
                  <a:pPr algn="ctr"/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Chunk</a:t>
                  </a:r>
                  <a:endParaRPr lang="en-CN" dirty="0"/>
                </a:p>
              </p:txBody>
            </p:sp>
            <p:sp>
              <p:nvSpPr>
                <p:cNvPr id="75" name="Right Arrow 74">
                  <a:extLst>
                    <a:ext uri="{FF2B5EF4-FFF2-40B4-BE49-F238E27FC236}">
                      <a16:creationId xmlns:a16="http://schemas.microsoft.com/office/drawing/2014/main" id="{48A6100B-0C5A-3545-B209-6DBB029063EF}"/>
                    </a:ext>
                  </a:extLst>
                </p:cNvPr>
                <p:cNvSpPr/>
                <p:nvPr/>
              </p:nvSpPr>
              <p:spPr>
                <a:xfrm>
                  <a:off x="3774966" y="2500555"/>
                  <a:ext cx="173977" cy="104872"/>
                </a:xfrm>
                <a:prstGeom prst="rightArrow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BB2BDC7E-A4D0-2E47-8364-4DEDD643D676}"/>
                    </a:ext>
                  </a:extLst>
                </p:cNvPr>
                <p:cNvGrpSpPr/>
                <p:nvPr/>
              </p:nvGrpSpPr>
              <p:grpSpPr>
                <a:xfrm>
                  <a:off x="3981692" y="2412020"/>
                  <a:ext cx="291371" cy="272230"/>
                  <a:chOff x="3538805" y="1902305"/>
                  <a:chExt cx="291371" cy="272230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E52BD97C-25F0-7341-A629-DDF5292F893F}"/>
                      </a:ext>
                    </a:extLst>
                  </p:cNvPr>
                  <p:cNvSpPr/>
                  <p:nvPr/>
                </p:nvSpPr>
                <p:spPr>
                  <a:xfrm>
                    <a:off x="3538805" y="1909092"/>
                    <a:ext cx="279244" cy="265443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dirty="0"/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FD96AEFC-AF6F-AF49-A49C-5B4AB481F9BA}"/>
                      </a:ext>
                    </a:extLst>
                  </p:cNvPr>
                  <p:cNvSpPr txBox="1"/>
                  <p:nvPr/>
                </p:nvSpPr>
                <p:spPr>
                  <a:xfrm>
                    <a:off x="3550932" y="1902305"/>
                    <a:ext cx="27924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N" sz="11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</a:t>
                    </a:r>
                    <a:endParaRPr lang="en-CN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6F689A32-0402-7447-AC5A-92AC1EF6E01E}"/>
                    </a:ext>
                  </a:extLst>
                </p:cNvPr>
                <p:cNvSpPr/>
                <p:nvPr/>
              </p:nvSpPr>
              <p:spPr>
                <a:xfrm rot="5400000">
                  <a:off x="4288901" y="2428510"/>
                  <a:ext cx="703791" cy="26224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N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0" name="Right Arrow 79">
                  <a:extLst>
                    <a:ext uri="{FF2B5EF4-FFF2-40B4-BE49-F238E27FC236}">
                      <a16:creationId xmlns:a16="http://schemas.microsoft.com/office/drawing/2014/main" id="{FB12B996-1D92-0C43-B097-8EAB4316A58C}"/>
                    </a:ext>
                  </a:extLst>
                </p:cNvPr>
                <p:cNvSpPr/>
                <p:nvPr/>
              </p:nvSpPr>
              <p:spPr>
                <a:xfrm>
                  <a:off x="4301418" y="2497726"/>
                  <a:ext cx="173977" cy="104872"/>
                </a:xfrm>
                <a:prstGeom prst="rightArrow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C5A16629-50E7-F84A-AD5E-FDD679CEC0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21313" y="2690411"/>
                  <a:ext cx="1" cy="228524"/>
                </a:xfrm>
                <a:prstGeom prst="straightConnector1">
                  <a:avLst/>
                </a:prstGeom>
                <a:ln w="1270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5" name="Right Brace 84">
                  <a:extLst>
                    <a:ext uri="{FF2B5EF4-FFF2-40B4-BE49-F238E27FC236}">
                      <a16:creationId xmlns:a16="http://schemas.microsoft.com/office/drawing/2014/main" id="{38B1D9B5-A5E8-7B4A-A7EA-D3E99FE56EB0}"/>
                    </a:ext>
                  </a:extLst>
                </p:cNvPr>
                <p:cNvSpPr/>
                <p:nvPr/>
              </p:nvSpPr>
              <p:spPr>
                <a:xfrm>
                  <a:off x="4803642" y="1881953"/>
                  <a:ext cx="134230" cy="1023594"/>
                </a:xfrm>
                <a:prstGeom prst="rightBrac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</p:grp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D5E4894-6696-EB41-B46F-95290876026D}"/>
                  </a:ext>
                </a:extLst>
              </p:cNvPr>
              <p:cNvSpPr txBox="1"/>
              <p:nvPr/>
            </p:nvSpPr>
            <p:spPr>
              <a:xfrm>
                <a:off x="1884782" y="1876254"/>
                <a:ext cx="80696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Features</a:t>
                </a:r>
                <a:endParaRPr lang="en-CN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82EAC70-B2E8-6942-B6CE-4CA2B3D859F6}"/>
                </a:ext>
              </a:extLst>
            </p:cNvPr>
            <p:cNvSpPr txBox="1"/>
            <p:nvPr/>
          </p:nvSpPr>
          <p:spPr>
            <a:xfrm>
              <a:off x="3664080" y="1485020"/>
              <a:ext cx="9525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100" dirty="0">
                  <a:latin typeface="Arial" panose="020B0604020202020204" pitchFamily="34" charset="0"/>
                  <a:cs typeface="Arial" panose="020B0604020202020204" pitchFamily="34" charset="0"/>
                </a:rPr>
                <a:t>Feature 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279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A22D65C6-3086-4B43-A25A-9782B1F40E97}"/>
              </a:ext>
            </a:extLst>
          </p:cNvPr>
          <p:cNvGrpSpPr/>
          <p:nvPr/>
        </p:nvGrpSpPr>
        <p:grpSpPr>
          <a:xfrm>
            <a:off x="1663850" y="2628173"/>
            <a:ext cx="6583691" cy="1922056"/>
            <a:chOff x="1663850" y="2628173"/>
            <a:chExt cx="6583691" cy="192205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B97DA4B-AB31-432F-9DD6-F6AE4BF74CD2}"/>
                </a:ext>
              </a:extLst>
            </p:cNvPr>
            <p:cNvSpPr/>
            <p:nvPr/>
          </p:nvSpPr>
          <p:spPr>
            <a:xfrm>
              <a:off x="1663850" y="3592233"/>
              <a:ext cx="3238419" cy="7429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BB97E95-B3D8-440E-AB88-350272B7CF54}"/>
                </a:ext>
              </a:extLst>
            </p:cNvPr>
            <p:cNvSpPr/>
            <p:nvPr/>
          </p:nvSpPr>
          <p:spPr>
            <a:xfrm>
              <a:off x="1779813" y="3485714"/>
              <a:ext cx="3238419" cy="7429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40EA63E-8A15-4D93-98F1-FEE28F20262A}"/>
                </a:ext>
              </a:extLst>
            </p:cNvPr>
            <p:cNvSpPr/>
            <p:nvPr/>
          </p:nvSpPr>
          <p:spPr>
            <a:xfrm>
              <a:off x="2935731" y="3636117"/>
              <a:ext cx="2019990" cy="4538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7662B90-DCE9-4BA3-BCF6-9D582C890526}"/>
                </a:ext>
              </a:extLst>
            </p:cNvPr>
            <p:cNvSpPr/>
            <p:nvPr/>
          </p:nvSpPr>
          <p:spPr>
            <a:xfrm>
              <a:off x="4072019" y="3675000"/>
              <a:ext cx="818855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BEC3DFC-3D33-408C-A3BD-52E80F2A5CCF}"/>
                </a:ext>
              </a:extLst>
            </p:cNvPr>
            <p:cNvSpPr txBox="1"/>
            <p:nvPr/>
          </p:nvSpPr>
          <p:spPr>
            <a:xfrm>
              <a:off x="2860891" y="3694443"/>
              <a:ext cx="13003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FeatureSpy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77F5FDD2-8B98-41C5-9FE5-0737F9472852}"/>
                </a:ext>
              </a:extLst>
            </p:cNvPr>
            <p:cNvSpPr/>
            <p:nvPr/>
          </p:nvSpPr>
          <p:spPr>
            <a:xfrm>
              <a:off x="2648448" y="3757612"/>
              <a:ext cx="244928" cy="204107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AAE301C-7B7C-4EBF-A162-F8D97118BA62}"/>
                </a:ext>
              </a:extLst>
            </p:cNvPr>
            <p:cNvSpPr txBox="1"/>
            <p:nvPr/>
          </p:nvSpPr>
          <p:spPr>
            <a:xfrm>
              <a:off x="2419655" y="312741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Multiple Clients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云形 16">
              <a:extLst>
                <a:ext uri="{FF2B5EF4-FFF2-40B4-BE49-F238E27FC236}">
                  <a16:creationId xmlns:a16="http://schemas.microsoft.com/office/drawing/2014/main" id="{59C54356-5AFC-4BE0-82A2-4896D96E9729}"/>
                </a:ext>
              </a:extLst>
            </p:cNvPr>
            <p:cNvSpPr/>
            <p:nvPr/>
          </p:nvSpPr>
          <p:spPr>
            <a:xfrm>
              <a:off x="6498344" y="3136798"/>
              <a:ext cx="1749197" cy="1413431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箭头: 左右 17">
              <a:extLst>
                <a:ext uri="{FF2B5EF4-FFF2-40B4-BE49-F238E27FC236}">
                  <a16:creationId xmlns:a16="http://schemas.microsoft.com/office/drawing/2014/main" id="{A4267CF9-29DB-40DE-96DE-9591A6F7B82B}"/>
                </a:ext>
              </a:extLst>
            </p:cNvPr>
            <p:cNvSpPr/>
            <p:nvPr/>
          </p:nvSpPr>
          <p:spPr>
            <a:xfrm>
              <a:off x="5036623" y="4016314"/>
              <a:ext cx="1504605" cy="140144"/>
            </a:xfrm>
            <a:prstGeom prst="left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7777307-EFC0-43D2-A4B4-3918412DDAC3}"/>
                </a:ext>
              </a:extLst>
            </p:cNvPr>
            <p:cNvSpPr txBox="1"/>
            <p:nvPr/>
          </p:nvSpPr>
          <p:spPr>
            <a:xfrm>
              <a:off x="4976728" y="3259501"/>
              <a:ext cx="16025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Source-based </a:t>
              </a:r>
            </a:p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Encrypted Deduplication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圆柱形 19">
              <a:extLst>
                <a:ext uri="{FF2B5EF4-FFF2-40B4-BE49-F238E27FC236}">
                  <a16:creationId xmlns:a16="http://schemas.microsoft.com/office/drawing/2014/main" id="{1941477E-AF8B-463D-811E-64CFEA30BD15}"/>
                </a:ext>
              </a:extLst>
            </p:cNvPr>
            <p:cNvSpPr/>
            <p:nvPr/>
          </p:nvSpPr>
          <p:spPr>
            <a:xfrm>
              <a:off x="7412405" y="3312080"/>
              <a:ext cx="405344" cy="424051"/>
            </a:xfrm>
            <a:prstGeom prst="can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柱形 20">
              <a:extLst>
                <a:ext uri="{FF2B5EF4-FFF2-40B4-BE49-F238E27FC236}">
                  <a16:creationId xmlns:a16="http://schemas.microsoft.com/office/drawing/2014/main" id="{E90D240D-DD7C-4DFE-A8E9-C95FA333FBD6}"/>
                </a:ext>
              </a:extLst>
            </p:cNvPr>
            <p:cNvSpPr/>
            <p:nvPr/>
          </p:nvSpPr>
          <p:spPr>
            <a:xfrm>
              <a:off x="7546835" y="3581360"/>
              <a:ext cx="405344" cy="424051"/>
            </a:xfrm>
            <a:prstGeom prst="can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柱形 21">
              <a:extLst>
                <a:ext uri="{FF2B5EF4-FFF2-40B4-BE49-F238E27FC236}">
                  <a16:creationId xmlns:a16="http://schemas.microsoft.com/office/drawing/2014/main" id="{EF749964-ABFC-49A7-B1D4-3D1CE12C945C}"/>
                </a:ext>
              </a:extLst>
            </p:cNvPr>
            <p:cNvSpPr/>
            <p:nvPr/>
          </p:nvSpPr>
          <p:spPr>
            <a:xfrm>
              <a:off x="7297139" y="3871083"/>
              <a:ext cx="405344" cy="424051"/>
            </a:xfrm>
            <a:prstGeom prst="can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5D15408-D33B-4DB5-AD6C-89D244111C89}"/>
                </a:ext>
              </a:extLst>
            </p:cNvPr>
            <p:cNvSpPr txBox="1"/>
            <p:nvPr/>
          </p:nvSpPr>
          <p:spPr>
            <a:xfrm>
              <a:off x="6571823" y="3616880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Cloud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B095A8A0-201F-4D23-8D71-E8FDE09618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2525" y="2951869"/>
              <a:ext cx="557089" cy="53625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036D7AA-573F-452B-880F-2A668D4A7E73}"/>
                </a:ext>
              </a:extLst>
            </p:cNvPr>
            <p:cNvSpPr txBox="1"/>
            <p:nvPr/>
          </p:nvSpPr>
          <p:spPr>
            <a:xfrm>
              <a:off x="4421060" y="2628173"/>
              <a:ext cx="24158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Compromised by adversary</a:t>
              </a:r>
              <a:endPara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58EFFFF-AA67-4686-8EC4-7374BFE29494}"/>
                </a:ext>
              </a:extLst>
            </p:cNvPr>
            <p:cNvSpPr/>
            <p:nvPr/>
          </p:nvSpPr>
          <p:spPr>
            <a:xfrm>
              <a:off x="5627224" y="4173260"/>
              <a:ext cx="452369" cy="32384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F554978-CB4C-4D52-8248-C4E2B01F90DA}"/>
                </a:ext>
              </a:extLst>
            </p:cNvPr>
            <p:cNvSpPr txBox="1"/>
            <p:nvPr/>
          </p:nvSpPr>
          <p:spPr>
            <a:xfrm>
              <a:off x="5627225" y="4150518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🔒</a:t>
              </a: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A6657ECF-DE9C-4D07-8FA1-90A65623CB99}"/>
                </a:ext>
              </a:extLst>
            </p:cNvPr>
            <p:cNvGrpSpPr/>
            <p:nvPr/>
          </p:nvGrpSpPr>
          <p:grpSpPr>
            <a:xfrm>
              <a:off x="1842735" y="3684868"/>
              <a:ext cx="801681" cy="375683"/>
              <a:chOff x="1659931" y="3636118"/>
              <a:chExt cx="801681" cy="37568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172D7BF-7638-48EF-9685-7307BAEB46E9}"/>
                  </a:ext>
                </a:extLst>
              </p:cNvPr>
              <p:cNvSpPr/>
              <p:nvPr/>
            </p:nvSpPr>
            <p:spPr>
              <a:xfrm>
                <a:off x="1659931" y="3636118"/>
                <a:ext cx="664473" cy="3137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DB34C16-6A50-429D-BC38-BDEEDB33367B}"/>
                  </a:ext>
                </a:extLst>
              </p:cNvPr>
              <p:cNvSpPr/>
              <p:nvPr/>
            </p:nvSpPr>
            <p:spPr>
              <a:xfrm>
                <a:off x="1729287" y="3681802"/>
                <a:ext cx="669958" cy="3190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AA894AF-5263-421A-92E8-4516E9B5BF1D}"/>
                  </a:ext>
                </a:extLst>
              </p:cNvPr>
              <p:cNvSpPr/>
              <p:nvPr/>
            </p:nvSpPr>
            <p:spPr>
              <a:xfrm>
                <a:off x="1685437" y="3673247"/>
                <a:ext cx="7761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Chunk</a:t>
                </a:r>
                <a:endParaRPr lang="zh-CN" altLang="en-US" dirty="0"/>
              </a:p>
            </p:txBody>
          </p:sp>
        </p:grp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2A539B1-40D1-4CD6-ACB3-2C2D567C5C58}"/>
                </a:ext>
              </a:extLst>
            </p:cNvPr>
            <p:cNvSpPr/>
            <p:nvPr/>
          </p:nvSpPr>
          <p:spPr>
            <a:xfrm>
              <a:off x="4043292" y="3699090"/>
              <a:ext cx="9124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Enclave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DD60918-4B8E-46AB-8C7F-31ECF3443F55}"/>
                </a:ext>
              </a:extLst>
            </p:cNvPr>
            <p:cNvSpPr txBox="1"/>
            <p:nvPr/>
          </p:nvSpPr>
          <p:spPr>
            <a:xfrm>
              <a:off x="7285434" y="3955397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🔒</a:t>
              </a: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93F0C069-638F-4C8E-98CD-E90AE47C29EA}"/>
              </a:ext>
            </a:extLst>
          </p:cNvPr>
          <p:cNvSpPr txBox="1"/>
          <p:nvPr/>
        </p:nvSpPr>
        <p:spPr>
          <a:xfrm>
            <a:off x="7388893" y="338130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🔒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2921139-7C33-45E8-AB95-84B9A3DF57C0}"/>
              </a:ext>
            </a:extLst>
          </p:cNvPr>
          <p:cNvSpPr txBox="1"/>
          <p:nvPr/>
        </p:nvSpPr>
        <p:spPr>
          <a:xfrm>
            <a:off x="7515808" y="366508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🔒</a:t>
            </a:r>
          </a:p>
        </p:txBody>
      </p:sp>
    </p:spTree>
    <p:extLst>
      <p:ext uri="{BB962C8B-B14F-4D97-AF65-F5344CB8AC3E}">
        <p14:creationId xmlns:p14="http://schemas.microsoft.com/office/powerpoint/2010/main" val="36578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箭头: 右 9">
            <a:extLst>
              <a:ext uri="{FF2B5EF4-FFF2-40B4-BE49-F238E27FC236}">
                <a16:creationId xmlns:a16="http://schemas.microsoft.com/office/drawing/2014/main" id="{CC7AF641-F3CD-4C4B-9993-DD941831C523}"/>
              </a:ext>
            </a:extLst>
          </p:cNvPr>
          <p:cNvSpPr/>
          <p:nvPr/>
        </p:nvSpPr>
        <p:spPr>
          <a:xfrm>
            <a:off x="2648448" y="3757612"/>
            <a:ext cx="244928" cy="20410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203FAC8-09DA-44FB-B18B-57241796CF82}"/>
              </a:ext>
            </a:extLst>
          </p:cNvPr>
          <p:cNvGrpSpPr/>
          <p:nvPr/>
        </p:nvGrpSpPr>
        <p:grpSpPr>
          <a:xfrm>
            <a:off x="1866927" y="3684868"/>
            <a:ext cx="801681" cy="375683"/>
            <a:chOff x="1659931" y="3636118"/>
            <a:chExt cx="801681" cy="375683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203A79B-568F-441B-BA5E-B69C5F19E9A1}"/>
                </a:ext>
              </a:extLst>
            </p:cNvPr>
            <p:cNvSpPr/>
            <p:nvPr/>
          </p:nvSpPr>
          <p:spPr>
            <a:xfrm>
              <a:off x="1659931" y="3636118"/>
              <a:ext cx="664473" cy="3137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F619FA1-1957-42A3-9927-FD6D114E124E}"/>
                </a:ext>
              </a:extLst>
            </p:cNvPr>
            <p:cNvSpPr/>
            <p:nvPr/>
          </p:nvSpPr>
          <p:spPr>
            <a:xfrm>
              <a:off x="1729287" y="3681802"/>
              <a:ext cx="669958" cy="319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0C2F49E-6FC3-403A-9D93-4C5E79ABDAB6}"/>
                </a:ext>
              </a:extLst>
            </p:cNvPr>
            <p:cNvSpPr/>
            <p:nvPr/>
          </p:nvSpPr>
          <p:spPr>
            <a:xfrm>
              <a:off x="1685437" y="3673247"/>
              <a:ext cx="7761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Chunk</a:t>
              </a:r>
              <a:endParaRPr lang="zh-CN" altLang="en-US" dirty="0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08D8C542-AF7C-47D4-B386-762981FAFC7F}"/>
              </a:ext>
            </a:extLst>
          </p:cNvPr>
          <p:cNvSpPr/>
          <p:nvPr/>
        </p:nvSpPr>
        <p:spPr>
          <a:xfrm>
            <a:off x="2893377" y="3274394"/>
            <a:ext cx="2391419" cy="9710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DA8DBB1-6C7A-4EE4-861A-5109CB1949E9}"/>
              </a:ext>
            </a:extLst>
          </p:cNvPr>
          <p:cNvGrpSpPr/>
          <p:nvPr/>
        </p:nvGrpSpPr>
        <p:grpSpPr>
          <a:xfrm>
            <a:off x="2832741" y="3583606"/>
            <a:ext cx="1202847" cy="584775"/>
            <a:chOff x="3927196" y="3757611"/>
            <a:chExt cx="1202847" cy="58477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ECE51EB-1CFC-4B4C-AFF4-E7C79BC6887F}"/>
                </a:ext>
              </a:extLst>
            </p:cNvPr>
            <p:cNvSpPr/>
            <p:nvPr/>
          </p:nvSpPr>
          <p:spPr>
            <a:xfrm>
              <a:off x="4036205" y="3757611"/>
              <a:ext cx="984831" cy="584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20809E3-6104-4B24-8400-45C861B22155}"/>
                </a:ext>
              </a:extLst>
            </p:cNvPr>
            <p:cNvSpPr/>
            <p:nvPr/>
          </p:nvSpPr>
          <p:spPr>
            <a:xfrm>
              <a:off x="3927196" y="3757611"/>
              <a:ext cx="120284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Feature Extraction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4CDFF8F-E850-4269-A496-7026A5F93F5A}"/>
              </a:ext>
            </a:extLst>
          </p:cNvPr>
          <p:cNvGrpSpPr/>
          <p:nvPr/>
        </p:nvGrpSpPr>
        <p:grpSpPr>
          <a:xfrm>
            <a:off x="4144597" y="3583605"/>
            <a:ext cx="1202847" cy="584775"/>
            <a:chOff x="3927196" y="3757611"/>
            <a:chExt cx="1202847" cy="584775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B8F0D20-228A-4115-8A0B-3C9381940116}"/>
                </a:ext>
              </a:extLst>
            </p:cNvPr>
            <p:cNvSpPr/>
            <p:nvPr/>
          </p:nvSpPr>
          <p:spPr>
            <a:xfrm>
              <a:off x="4036205" y="3757611"/>
              <a:ext cx="984831" cy="584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6C3E06C-569A-40C5-8A79-924FCA783A9D}"/>
                </a:ext>
              </a:extLst>
            </p:cNvPr>
            <p:cNvSpPr/>
            <p:nvPr/>
          </p:nvSpPr>
          <p:spPr>
            <a:xfrm>
              <a:off x="3927196" y="3757611"/>
              <a:ext cx="120284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Similarity Detection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31AC8B3-E78E-4CFC-9346-BD15B885A81E}"/>
              </a:ext>
            </a:extLst>
          </p:cNvPr>
          <p:cNvGrpSpPr/>
          <p:nvPr/>
        </p:nvGrpSpPr>
        <p:grpSpPr>
          <a:xfrm>
            <a:off x="5456453" y="3583605"/>
            <a:ext cx="1202847" cy="584775"/>
            <a:chOff x="3927196" y="3757611"/>
            <a:chExt cx="1202847" cy="584775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61634D9-7DC5-4A93-B42D-9D4A7BE60A36}"/>
                </a:ext>
              </a:extLst>
            </p:cNvPr>
            <p:cNvSpPr/>
            <p:nvPr/>
          </p:nvSpPr>
          <p:spPr>
            <a:xfrm>
              <a:off x="4036205" y="3757611"/>
              <a:ext cx="984831" cy="584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A2859EE-93D5-46F3-B705-D197CDA92576}"/>
                </a:ext>
              </a:extLst>
            </p:cNvPr>
            <p:cNvSpPr/>
            <p:nvPr/>
          </p:nvSpPr>
          <p:spPr>
            <a:xfrm>
              <a:off x="3927196" y="3880721"/>
              <a:ext cx="120284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Encryption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箭头: 右 44">
            <a:extLst>
              <a:ext uri="{FF2B5EF4-FFF2-40B4-BE49-F238E27FC236}">
                <a16:creationId xmlns:a16="http://schemas.microsoft.com/office/drawing/2014/main" id="{A5FF18D1-D12E-45CF-944D-06E378EC8BF0}"/>
              </a:ext>
            </a:extLst>
          </p:cNvPr>
          <p:cNvSpPr/>
          <p:nvPr/>
        </p:nvSpPr>
        <p:spPr>
          <a:xfrm>
            <a:off x="3970351" y="3757611"/>
            <a:ext cx="244928" cy="20410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5EE5E1C8-C67D-4CC8-B427-54DC4EDA796A}"/>
              </a:ext>
            </a:extLst>
          </p:cNvPr>
          <p:cNvSpPr/>
          <p:nvPr/>
        </p:nvSpPr>
        <p:spPr>
          <a:xfrm>
            <a:off x="5274174" y="3757610"/>
            <a:ext cx="244928" cy="20410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0E74FF5-3B3F-4D1C-A9F9-F7CBC341DA2E}"/>
              </a:ext>
            </a:extLst>
          </p:cNvPr>
          <p:cNvSpPr txBox="1"/>
          <p:nvPr/>
        </p:nvSpPr>
        <p:spPr>
          <a:xfrm>
            <a:off x="3640009" y="3245051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Enclave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2C5AEDB5-19E7-4BA0-A6F5-C1A42FAD7C43}"/>
              </a:ext>
            </a:extLst>
          </p:cNvPr>
          <p:cNvSpPr/>
          <p:nvPr/>
        </p:nvSpPr>
        <p:spPr>
          <a:xfrm>
            <a:off x="6586029" y="3752998"/>
            <a:ext cx="244928" cy="20410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6C59AA13-A00B-4E23-96E9-DDBCD36A0DD3}"/>
              </a:ext>
            </a:extLst>
          </p:cNvPr>
          <p:cNvCxnSpPr>
            <a:cxnSpLocks/>
            <a:stCxn id="26" idx="0"/>
            <a:endCxn id="43" idx="0"/>
          </p:cNvCxnSpPr>
          <p:nvPr/>
        </p:nvCxnSpPr>
        <p:spPr>
          <a:xfrm rot="5400000" flipH="1" flipV="1">
            <a:off x="4077890" y="1704880"/>
            <a:ext cx="101263" cy="3858714"/>
          </a:xfrm>
          <a:prstGeom prst="bentConnector3">
            <a:avLst>
              <a:gd name="adj1" fmla="val 575685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84F1AD68-DA32-4AEB-B28A-F98C37456DFF}"/>
              </a:ext>
            </a:extLst>
          </p:cNvPr>
          <p:cNvGrpSpPr/>
          <p:nvPr/>
        </p:nvGrpSpPr>
        <p:grpSpPr>
          <a:xfrm>
            <a:off x="5274174" y="2667250"/>
            <a:ext cx="801681" cy="375683"/>
            <a:chOff x="1659931" y="3636118"/>
            <a:chExt cx="801681" cy="375683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6D0F7C1-6872-4FA0-A1F3-BC8FCC6A40BA}"/>
                </a:ext>
              </a:extLst>
            </p:cNvPr>
            <p:cNvSpPr/>
            <p:nvPr/>
          </p:nvSpPr>
          <p:spPr>
            <a:xfrm>
              <a:off x="1659931" y="3636118"/>
              <a:ext cx="664473" cy="31375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0715EB89-FB9A-46D8-8CF0-881884E86108}"/>
                </a:ext>
              </a:extLst>
            </p:cNvPr>
            <p:cNvSpPr/>
            <p:nvPr/>
          </p:nvSpPr>
          <p:spPr>
            <a:xfrm>
              <a:off x="1729287" y="3681802"/>
              <a:ext cx="669958" cy="319076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623BB56-244A-4116-9DFD-657E7A5323C5}"/>
                </a:ext>
              </a:extLst>
            </p:cNvPr>
            <p:cNvSpPr/>
            <p:nvPr/>
          </p:nvSpPr>
          <p:spPr>
            <a:xfrm>
              <a:off x="1685437" y="3673247"/>
              <a:ext cx="7761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Chunk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35524440-C9BF-4F4D-83AE-76CBD99E0D42}"/>
              </a:ext>
            </a:extLst>
          </p:cNvPr>
          <p:cNvSpPr txBox="1"/>
          <p:nvPr/>
        </p:nvSpPr>
        <p:spPr>
          <a:xfrm>
            <a:off x="2196311" y="2584444"/>
            <a:ext cx="3042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Adversary fakes chunks and skips detection</a:t>
            </a:r>
            <a:endParaRPr lang="zh-CN" alt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612CC0DC-9618-426A-8C68-580F5D20E252}"/>
              </a:ext>
            </a:extLst>
          </p:cNvPr>
          <p:cNvSpPr txBox="1"/>
          <p:nvPr/>
        </p:nvSpPr>
        <p:spPr>
          <a:xfrm>
            <a:off x="6844558" y="3422725"/>
            <a:ext cx="2609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Source-based </a:t>
            </a:r>
          </a:p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Encrypted Deduplication by Client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55C5044-78F8-4881-BF17-C14CBC7A24AE}"/>
              </a:ext>
            </a:extLst>
          </p:cNvPr>
          <p:cNvSpPr/>
          <p:nvPr/>
        </p:nvSpPr>
        <p:spPr>
          <a:xfrm>
            <a:off x="2794546" y="3198523"/>
            <a:ext cx="3858715" cy="134614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8BFF3B7-9FEF-41F3-A12D-DB26E59379F3}"/>
              </a:ext>
            </a:extLst>
          </p:cNvPr>
          <p:cNvSpPr txBox="1"/>
          <p:nvPr/>
        </p:nvSpPr>
        <p:spPr>
          <a:xfrm>
            <a:off x="4166483" y="4214907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FeatureSpy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32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04C1C970-8730-444D-BC2B-6B0A3150215D}"/>
              </a:ext>
            </a:extLst>
          </p:cNvPr>
          <p:cNvGrpSpPr/>
          <p:nvPr/>
        </p:nvGrpSpPr>
        <p:grpSpPr>
          <a:xfrm>
            <a:off x="1892433" y="1744613"/>
            <a:ext cx="7158318" cy="1944519"/>
            <a:chOff x="1892433" y="1744613"/>
            <a:chExt cx="7158318" cy="1944519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0C0FEC97-375D-4D30-9A7E-BBB73F703E83}"/>
                </a:ext>
              </a:extLst>
            </p:cNvPr>
            <p:cNvGrpSpPr/>
            <p:nvPr/>
          </p:nvGrpSpPr>
          <p:grpSpPr>
            <a:xfrm>
              <a:off x="1892433" y="2845037"/>
              <a:ext cx="801681" cy="375683"/>
              <a:chOff x="1659931" y="3636118"/>
              <a:chExt cx="801681" cy="375683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4B0B33E5-CCF2-4B9B-A087-CA2B8F48236B}"/>
                  </a:ext>
                </a:extLst>
              </p:cNvPr>
              <p:cNvSpPr/>
              <p:nvPr/>
            </p:nvSpPr>
            <p:spPr>
              <a:xfrm>
                <a:off x="1659931" y="3636118"/>
                <a:ext cx="664473" cy="3137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2D66C338-BB51-4D3F-857C-D2DF960B0362}"/>
                  </a:ext>
                </a:extLst>
              </p:cNvPr>
              <p:cNvSpPr/>
              <p:nvPr/>
            </p:nvSpPr>
            <p:spPr>
              <a:xfrm>
                <a:off x="1729287" y="3681802"/>
                <a:ext cx="669958" cy="3190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1CD71579-9D1C-4209-BCEB-EC36DC6637AA}"/>
                  </a:ext>
                </a:extLst>
              </p:cNvPr>
              <p:cNvSpPr/>
              <p:nvPr/>
            </p:nvSpPr>
            <p:spPr>
              <a:xfrm>
                <a:off x="1685437" y="3673247"/>
                <a:ext cx="7761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Chunk</a:t>
                </a:r>
                <a:endParaRPr lang="zh-CN" altLang="en-US" dirty="0"/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18051812-67A9-4AD5-9D78-1C3105D7A02F}"/>
                </a:ext>
              </a:extLst>
            </p:cNvPr>
            <p:cNvGrpSpPr/>
            <p:nvPr/>
          </p:nvGrpSpPr>
          <p:grpSpPr>
            <a:xfrm>
              <a:off x="6222463" y="2846079"/>
              <a:ext cx="1202847" cy="358646"/>
              <a:chOff x="4029128" y="3492086"/>
              <a:chExt cx="1202847" cy="338554"/>
            </a:xfrm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6DF07B51-B9CE-4632-8705-048811C6CF72}"/>
                  </a:ext>
                </a:extLst>
              </p:cNvPr>
              <p:cNvSpPr/>
              <p:nvPr/>
            </p:nvSpPr>
            <p:spPr>
              <a:xfrm>
                <a:off x="4142788" y="3519910"/>
                <a:ext cx="984831" cy="2961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62A24653-C63D-49F9-A2E4-CD60404C2719}"/>
                  </a:ext>
                </a:extLst>
              </p:cNvPr>
              <p:cNvSpPr/>
              <p:nvPr/>
            </p:nvSpPr>
            <p:spPr>
              <a:xfrm>
                <a:off x="4029128" y="3492086"/>
                <a:ext cx="120284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Encryption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3D744C86-C769-4C9B-9E78-D6A3E840BCDA}"/>
                </a:ext>
              </a:extLst>
            </p:cNvPr>
            <p:cNvGrpSpPr/>
            <p:nvPr/>
          </p:nvGrpSpPr>
          <p:grpSpPr>
            <a:xfrm>
              <a:off x="2802178" y="2440376"/>
              <a:ext cx="2053387" cy="1149687"/>
              <a:chOff x="2858809" y="3169219"/>
              <a:chExt cx="2053387" cy="1149687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1AC5684-B5C5-4D1C-B6E0-08D9725C2D1E}"/>
                  </a:ext>
                </a:extLst>
              </p:cNvPr>
              <p:cNvSpPr/>
              <p:nvPr/>
            </p:nvSpPr>
            <p:spPr>
              <a:xfrm>
                <a:off x="2900700" y="3169219"/>
                <a:ext cx="2004984" cy="114968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D2ACCD88-1EA1-4769-B4E0-6D63CB74947B}"/>
                  </a:ext>
                </a:extLst>
              </p:cNvPr>
              <p:cNvGrpSpPr/>
              <p:nvPr/>
            </p:nvGrpSpPr>
            <p:grpSpPr>
              <a:xfrm>
                <a:off x="2902310" y="3507635"/>
                <a:ext cx="1984072" cy="338556"/>
                <a:chOff x="3930787" y="3758792"/>
                <a:chExt cx="2028617" cy="338556"/>
              </a:xfrm>
            </p:grpSpPr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998D4DB7-DF76-4BB8-9015-B51E2AD649BE}"/>
                    </a:ext>
                  </a:extLst>
                </p:cNvPr>
                <p:cNvSpPr/>
                <p:nvPr/>
              </p:nvSpPr>
              <p:spPr>
                <a:xfrm>
                  <a:off x="4003813" y="3758792"/>
                  <a:ext cx="1880781" cy="33855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CA8A80EC-A355-44D9-9257-1FE3F52684AA}"/>
                    </a:ext>
                  </a:extLst>
                </p:cNvPr>
                <p:cNvSpPr/>
                <p:nvPr/>
              </p:nvSpPr>
              <p:spPr>
                <a:xfrm>
                  <a:off x="3930787" y="3758793"/>
                  <a:ext cx="202861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Features Extraction</a:t>
                  </a:r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4993D82E-25FB-4045-995C-7AF8826E2647}"/>
                  </a:ext>
                </a:extLst>
              </p:cNvPr>
              <p:cNvGrpSpPr/>
              <p:nvPr/>
            </p:nvGrpSpPr>
            <p:grpSpPr>
              <a:xfrm>
                <a:off x="2858809" y="3917751"/>
                <a:ext cx="2053387" cy="338554"/>
                <a:chOff x="3927195" y="3757611"/>
                <a:chExt cx="2053387" cy="338554"/>
              </a:xfrm>
            </p:grpSpPr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D90619D1-DFF8-4EB9-AAE7-8ED8844AE25D}"/>
                    </a:ext>
                  </a:extLst>
                </p:cNvPr>
                <p:cNvSpPr/>
                <p:nvPr/>
              </p:nvSpPr>
              <p:spPr>
                <a:xfrm>
                  <a:off x="4036204" y="3757611"/>
                  <a:ext cx="1845395" cy="33597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898175AE-5912-4A2D-941F-9EDA68EC368C}"/>
                    </a:ext>
                  </a:extLst>
                </p:cNvPr>
                <p:cNvSpPr/>
                <p:nvPr/>
              </p:nvSpPr>
              <p:spPr>
                <a:xfrm>
                  <a:off x="3927195" y="3757611"/>
                  <a:ext cx="205338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Attack Detection</a:t>
                  </a:r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F0A76D82-7C91-4908-8BE4-C3B3827C0F06}"/>
                  </a:ext>
                </a:extLst>
              </p:cNvPr>
              <p:cNvSpPr txBox="1"/>
              <p:nvPr/>
            </p:nvSpPr>
            <p:spPr>
              <a:xfrm>
                <a:off x="3487144" y="3173925"/>
                <a:ext cx="9124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Enclave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id="{D4DC5FC0-61B8-47F1-9826-5E4828E81773}"/>
                </a:ext>
              </a:extLst>
            </p:cNvPr>
            <p:cNvCxnSpPr>
              <a:cxnSpLocks/>
              <a:stCxn id="90" idx="0"/>
              <a:endCxn id="76" idx="0"/>
            </p:cNvCxnSpPr>
            <p:nvPr/>
          </p:nvCxnSpPr>
          <p:spPr>
            <a:xfrm rot="16200000" flipH="1">
              <a:off x="3919113" y="1150594"/>
              <a:ext cx="1002" cy="3389889"/>
            </a:xfrm>
            <a:prstGeom prst="bentConnector3">
              <a:avLst>
                <a:gd name="adj1" fmla="val -53776647"/>
              </a:avLst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71467A81-1BCB-41F9-8F09-053A06D3AF55}"/>
                </a:ext>
              </a:extLst>
            </p:cNvPr>
            <p:cNvGrpSpPr/>
            <p:nvPr/>
          </p:nvGrpSpPr>
          <p:grpSpPr>
            <a:xfrm>
              <a:off x="5048163" y="1849158"/>
              <a:ext cx="801681" cy="375683"/>
              <a:chOff x="1659931" y="3636118"/>
              <a:chExt cx="801681" cy="375683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A12E3B62-6CD3-40D7-863E-746FE841ADA8}"/>
                  </a:ext>
                </a:extLst>
              </p:cNvPr>
              <p:cNvSpPr/>
              <p:nvPr/>
            </p:nvSpPr>
            <p:spPr>
              <a:xfrm>
                <a:off x="1659931" y="3636118"/>
                <a:ext cx="664473" cy="313754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4D054657-76F4-4FBD-8DFE-5142320E2311}"/>
                  </a:ext>
                </a:extLst>
              </p:cNvPr>
              <p:cNvSpPr/>
              <p:nvPr/>
            </p:nvSpPr>
            <p:spPr>
              <a:xfrm>
                <a:off x="1729287" y="3681802"/>
                <a:ext cx="669958" cy="319076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A8611ABB-240B-421A-95AA-4DEF8B54D01A}"/>
                  </a:ext>
                </a:extLst>
              </p:cNvPr>
              <p:cNvSpPr/>
              <p:nvPr/>
            </p:nvSpPr>
            <p:spPr>
              <a:xfrm>
                <a:off x="1685437" y="3673247"/>
                <a:ext cx="7761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Chunk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5B6BA94-7660-449C-BCA7-A24171D2C5FF}"/>
                </a:ext>
              </a:extLst>
            </p:cNvPr>
            <p:cNvSpPr txBox="1"/>
            <p:nvPr/>
          </p:nvSpPr>
          <p:spPr>
            <a:xfrm>
              <a:off x="2069008" y="1744613"/>
              <a:ext cx="30421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Adversary fakes chunks and bypasses detection</a:t>
              </a:r>
              <a:endPara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05478DEB-A202-4ADD-B321-71D4C9E97911}"/>
                </a:ext>
              </a:extLst>
            </p:cNvPr>
            <p:cNvSpPr txBox="1"/>
            <p:nvPr/>
          </p:nvSpPr>
          <p:spPr>
            <a:xfrm>
              <a:off x="7394991" y="2740003"/>
              <a:ext cx="16557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Source-based </a:t>
              </a:r>
            </a:p>
            <a:p>
              <a:pPr algn="ctr"/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Deduplication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5761E764-F714-4CC6-916B-46E423BA26F2}"/>
                </a:ext>
              </a:extLst>
            </p:cNvPr>
            <p:cNvSpPr/>
            <p:nvPr/>
          </p:nvSpPr>
          <p:spPr>
            <a:xfrm>
              <a:off x="2713636" y="2391593"/>
              <a:ext cx="4748521" cy="1267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D748B6F-A902-418A-8E78-94F0E0EB2EC8}"/>
                </a:ext>
              </a:extLst>
            </p:cNvPr>
            <p:cNvSpPr txBox="1"/>
            <p:nvPr/>
          </p:nvSpPr>
          <p:spPr>
            <a:xfrm>
              <a:off x="5894376" y="2358708"/>
              <a:ext cx="13003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FeatureSpy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886F9BBD-0A95-4380-80DF-7D3303D39BE7}"/>
                </a:ext>
              </a:extLst>
            </p:cNvPr>
            <p:cNvGrpSpPr/>
            <p:nvPr/>
          </p:nvGrpSpPr>
          <p:grpSpPr>
            <a:xfrm>
              <a:off x="5013135" y="2846039"/>
              <a:ext cx="1202847" cy="343229"/>
              <a:chOff x="3927196" y="3492086"/>
              <a:chExt cx="1202847" cy="324001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E735CE39-9F4E-457E-9D19-5A739D516818}"/>
                  </a:ext>
                </a:extLst>
              </p:cNvPr>
              <p:cNvSpPr/>
              <p:nvPr/>
            </p:nvSpPr>
            <p:spPr>
              <a:xfrm>
                <a:off x="4036205" y="3519910"/>
                <a:ext cx="984831" cy="2961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3429F5DF-BD6F-4845-808A-355D6F004415}"/>
                  </a:ext>
                </a:extLst>
              </p:cNvPr>
              <p:cNvSpPr/>
              <p:nvPr/>
            </p:nvSpPr>
            <p:spPr>
              <a:xfrm>
                <a:off x="3927196" y="3492086"/>
                <a:ext cx="1202847" cy="3195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KeyGen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1" name="左大括号 60">
              <a:extLst>
                <a:ext uri="{FF2B5EF4-FFF2-40B4-BE49-F238E27FC236}">
                  <a16:creationId xmlns:a16="http://schemas.microsoft.com/office/drawing/2014/main" id="{76ECA1E0-0AC8-4557-B21E-128184C011DE}"/>
                </a:ext>
              </a:extLst>
            </p:cNvPr>
            <p:cNvSpPr/>
            <p:nvPr/>
          </p:nvSpPr>
          <p:spPr>
            <a:xfrm rot="16200000">
              <a:off x="6152348" y="2210170"/>
              <a:ext cx="119298" cy="2181047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2AC0496-B3A5-4DE6-B538-0D5C92E3865B}"/>
                </a:ext>
              </a:extLst>
            </p:cNvPr>
            <p:cNvSpPr txBox="1"/>
            <p:nvPr/>
          </p:nvSpPr>
          <p:spPr>
            <a:xfrm>
              <a:off x="5121427" y="3350578"/>
              <a:ext cx="23182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in Unprotected Memory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箭头: 右 70">
              <a:extLst>
                <a:ext uri="{FF2B5EF4-FFF2-40B4-BE49-F238E27FC236}">
                  <a16:creationId xmlns:a16="http://schemas.microsoft.com/office/drawing/2014/main" id="{B0B29846-E9A5-4177-A683-C27A8BD09388}"/>
                </a:ext>
              </a:extLst>
            </p:cNvPr>
            <p:cNvSpPr/>
            <p:nvPr/>
          </p:nvSpPr>
          <p:spPr>
            <a:xfrm>
              <a:off x="2668407" y="2943621"/>
              <a:ext cx="160422" cy="195916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箭头: 右 71">
              <a:extLst>
                <a:ext uri="{FF2B5EF4-FFF2-40B4-BE49-F238E27FC236}">
                  <a16:creationId xmlns:a16="http://schemas.microsoft.com/office/drawing/2014/main" id="{C1108C1E-AE84-422F-BF1A-789F04F9A136}"/>
                </a:ext>
              </a:extLst>
            </p:cNvPr>
            <p:cNvSpPr/>
            <p:nvPr/>
          </p:nvSpPr>
          <p:spPr>
            <a:xfrm>
              <a:off x="4918622" y="2932258"/>
              <a:ext cx="160422" cy="195916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箭头: 右 72">
              <a:extLst>
                <a:ext uri="{FF2B5EF4-FFF2-40B4-BE49-F238E27FC236}">
                  <a16:creationId xmlns:a16="http://schemas.microsoft.com/office/drawing/2014/main" id="{89CEF066-969C-494F-88B0-B16AD3A2B790}"/>
                </a:ext>
              </a:extLst>
            </p:cNvPr>
            <p:cNvSpPr/>
            <p:nvPr/>
          </p:nvSpPr>
          <p:spPr>
            <a:xfrm>
              <a:off x="6139012" y="2930109"/>
              <a:ext cx="160422" cy="195916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箭头: 右 73">
              <a:extLst>
                <a:ext uri="{FF2B5EF4-FFF2-40B4-BE49-F238E27FC236}">
                  <a16:creationId xmlns:a16="http://schemas.microsoft.com/office/drawing/2014/main" id="{2C0D6F84-63D2-4FC7-BAA3-7572EA927E4C}"/>
                </a:ext>
              </a:extLst>
            </p:cNvPr>
            <p:cNvSpPr/>
            <p:nvPr/>
          </p:nvSpPr>
          <p:spPr>
            <a:xfrm>
              <a:off x="7359479" y="2930109"/>
              <a:ext cx="160422" cy="195916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954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FC13EC51-C3A3-B845-AA0D-9C5FE921435F}"/>
              </a:ext>
            </a:extLst>
          </p:cNvPr>
          <p:cNvGrpSpPr/>
          <p:nvPr/>
        </p:nvGrpSpPr>
        <p:grpSpPr>
          <a:xfrm>
            <a:off x="1892433" y="1874447"/>
            <a:ext cx="7708950" cy="2018283"/>
            <a:chOff x="1892433" y="1874447"/>
            <a:chExt cx="7708950" cy="2018283"/>
          </a:xfrm>
        </p:grpSpPr>
        <p:grpSp>
          <p:nvGrpSpPr>
            <p:cNvPr id="40" name="组合 48">
              <a:extLst>
                <a:ext uri="{FF2B5EF4-FFF2-40B4-BE49-F238E27FC236}">
                  <a16:creationId xmlns:a16="http://schemas.microsoft.com/office/drawing/2014/main" id="{EDAE44B2-83E3-4142-B049-5593EC5D3395}"/>
                </a:ext>
              </a:extLst>
            </p:cNvPr>
            <p:cNvGrpSpPr/>
            <p:nvPr/>
          </p:nvGrpSpPr>
          <p:grpSpPr>
            <a:xfrm>
              <a:off x="1892433" y="2845037"/>
              <a:ext cx="801681" cy="375683"/>
              <a:chOff x="1659931" y="3636118"/>
              <a:chExt cx="801681" cy="375683"/>
            </a:xfrm>
          </p:grpSpPr>
          <p:sp>
            <p:nvSpPr>
              <p:cNvPr id="109" name="矩形 89">
                <a:extLst>
                  <a:ext uri="{FF2B5EF4-FFF2-40B4-BE49-F238E27FC236}">
                    <a16:creationId xmlns:a16="http://schemas.microsoft.com/office/drawing/2014/main" id="{79C5421C-366B-9C48-B2C5-300B294706B9}"/>
                  </a:ext>
                </a:extLst>
              </p:cNvPr>
              <p:cNvSpPr/>
              <p:nvPr/>
            </p:nvSpPr>
            <p:spPr>
              <a:xfrm>
                <a:off x="1659931" y="3636118"/>
                <a:ext cx="664473" cy="3137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矩形 90">
                <a:extLst>
                  <a:ext uri="{FF2B5EF4-FFF2-40B4-BE49-F238E27FC236}">
                    <a16:creationId xmlns:a16="http://schemas.microsoft.com/office/drawing/2014/main" id="{7785B31A-0B11-2041-9807-F068099355A3}"/>
                  </a:ext>
                </a:extLst>
              </p:cNvPr>
              <p:cNvSpPr/>
              <p:nvPr/>
            </p:nvSpPr>
            <p:spPr>
              <a:xfrm>
                <a:off x="1729287" y="3681802"/>
                <a:ext cx="669958" cy="3190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矩形 91">
                <a:extLst>
                  <a:ext uri="{FF2B5EF4-FFF2-40B4-BE49-F238E27FC236}">
                    <a16:creationId xmlns:a16="http://schemas.microsoft.com/office/drawing/2014/main" id="{A023A5C8-979D-E040-AB22-083A6BD15269}"/>
                  </a:ext>
                </a:extLst>
              </p:cNvPr>
              <p:cNvSpPr/>
              <p:nvPr/>
            </p:nvSpPr>
            <p:spPr>
              <a:xfrm>
                <a:off x="1685437" y="3673247"/>
                <a:ext cx="7761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Chunk</a:t>
                </a:r>
                <a:endParaRPr lang="zh-CN" altLang="en-US" dirty="0"/>
              </a:p>
            </p:txBody>
          </p:sp>
        </p:grpSp>
        <p:grpSp>
          <p:nvGrpSpPr>
            <p:cNvPr id="41" name="组合 49">
              <a:extLst>
                <a:ext uri="{FF2B5EF4-FFF2-40B4-BE49-F238E27FC236}">
                  <a16:creationId xmlns:a16="http://schemas.microsoft.com/office/drawing/2014/main" id="{4403C596-6158-A642-9C5F-1DDE61909B47}"/>
                </a:ext>
              </a:extLst>
            </p:cNvPr>
            <p:cNvGrpSpPr/>
            <p:nvPr/>
          </p:nvGrpSpPr>
          <p:grpSpPr>
            <a:xfrm>
              <a:off x="6134400" y="2887657"/>
              <a:ext cx="1202847" cy="358647"/>
              <a:chOff x="4029128" y="3532309"/>
              <a:chExt cx="1202847" cy="338554"/>
            </a:xfrm>
          </p:grpSpPr>
          <p:sp>
            <p:nvSpPr>
              <p:cNvPr id="107" name="矩形 87">
                <a:extLst>
                  <a:ext uri="{FF2B5EF4-FFF2-40B4-BE49-F238E27FC236}">
                    <a16:creationId xmlns:a16="http://schemas.microsoft.com/office/drawing/2014/main" id="{4D683D12-57F0-8B4E-A041-223F5DEBDF3A}"/>
                  </a:ext>
                </a:extLst>
              </p:cNvPr>
              <p:cNvSpPr/>
              <p:nvPr/>
            </p:nvSpPr>
            <p:spPr>
              <a:xfrm>
                <a:off x="4142788" y="3556845"/>
                <a:ext cx="984831" cy="2961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矩形 88">
                <a:extLst>
                  <a:ext uri="{FF2B5EF4-FFF2-40B4-BE49-F238E27FC236}">
                    <a16:creationId xmlns:a16="http://schemas.microsoft.com/office/drawing/2014/main" id="{55C9A073-5E80-7648-B3D2-7A91B281446B}"/>
                  </a:ext>
                </a:extLst>
              </p:cNvPr>
              <p:cNvSpPr/>
              <p:nvPr/>
            </p:nvSpPr>
            <p:spPr>
              <a:xfrm>
                <a:off x="4029128" y="3532309"/>
                <a:ext cx="120284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Encryption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2" name="组合 50">
              <a:extLst>
                <a:ext uri="{FF2B5EF4-FFF2-40B4-BE49-F238E27FC236}">
                  <a16:creationId xmlns:a16="http://schemas.microsoft.com/office/drawing/2014/main" id="{3735C3E1-BE5F-0E41-BBCC-FDF2CEEE7F41}"/>
                </a:ext>
              </a:extLst>
            </p:cNvPr>
            <p:cNvGrpSpPr/>
            <p:nvPr/>
          </p:nvGrpSpPr>
          <p:grpSpPr>
            <a:xfrm>
              <a:off x="2798276" y="2486870"/>
              <a:ext cx="2053387" cy="1327483"/>
              <a:chOff x="2858809" y="3215713"/>
              <a:chExt cx="2053387" cy="1327483"/>
            </a:xfrm>
          </p:grpSpPr>
          <p:sp>
            <p:nvSpPr>
              <p:cNvPr id="99" name="矩形 79">
                <a:extLst>
                  <a:ext uri="{FF2B5EF4-FFF2-40B4-BE49-F238E27FC236}">
                    <a16:creationId xmlns:a16="http://schemas.microsoft.com/office/drawing/2014/main" id="{D10F84DF-81DF-5240-9C94-2C990F3534FF}"/>
                  </a:ext>
                </a:extLst>
              </p:cNvPr>
              <p:cNvSpPr/>
              <p:nvPr/>
            </p:nvSpPr>
            <p:spPr>
              <a:xfrm>
                <a:off x="2900700" y="3270285"/>
                <a:ext cx="2004984" cy="12729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0" name="组合 80">
                <a:extLst>
                  <a:ext uri="{FF2B5EF4-FFF2-40B4-BE49-F238E27FC236}">
                    <a16:creationId xmlns:a16="http://schemas.microsoft.com/office/drawing/2014/main" id="{D253DBA2-F1E6-2A4F-91C1-167E2C3B1516}"/>
                  </a:ext>
                </a:extLst>
              </p:cNvPr>
              <p:cNvGrpSpPr/>
              <p:nvPr/>
            </p:nvGrpSpPr>
            <p:grpSpPr>
              <a:xfrm>
                <a:off x="2902310" y="3484017"/>
                <a:ext cx="1984072" cy="349462"/>
                <a:chOff x="3930787" y="3735174"/>
                <a:chExt cx="2028617" cy="349462"/>
              </a:xfrm>
            </p:grpSpPr>
            <p:sp>
              <p:nvSpPr>
                <p:cNvPr id="105" name="矩形 85">
                  <a:extLst>
                    <a:ext uri="{FF2B5EF4-FFF2-40B4-BE49-F238E27FC236}">
                      <a16:creationId xmlns:a16="http://schemas.microsoft.com/office/drawing/2014/main" id="{0652B150-3E85-264B-B46A-D3AA4FEA1D2E}"/>
                    </a:ext>
                  </a:extLst>
                </p:cNvPr>
                <p:cNvSpPr/>
                <p:nvPr/>
              </p:nvSpPr>
              <p:spPr>
                <a:xfrm>
                  <a:off x="4003813" y="3746080"/>
                  <a:ext cx="1880781" cy="33855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" name="矩形 86">
                  <a:extLst>
                    <a:ext uri="{FF2B5EF4-FFF2-40B4-BE49-F238E27FC236}">
                      <a16:creationId xmlns:a16="http://schemas.microsoft.com/office/drawing/2014/main" id="{60C77C7A-7CCC-D442-9207-191C8CB37530}"/>
                    </a:ext>
                  </a:extLst>
                </p:cNvPr>
                <p:cNvSpPr/>
                <p:nvPr/>
              </p:nvSpPr>
              <p:spPr>
                <a:xfrm>
                  <a:off x="3930787" y="3735174"/>
                  <a:ext cx="202861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Features Extraction</a:t>
                  </a:r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1" name="组合 81">
                <a:extLst>
                  <a:ext uri="{FF2B5EF4-FFF2-40B4-BE49-F238E27FC236}">
                    <a16:creationId xmlns:a16="http://schemas.microsoft.com/office/drawing/2014/main" id="{EECA97F3-1832-8646-8619-26201541A9FB}"/>
                  </a:ext>
                </a:extLst>
              </p:cNvPr>
              <p:cNvGrpSpPr/>
              <p:nvPr/>
            </p:nvGrpSpPr>
            <p:grpSpPr>
              <a:xfrm>
                <a:off x="2858809" y="4084966"/>
                <a:ext cx="2053387" cy="341903"/>
                <a:chOff x="3927195" y="3924826"/>
                <a:chExt cx="2053387" cy="341903"/>
              </a:xfrm>
            </p:grpSpPr>
            <p:sp>
              <p:nvSpPr>
                <p:cNvPr id="103" name="矩形 83">
                  <a:extLst>
                    <a:ext uri="{FF2B5EF4-FFF2-40B4-BE49-F238E27FC236}">
                      <a16:creationId xmlns:a16="http://schemas.microsoft.com/office/drawing/2014/main" id="{6B0F238C-C5A0-7E4D-90EE-1961A6033F02}"/>
                    </a:ext>
                  </a:extLst>
                </p:cNvPr>
                <p:cNvSpPr/>
                <p:nvPr/>
              </p:nvSpPr>
              <p:spPr>
                <a:xfrm>
                  <a:off x="4036204" y="3930758"/>
                  <a:ext cx="1845395" cy="33597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4" name="矩形 84">
                  <a:extLst>
                    <a:ext uri="{FF2B5EF4-FFF2-40B4-BE49-F238E27FC236}">
                      <a16:creationId xmlns:a16="http://schemas.microsoft.com/office/drawing/2014/main" id="{4A140DDA-F2AC-CF49-AC48-08ECD194A6AF}"/>
                    </a:ext>
                  </a:extLst>
                </p:cNvPr>
                <p:cNvSpPr/>
                <p:nvPr/>
              </p:nvSpPr>
              <p:spPr>
                <a:xfrm>
                  <a:off x="3927195" y="3924826"/>
                  <a:ext cx="205338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Attack Detection</a:t>
                  </a:r>
                  <a:endPara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2" name="文本框 82">
                <a:extLst>
                  <a:ext uri="{FF2B5EF4-FFF2-40B4-BE49-F238E27FC236}">
                    <a16:creationId xmlns:a16="http://schemas.microsoft.com/office/drawing/2014/main" id="{3094744B-A279-A84B-81F2-3D65312D63FF}"/>
                  </a:ext>
                </a:extLst>
              </p:cNvPr>
              <p:cNvSpPr txBox="1"/>
              <p:nvPr/>
            </p:nvSpPr>
            <p:spPr>
              <a:xfrm>
                <a:off x="3487144" y="3215713"/>
                <a:ext cx="9124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Enclave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43" name="连接符: 肘形 51">
              <a:extLst>
                <a:ext uri="{FF2B5EF4-FFF2-40B4-BE49-F238E27FC236}">
                  <a16:creationId xmlns:a16="http://schemas.microsoft.com/office/drawing/2014/main" id="{1D156486-9828-C043-B08F-C7B34EB3AB0C}"/>
                </a:ext>
              </a:extLst>
            </p:cNvPr>
            <p:cNvCxnSpPr>
              <a:cxnSpLocks/>
              <a:stCxn id="109" idx="0"/>
              <a:endCxn id="95" idx="0"/>
            </p:cNvCxnSpPr>
            <p:nvPr/>
          </p:nvCxnSpPr>
          <p:spPr>
            <a:xfrm rot="5400000" flipH="1" flipV="1">
              <a:off x="3858842" y="1146901"/>
              <a:ext cx="63965" cy="3332308"/>
            </a:xfrm>
            <a:prstGeom prst="bentConnector3">
              <a:avLst>
                <a:gd name="adj1" fmla="val 688833"/>
              </a:avLst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组合 52">
              <a:extLst>
                <a:ext uri="{FF2B5EF4-FFF2-40B4-BE49-F238E27FC236}">
                  <a16:creationId xmlns:a16="http://schemas.microsoft.com/office/drawing/2014/main" id="{4969DCD6-530C-DD45-83DA-C50CD0DB4BF1}"/>
                </a:ext>
              </a:extLst>
            </p:cNvPr>
            <p:cNvGrpSpPr/>
            <p:nvPr/>
          </p:nvGrpSpPr>
          <p:grpSpPr>
            <a:xfrm>
              <a:off x="5019640" y="2000158"/>
              <a:ext cx="801681" cy="375683"/>
              <a:chOff x="1659931" y="3636118"/>
              <a:chExt cx="801681" cy="375683"/>
            </a:xfrm>
          </p:grpSpPr>
          <p:sp>
            <p:nvSpPr>
              <p:cNvPr id="96" name="矩形 76">
                <a:extLst>
                  <a:ext uri="{FF2B5EF4-FFF2-40B4-BE49-F238E27FC236}">
                    <a16:creationId xmlns:a16="http://schemas.microsoft.com/office/drawing/2014/main" id="{3E263134-3E85-C44B-881B-41101C334A8A}"/>
                  </a:ext>
                </a:extLst>
              </p:cNvPr>
              <p:cNvSpPr/>
              <p:nvPr/>
            </p:nvSpPr>
            <p:spPr>
              <a:xfrm>
                <a:off x="1659931" y="3636118"/>
                <a:ext cx="664473" cy="313754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矩形 77">
                <a:extLst>
                  <a:ext uri="{FF2B5EF4-FFF2-40B4-BE49-F238E27FC236}">
                    <a16:creationId xmlns:a16="http://schemas.microsoft.com/office/drawing/2014/main" id="{1687AFB9-F314-6948-8827-8DA7AC43F1C5}"/>
                  </a:ext>
                </a:extLst>
              </p:cNvPr>
              <p:cNvSpPr/>
              <p:nvPr/>
            </p:nvSpPr>
            <p:spPr>
              <a:xfrm>
                <a:off x="1729287" y="3681802"/>
                <a:ext cx="669958" cy="319076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矩形 78">
                <a:extLst>
                  <a:ext uri="{FF2B5EF4-FFF2-40B4-BE49-F238E27FC236}">
                    <a16:creationId xmlns:a16="http://schemas.microsoft.com/office/drawing/2014/main" id="{BF385A23-B8ED-CC41-89C5-27F9ED322F0A}"/>
                  </a:ext>
                </a:extLst>
              </p:cNvPr>
              <p:cNvSpPr/>
              <p:nvPr/>
            </p:nvSpPr>
            <p:spPr>
              <a:xfrm>
                <a:off x="1685437" y="3673247"/>
                <a:ext cx="7761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Chunk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6" name="文本框 53">
              <a:extLst>
                <a:ext uri="{FF2B5EF4-FFF2-40B4-BE49-F238E27FC236}">
                  <a16:creationId xmlns:a16="http://schemas.microsoft.com/office/drawing/2014/main" id="{AE17E263-4E4A-CA47-8983-A783BF60F367}"/>
                </a:ext>
              </a:extLst>
            </p:cNvPr>
            <p:cNvSpPr txBox="1"/>
            <p:nvPr/>
          </p:nvSpPr>
          <p:spPr>
            <a:xfrm>
              <a:off x="2069008" y="1874447"/>
              <a:ext cx="30421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Adversary fakes chunks and bypasses detection</a:t>
              </a:r>
              <a:endPara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54">
              <a:extLst>
                <a:ext uri="{FF2B5EF4-FFF2-40B4-BE49-F238E27FC236}">
                  <a16:creationId xmlns:a16="http://schemas.microsoft.com/office/drawing/2014/main" id="{26612E1D-218F-3445-BDA8-3F6387D0F1B3}"/>
                </a:ext>
              </a:extLst>
            </p:cNvPr>
            <p:cNvSpPr txBox="1"/>
            <p:nvPr/>
          </p:nvSpPr>
          <p:spPr>
            <a:xfrm>
              <a:off x="7945623" y="2802337"/>
              <a:ext cx="16557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Source-based </a:t>
              </a:r>
            </a:p>
            <a:p>
              <a:pPr algn="ctr"/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Deduplication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矩形 55">
              <a:extLst>
                <a:ext uri="{FF2B5EF4-FFF2-40B4-BE49-F238E27FC236}">
                  <a16:creationId xmlns:a16="http://schemas.microsoft.com/office/drawing/2014/main" id="{A3B785FD-DF49-CA48-9AA8-B22AF343AF6C}"/>
                </a:ext>
              </a:extLst>
            </p:cNvPr>
            <p:cNvSpPr/>
            <p:nvPr/>
          </p:nvSpPr>
          <p:spPr>
            <a:xfrm>
              <a:off x="2713636" y="2486869"/>
              <a:ext cx="5287963" cy="140586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7">
              <a:extLst>
                <a:ext uri="{FF2B5EF4-FFF2-40B4-BE49-F238E27FC236}">
                  <a16:creationId xmlns:a16="http://schemas.microsoft.com/office/drawing/2014/main" id="{9E413086-4127-C44F-B76A-7021FE7D2D91}"/>
                </a:ext>
              </a:extLst>
            </p:cNvPr>
            <p:cNvSpPr txBox="1"/>
            <p:nvPr/>
          </p:nvSpPr>
          <p:spPr>
            <a:xfrm>
              <a:off x="5894376" y="2477033"/>
              <a:ext cx="13003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FeatureSpy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9" name="组合 59">
              <a:extLst>
                <a:ext uri="{FF2B5EF4-FFF2-40B4-BE49-F238E27FC236}">
                  <a16:creationId xmlns:a16="http://schemas.microsoft.com/office/drawing/2014/main" id="{4DF58606-A93F-E741-AF0C-2041AA8D7C35}"/>
                </a:ext>
              </a:extLst>
            </p:cNvPr>
            <p:cNvGrpSpPr/>
            <p:nvPr/>
          </p:nvGrpSpPr>
          <p:grpSpPr>
            <a:xfrm>
              <a:off x="4955554" y="2769622"/>
              <a:ext cx="1202847" cy="624698"/>
              <a:chOff x="3927196" y="3419944"/>
              <a:chExt cx="1202847" cy="589701"/>
            </a:xfrm>
          </p:grpSpPr>
          <p:sp>
            <p:nvSpPr>
              <p:cNvPr id="94" name="矩形 74">
                <a:extLst>
                  <a:ext uri="{FF2B5EF4-FFF2-40B4-BE49-F238E27FC236}">
                    <a16:creationId xmlns:a16="http://schemas.microsoft.com/office/drawing/2014/main" id="{473D3D37-1339-A944-9BA7-F7A817C7A5CD}"/>
                  </a:ext>
                </a:extLst>
              </p:cNvPr>
              <p:cNvSpPr/>
              <p:nvPr/>
            </p:nvSpPr>
            <p:spPr>
              <a:xfrm>
                <a:off x="4036205" y="3419944"/>
                <a:ext cx="984831" cy="5897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矩形 75">
                <a:extLst>
                  <a:ext uri="{FF2B5EF4-FFF2-40B4-BE49-F238E27FC236}">
                    <a16:creationId xmlns:a16="http://schemas.microsoft.com/office/drawing/2014/main" id="{5720DEEE-1089-B244-92EB-E4835A16055B}"/>
                  </a:ext>
                </a:extLst>
              </p:cNvPr>
              <p:cNvSpPr/>
              <p:nvPr/>
            </p:nvSpPr>
            <p:spPr>
              <a:xfrm>
                <a:off x="3927196" y="3430753"/>
                <a:ext cx="1202847" cy="552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MLE Key</a:t>
                </a:r>
              </a:p>
              <a:p>
                <a:pPr algn="ctr"/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Generation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3" name="左大括号 60">
              <a:extLst>
                <a:ext uri="{FF2B5EF4-FFF2-40B4-BE49-F238E27FC236}">
                  <a16:creationId xmlns:a16="http://schemas.microsoft.com/office/drawing/2014/main" id="{3065607F-D8EF-9E43-AC6B-E749643A9B1D}"/>
                </a:ext>
              </a:extLst>
            </p:cNvPr>
            <p:cNvSpPr/>
            <p:nvPr/>
          </p:nvSpPr>
          <p:spPr>
            <a:xfrm rot="16200000">
              <a:off x="6438658" y="2085025"/>
              <a:ext cx="120522" cy="2793197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1">
              <a:extLst>
                <a:ext uri="{FF2B5EF4-FFF2-40B4-BE49-F238E27FC236}">
                  <a16:creationId xmlns:a16="http://schemas.microsoft.com/office/drawing/2014/main" id="{8176AAF4-471D-5048-8BE9-6AFE35C07915}"/>
                </a:ext>
              </a:extLst>
            </p:cNvPr>
            <p:cNvSpPr txBox="1"/>
            <p:nvPr/>
          </p:nvSpPr>
          <p:spPr>
            <a:xfrm>
              <a:off x="5387473" y="3527131"/>
              <a:ext cx="23182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in Unprotected Memory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箭头: 右 70">
              <a:extLst>
                <a:ext uri="{FF2B5EF4-FFF2-40B4-BE49-F238E27FC236}">
                  <a16:creationId xmlns:a16="http://schemas.microsoft.com/office/drawing/2014/main" id="{94ACAE21-9F8A-2741-87E8-37B6EB47A031}"/>
                </a:ext>
              </a:extLst>
            </p:cNvPr>
            <p:cNvSpPr/>
            <p:nvPr/>
          </p:nvSpPr>
          <p:spPr>
            <a:xfrm>
              <a:off x="2657341" y="2967408"/>
              <a:ext cx="160422" cy="195916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箭头: 右 71">
              <a:extLst>
                <a:ext uri="{FF2B5EF4-FFF2-40B4-BE49-F238E27FC236}">
                  <a16:creationId xmlns:a16="http://schemas.microsoft.com/office/drawing/2014/main" id="{029EDD88-313F-274D-8004-8D958D206729}"/>
                </a:ext>
              </a:extLst>
            </p:cNvPr>
            <p:cNvSpPr/>
            <p:nvPr/>
          </p:nvSpPr>
          <p:spPr>
            <a:xfrm>
              <a:off x="4878993" y="2967408"/>
              <a:ext cx="160422" cy="195916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箭头: 右 72">
              <a:extLst>
                <a:ext uri="{FF2B5EF4-FFF2-40B4-BE49-F238E27FC236}">
                  <a16:creationId xmlns:a16="http://schemas.microsoft.com/office/drawing/2014/main" id="{61706152-2F0E-AD48-98F2-8B077CA43735}"/>
                </a:ext>
              </a:extLst>
            </p:cNvPr>
            <p:cNvSpPr/>
            <p:nvPr/>
          </p:nvSpPr>
          <p:spPr>
            <a:xfrm>
              <a:off x="6078190" y="2973332"/>
              <a:ext cx="160422" cy="195916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箭头: 右 73">
              <a:extLst>
                <a:ext uri="{FF2B5EF4-FFF2-40B4-BE49-F238E27FC236}">
                  <a16:creationId xmlns:a16="http://schemas.microsoft.com/office/drawing/2014/main" id="{FC28621B-5A5B-C440-83A0-2668BCE2A3A1}"/>
                </a:ext>
              </a:extLst>
            </p:cNvPr>
            <p:cNvSpPr/>
            <p:nvPr/>
          </p:nvSpPr>
          <p:spPr>
            <a:xfrm>
              <a:off x="7258432" y="2980633"/>
              <a:ext cx="160422" cy="195916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矩形 92">
              <a:extLst>
                <a:ext uri="{FF2B5EF4-FFF2-40B4-BE49-F238E27FC236}">
                  <a16:creationId xmlns:a16="http://schemas.microsoft.com/office/drawing/2014/main" id="{7F04E8D8-F8DF-1F44-AD1D-1F8C522DDC90}"/>
                </a:ext>
              </a:extLst>
            </p:cNvPr>
            <p:cNvSpPr/>
            <p:nvPr/>
          </p:nvSpPr>
          <p:spPr>
            <a:xfrm>
              <a:off x="7439690" y="2912141"/>
              <a:ext cx="474979" cy="3273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D1F69D0-F237-C249-A4F9-C7C262569787}"/>
                </a:ext>
              </a:extLst>
            </p:cNvPr>
            <p:cNvSpPr/>
            <p:nvPr/>
          </p:nvSpPr>
          <p:spPr>
            <a:xfrm>
              <a:off x="7372901" y="2912141"/>
              <a:ext cx="6286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PoW</a:t>
              </a:r>
              <a:endParaRPr lang="en-CN" dirty="0"/>
            </a:p>
          </p:txBody>
        </p:sp>
        <p:sp>
          <p:nvSpPr>
            <p:cNvPr id="93" name="箭头: 右 73">
              <a:extLst>
                <a:ext uri="{FF2B5EF4-FFF2-40B4-BE49-F238E27FC236}">
                  <a16:creationId xmlns:a16="http://schemas.microsoft.com/office/drawing/2014/main" id="{3AA66B27-15B9-1E4E-88BD-168E9C9CB20A}"/>
                </a:ext>
              </a:extLst>
            </p:cNvPr>
            <p:cNvSpPr/>
            <p:nvPr/>
          </p:nvSpPr>
          <p:spPr>
            <a:xfrm>
              <a:off x="7945623" y="2986312"/>
              <a:ext cx="160422" cy="195916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349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178734F-CACC-9B4B-8EFC-6D1A7AD1D796}"/>
              </a:ext>
            </a:extLst>
          </p:cNvPr>
          <p:cNvGrpSpPr/>
          <p:nvPr/>
        </p:nvGrpSpPr>
        <p:grpSpPr>
          <a:xfrm>
            <a:off x="1881069" y="3731474"/>
            <a:ext cx="8192057" cy="2361878"/>
            <a:chOff x="1881069" y="3731474"/>
            <a:chExt cx="8192057" cy="2361878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A9BB3D29-8319-4E9D-AF16-F8BD3896C07E}"/>
                </a:ext>
              </a:extLst>
            </p:cNvPr>
            <p:cNvGrpSpPr/>
            <p:nvPr/>
          </p:nvGrpSpPr>
          <p:grpSpPr>
            <a:xfrm>
              <a:off x="1881069" y="4539574"/>
              <a:ext cx="801681" cy="375683"/>
              <a:chOff x="1659931" y="3636118"/>
              <a:chExt cx="801681" cy="375683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FDE07891-8126-45E9-9B07-6F987216F12F}"/>
                  </a:ext>
                </a:extLst>
              </p:cNvPr>
              <p:cNvSpPr/>
              <p:nvPr/>
            </p:nvSpPr>
            <p:spPr>
              <a:xfrm>
                <a:off x="1659931" y="3636118"/>
                <a:ext cx="664473" cy="3137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AA18AA2-89D9-4B71-8D7A-5967666AC6FC}"/>
                  </a:ext>
                </a:extLst>
              </p:cNvPr>
              <p:cNvSpPr/>
              <p:nvPr/>
            </p:nvSpPr>
            <p:spPr>
              <a:xfrm>
                <a:off x="1729287" y="3681802"/>
                <a:ext cx="669958" cy="3190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CA055868-3E4F-4931-9919-D1021451A8C4}"/>
                  </a:ext>
                </a:extLst>
              </p:cNvPr>
              <p:cNvSpPr/>
              <p:nvPr/>
            </p:nvSpPr>
            <p:spPr>
              <a:xfrm>
                <a:off x="1685437" y="3673247"/>
                <a:ext cx="7761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Chunk</a:t>
                </a:r>
                <a:endParaRPr lang="zh-CN" altLang="en-US" dirty="0"/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3B3E0768-FEC8-4FDF-A325-6607FA8E1D68}"/>
                </a:ext>
              </a:extLst>
            </p:cNvPr>
            <p:cNvGrpSpPr/>
            <p:nvPr/>
          </p:nvGrpSpPr>
          <p:grpSpPr>
            <a:xfrm rot="5400000">
              <a:off x="5176227" y="4483052"/>
              <a:ext cx="2087932" cy="584775"/>
              <a:chOff x="3060478" y="3213777"/>
              <a:chExt cx="2087932" cy="552015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88C88803-83BF-4840-84FA-565826205638}"/>
                  </a:ext>
                </a:extLst>
              </p:cNvPr>
              <p:cNvSpPr/>
              <p:nvPr/>
            </p:nvSpPr>
            <p:spPr>
              <a:xfrm>
                <a:off x="3158269" y="3254328"/>
                <a:ext cx="1873514" cy="498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44E2D091-08F9-448E-B2AF-5F6C1A50D3D8}"/>
                  </a:ext>
                </a:extLst>
              </p:cNvPr>
              <p:cNvSpPr/>
              <p:nvPr/>
            </p:nvSpPr>
            <p:spPr>
              <a:xfrm>
                <a:off x="3060478" y="3213777"/>
                <a:ext cx="2087932" cy="552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Similarity-Preserving</a:t>
                </a:r>
              </a:p>
              <a:p>
                <a:pPr algn="ctr"/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Encryption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D0C2CF53-787B-4DE7-9EE6-2C4E6E937A78}"/>
                </a:ext>
              </a:extLst>
            </p:cNvPr>
            <p:cNvGrpSpPr/>
            <p:nvPr/>
          </p:nvGrpSpPr>
          <p:grpSpPr>
            <a:xfrm>
              <a:off x="2872390" y="4462671"/>
              <a:ext cx="1107588" cy="584776"/>
              <a:chOff x="3901629" y="3758792"/>
              <a:chExt cx="1132455" cy="584776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412EE706-DC30-4359-84FC-905FCB6F68DB}"/>
                  </a:ext>
                </a:extLst>
              </p:cNvPr>
              <p:cNvSpPr/>
              <p:nvPr/>
            </p:nvSpPr>
            <p:spPr>
              <a:xfrm>
                <a:off x="3948407" y="3758792"/>
                <a:ext cx="1053458" cy="5776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FD51B0E6-8CFD-4D1D-9200-D25B7219FB66}"/>
                  </a:ext>
                </a:extLst>
              </p:cNvPr>
              <p:cNvSpPr/>
              <p:nvPr/>
            </p:nvSpPr>
            <p:spPr>
              <a:xfrm>
                <a:off x="3901629" y="3758793"/>
                <a:ext cx="113245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Features Extraction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FA966F02-C81E-409D-BEFE-DCBB48DC7875}"/>
                </a:ext>
              </a:extLst>
            </p:cNvPr>
            <p:cNvSpPr txBox="1"/>
            <p:nvPr/>
          </p:nvSpPr>
          <p:spPr>
            <a:xfrm>
              <a:off x="7463441" y="4458233"/>
              <a:ext cx="26096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Source-based </a:t>
              </a:r>
            </a:p>
            <a:p>
              <a:pPr algn="ctr"/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Deduplication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B7287C26-C256-429D-AFAB-60EF57A7BBC4}"/>
                </a:ext>
              </a:extLst>
            </p:cNvPr>
            <p:cNvSpPr/>
            <p:nvPr/>
          </p:nvSpPr>
          <p:spPr>
            <a:xfrm>
              <a:off x="2736950" y="3766930"/>
              <a:ext cx="5264649" cy="232642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C4BE42BE-9531-49C5-96E0-585B4B088A78}"/>
                </a:ext>
              </a:extLst>
            </p:cNvPr>
            <p:cNvSpPr txBox="1"/>
            <p:nvPr/>
          </p:nvSpPr>
          <p:spPr>
            <a:xfrm>
              <a:off x="2787575" y="3748891"/>
              <a:ext cx="13003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FeatureSpy</a:t>
              </a:r>
              <a:endPara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33979880-FFEF-4274-9856-198F7CCBDE80}"/>
                </a:ext>
              </a:extLst>
            </p:cNvPr>
            <p:cNvGrpSpPr/>
            <p:nvPr/>
          </p:nvGrpSpPr>
          <p:grpSpPr>
            <a:xfrm>
              <a:off x="4442555" y="3999804"/>
              <a:ext cx="1300355" cy="584775"/>
              <a:chOff x="3671313" y="3368148"/>
              <a:chExt cx="1300355" cy="552015"/>
            </a:xfrm>
          </p:grpSpPr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970C2F69-126D-4C7E-9821-90ADC0718568}"/>
                  </a:ext>
                </a:extLst>
              </p:cNvPr>
              <p:cNvSpPr/>
              <p:nvPr/>
            </p:nvSpPr>
            <p:spPr>
              <a:xfrm>
                <a:off x="3702824" y="3392852"/>
                <a:ext cx="1232492" cy="4911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26942FAE-5613-4692-BC1C-AE9E9BDBEC49}"/>
                  </a:ext>
                </a:extLst>
              </p:cNvPr>
              <p:cNvSpPr/>
              <p:nvPr/>
            </p:nvSpPr>
            <p:spPr>
              <a:xfrm>
                <a:off x="3671313" y="3368148"/>
                <a:ext cx="1300355" cy="552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Feature Key Generation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9" name="左大括号 88">
              <a:extLst>
                <a:ext uri="{FF2B5EF4-FFF2-40B4-BE49-F238E27FC236}">
                  <a16:creationId xmlns:a16="http://schemas.microsoft.com/office/drawing/2014/main" id="{AF81BD66-90BB-4BE6-86A8-9D060AEDCC8E}"/>
                </a:ext>
              </a:extLst>
            </p:cNvPr>
            <p:cNvSpPr/>
            <p:nvPr/>
          </p:nvSpPr>
          <p:spPr>
            <a:xfrm rot="16200000">
              <a:off x="4623611" y="3909444"/>
              <a:ext cx="145030" cy="3680806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8BBB0B0E-8394-4B21-B42F-87DE5C61789C}"/>
                </a:ext>
              </a:extLst>
            </p:cNvPr>
            <p:cNvSpPr txBox="1"/>
            <p:nvPr/>
          </p:nvSpPr>
          <p:spPr>
            <a:xfrm>
              <a:off x="3536992" y="5754798"/>
              <a:ext cx="23182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in Unprotected Memory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91F5876-9CCF-4D6B-9E69-C000D65CBC4E}"/>
                </a:ext>
              </a:extLst>
            </p:cNvPr>
            <p:cNvSpPr/>
            <p:nvPr/>
          </p:nvSpPr>
          <p:spPr>
            <a:xfrm>
              <a:off x="6683137" y="3836504"/>
              <a:ext cx="1261419" cy="18662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D44A518F-6994-4F39-850D-5C888C14D525}"/>
                </a:ext>
              </a:extLst>
            </p:cNvPr>
            <p:cNvGrpSpPr/>
            <p:nvPr/>
          </p:nvGrpSpPr>
          <p:grpSpPr>
            <a:xfrm>
              <a:off x="6628602" y="4243136"/>
              <a:ext cx="1378026" cy="584775"/>
              <a:chOff x="3883885" y="3780734"/>
              <a:chExt cx="1378026" cy="584775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ED11010E-4842-4994-98D6-C2301A681D3E}"/>
                  </a:ext>
                </a:extLst>
              </p:cNvPr>
              <p:cNvSpPr/>
              <p:nvPr/>
            </p:nvSpPr>
            <p:spPr>
              <a:xfrm>
                <a:off x="3999916" y="3815158"/>
                <a:ext cx="1136612" cy="5005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25BDEB83-B286-4A5F-9F2E-13A100F4A090}"/>
                  </a:ext>
                </a:extLst>
              </p:cNvPr>
              <p:cNvSpPr/>
              <p:nvPr/>
            </p:nvSpPr>
            <p:spPr>
              <a:xfrm>
                <a:off x="3883885" y="3780734"/>
                <a:ext cx="137802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Attack Detection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0017A318-C78D-47EF-BF06-136A5B3CBBB9}"/>
                </a:ext>
              </a:extLst>
            </p:cNvPr>
            <p:cNvSpPr txBox="1"/>
            <p:nvPr/>
          </p:nvSpPr>
          <p:spPr>
            <a:xfrm>
              <a:off x="6835151" y="3854750"/>
              <a:ext cx="9124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Enclave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7F4D4437-20DE-4B89-B41D-ABF2CFB6F768}"/>
                </a:ext>
              </a:extLst>
            </p:cNvPr>
            <p:cNvGrpSpPr/>
            <p:nvPr/>
          </p:nvGrpSpPr>
          <p:grpSpPr>
            <a:xfrm>
              <a:off x="6683137" y="4991993"/>
              <a:ext cx="1263933" cy="584775"/>
              <a:chOff x="3676121" y="3571949"/>
              <a:chExt cx="1263933" cy="584775"/>
            </a:xfrm>
          </p:grpSpPr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BEDDEA98-6B0D-4155-891A-90EB539FF1D1}"/>
                  </a:ext>
                </a:extLst>
              </p:cNvPr>
              <p:cNvSpPr/>
              <p:nvPr/>
            </p:nvSpPr>
            <p:spPr>
              <a:xfrm>
                <a:off x="3734725" y="3620367"/>
                <a:ext cx="1139504" cy="4746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1FFF9B0F-FBE8-4404-B68F-396953CBC1E8}"/>
                  </a:ext>
                </a:extLst>
              </p:cNvPr>
              <p:cNvSpPr/>
              <p:nvPr/>
            </p:nvSpPr>
            <p:spPr>
              <a:xfrm>
                <a:off x="3676121" y="3571949"/>
                <a:ext cx="126393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SGX-based </a:t>
                </a:r>
                <a:r>
                  <a:rPr lang="en-US" altLang="zh-CN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PoW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" name="箭头: 右 36">
              <a:extLst>
                <a:ext uri="{FF2B5EF4-FFF2-40B4-BE49-F238E27FC236}">
                  <a16:creationId xmlns:a16="http://schemas.microsoft.com/office/drawing/2014/main" id="{7270EE7B-82B3-4E03-8FB9-BE3B6A477D02}"/>
                </a:ext>
              </a:extLst>
            </p:cNvPr>
            <p:cNvSpPr/>
            <p:nvPr/>
          </p:nvSpPr>
          <p:spPr>
            <a:xfrm>
              <a:off x="3976999" y="4645517"/>
              <a:ext cx="160422" cy="195916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箭头: 右 37">
              <a:extLst>
                <a:ext uri="{FF2B5EF4-FFF2-40B4-BE49-F238E27FC236}">
                  <a16:creationId xmlns:a16="http://schemas.microsoft.com/office/drawing/2014/main" id="{86500721-B518-4529-B47E-DE4B6F98FF14}"/>
                </a:ext>
              </a:extLst>
            </p:cNvPr>
            <p:cNvSpPr/>
            <p:nvPr/>
          </p:nvSpPr>
          <p:spPr>
            <a:xfrm>
              <a:off x="6493867" y="4654311"/>
              <a:ext cx="160422" cy="195916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箭头: 右 36">
              <a:extLst>
                <a:ext uri="{FF2B5EF4-FFF2-40B4-BE49-F238E27FC236}">
                  <a16:creationId xmlns:a16="http://schemas.microsoft.com/office/drawing/2014/main" id="{4E054ABB-9FBD-3643-AD69-04E458DD584D}"/>
                </a:ext>
              </a:extLst>
            </p:cNvPr>
            <p:cNvSpPr/>
            <p:nvPr/>
          </p:nvSpPr>
          <p:spPr>
            <a:xfrm>
              <a:off x="5751357" y="4197750"/>
              <a:ext cx="160422" cy="195916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6" name="箭头: 右 73">
              <a:extLst>
                <a:ext uri="{FF2B5EF4-FFF2-40B4-BE49-F238E27FC236}">
                  <a16:creationId xmlns:a16="http://schemas.microsoft.com/office/drawing/2014/main" id="{CE2B7FC7-B328-DF46-A4B3-CDE002A4DD04}"/>
                </a:ext>
              </a:extLst>
            </p:cNvPr>
            <p:cNvSpPr/>
            <p:nvPr/>
          </p:nvSpPr>
          <p:spPr>
            <a:xfrm>
              <a:off x="7954614" y="4652416"/>
              <a:ext cx="151013" cy="185575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箭头: 右 44">
              <a:extLst>
                <a:ext uri="{FF2B5EF4-FFF2-40B4-BE49-F238E27FC236}">
                  <a16:creationId xmlns:a16="http://schemas.microsoft.com/office/drawing/2014/main" id="{CABDF121-39EB-4F98-B308-6D0D0CDDFD01}"/>
                </a:ext>
              </a:extLst>
            </p:cNvPr>
            <p:cNvSpPr/>
            <p:nvPr/>
          </p:nvSpPr>
          <p:spPr>
            <a:xfrm>
              <a:off x="2687779" y="4629458"/>
              <a:ext cx="160422" cy="195916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07" name="组合 85">
              <a:extLst>
                <a:ext uri="{FF2B5EF4-FFF2-40B4-BE49-F238E27FC236}">
                  <a16:creationId xmlns:a16="http://schemas.microsoft.com/office/drawing/2014/main" id="{CBE64693-AFBE-AF4D-8B08-060311E9808F}"/>
                </a:ext>
              </a:extLst>
            </p:cNvPr>
            <p:cNvGrpSpPr/>
            <p:nvPr/>
          </p:nvGrpSpPr>
          <p:grpSpPr>
            <a:xfrm>
              <a:off x="4448888" y="4930269"/>
              <a:ext cx="1300355" cy="584775"/>
              <a:chOff x="3671313" y="3368148"/>
              <a:chExt cx="1300355" cy="552015"/>
            </a:xfrm>
          </p:grpSpPr>
          <p:sp>
            <p:nvSpPr>
              <p:cNvPr id="108" name="矩形 86">
                <a:extLst>
                  <a:ext uri="{FF2B5EF4-FFF2-40B4-BE49-F238E27FC236}">
                    <a16:creationId xmlns:a16="http://schemas.microsoft.com/office/drawing/2014/main" id="{29371B35-FFA7-704C-AC11-19F4671DDBDF}"/>
                  </a:ext>
                </a:extLst>
              </p:cNvPr>
              <p:cNvSpPr/>
              <p:nvPr/>
            </p:nvSpPr>
            <p:spPr>
              <a:xfrm>
                <a:off x="3702824" y="3392852"/>
                <a:ext cx="1232492" cy="4911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矩形 87">
                <a:extLst>
                  <a:ext uri="{FF2B5EF4-FFF2-40B4-BE49-F238E27FC236}">
                    <a16:creationId xmlns:a16="http://schemas.microsoft.com/office/drawing/2014/main" id="{906E2113-CAA0-4744-A0C4-DE7EC54B0AD1}"/>
                  </a:ext>
                </a:extLst>
              </p:cNvPr>
              <p:cNvSpPr/>
              <p:nvPr/>
            </p:nvSpPr>
            <p:spPr>
              <a:xfrm>
                <a:off x="3671313" y="3368148"/>
                <a:ext cx="1300355" cy="552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MLE Key Generation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0" name="箭头: 右 36">
              <a:extLst>
                <a:ext uri="{FF2B5EF4-FFF2-40B4-BE49-F238E27FC236}">
                  <a16:creationId xmlns:a16="http://schemas.microsoft.com/office/drawing/2014/main" id="{345C0871-540F-0349-B273-A0B6A7BB1062}"/>
                </a:ext>
              </a:extLst>
            </p:cNvPr>
            <p:cNvSpPr/>
            <p:nvPr/>
          </p:nvSpPr>
          <p:spPr>
            <a:xfrm>
              <a:off x="5745459" y="5136923"/>
              <a:ext cx="160422" cy="195916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1" name="左大括号 88">
              <a:extLst>
                <a:ext uri="{FF2B5EF4-FFF2-40B4-BE49-F238E27FC236}">
                  <a16:creationId xmlns:a16="http://schemas.microsoft.com/office/drawing/2014/main" id="{98972CEE-E6D5-AA4D-BAC2-85AF835EF03F}"/>
                </a:ext>
              </a:extLst>
            </p:cNvPr>
            <p:cNvSpPr/>
            <p:nvPr/>
          </p:nvSpPr>
          <p:spPr>
            <a:xfrm>
              <a:off x="4180379" y="4023043"/>
              <a:ext cx="192502" cy="1453707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1127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A1FB74C1-BE0A-469B-B8F4-D6739616F219}"/>
              </a:ext>
            </a:extLst>
          </p:cNvPr>
          <p:cNvGrpSpPr/>
          <p:nvPr/>
        </p:nvGrpSpPr>
        <p:grpSpPr>
          <a:xfrm>
            <a:off x="5667187" y="3036679"/>
            <a:ext cx="4195903" cy="1821564"/>
            <a:chOff x="5667187" y="3036679"/>
            <a:chExt cx="4195903" cy="1821564"/>
          </a:xfrm>
        </p:grpSpPr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41FB8F5D-666A-461C-9358-0535BC289144}"/>
                </a:ext>
              </a:extLst>
            </p:cNvPr>
            <p:cNvSpPr/>
            <p:nvPr/>
          </p:nvSpPr>
          <p:spPr>
            <a:xfrm>
              <a:off x="6105615" y="3637189"/>
              <a:ext cx="876854" cy="351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Encrypt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54EBD409-10C6-4875-A607-BB020D360274}"/>
                </a:ext>
              </a:extLst>
            </p:cNvPr>
            <p:cNvSpPr/>
            <p:nvPr/>
          </p:nvSpPr>
          <p:spPr>
            <a:xfrm>
              <a:off x="6258855" y="4507179"/>
              <a:ext cx="593507" cy="3510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altLang="zh-CN" sz="16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6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6" name="组合 265">
              <a:extLst>
                <a:ext uri="{FF2B5EF4-FFF2-40B4-BE49-F238E27FC236}">
                  <a16:creationId xmlns:a16="http://schemas.microsoft.com/office/drawing/2014/main" id="{A41BAF35-D60A-4191-98A7-9A7CFBFB4E6A}"/>
                </a:ext>
              </a:extLst>
            </p:cNvPr>
            <p:cNvGrpSpPr/>
            <p:nvPr/>
          </p:nvGrpSpPr>
          <p:grpSpPr>
            <a:xfrm>
              <a:off x="6374517" y="4016638"/>
              <a:ext cx="364202" cy="461665"/>
              <a:chOff x="3182340" y="3544662"/>
              <a:chExt cx="364202" cy="461665"/>
            </a:xfrm>
          </p:grpSpPr>
          <p:sp>
            <p:nvSpPr>
              <p:cNvPr id="296" name="椭圆 295">
                <a:extLst>
                  <a:ext uri="{FF2B5EF4-FFF2-40B4-BE49-F238E27FC236}">
                    <a16:creationId xmlns:a16="http://schemas.microsoft.com/office/drawing/2014/main" id="{28D37843-C35C-47BE-A47C-F9CE6453AC25}"/>
                  </a:ext>
                </a:extLst>
              </p:cNvPr>
              <p:cNvSpPr/>
              <p:nvPr/>
            </p:nvSpPr>
            <p:spPr>
              <a:xfrm>
                <a:off x="3281437" y="3692490"/>
                <a:ext cx="166007" cy="16600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7" name="矩形 296">
                <a:extLst>
                  <a:ext uri="{FF2B5EF4-FFF2-40B4-BE49-F238E27FC236}">
                    <a16:creationId xmlns:a16="http://schemas.microsoft.com/office/drawing/2014/main" id="{1107630C-E08F-4B9B-BB77-A40EBD314FCB}"/>
                  </a:ext>
                </a:extLst>
              </p:cNvPr>
              <p:cNvSpPr/>
              <p:nvPr/>
            </p:nvSpPr>
            <p:spPr>
              <a:xfrm>
                <a:off x="3182340" y="3544662"/>
                <a:ext cx="3642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67" name="直接箭头连接符 266">
              <a:extLst>
                <a:ext uri="{FF2B5EF4-FFF2-40B4-BE49-F238E27FC236}">
                  <a16:creationId xmlns:a16="http://schemas.microsoft.com/office/drawing/2014/main" id="{EDA00B7B-822F-4A25-B2C9-169EEC876004}"/>
                </a:ext>
              </a:extLst>
            </p:cNvPr>
            <p:cNvCxnSpPr>
              <a:cxnSpLocks/>
              <a:stCxn id="263" idx="2"/>
              <a:endCxn id="265" idx="0"/>
            </p:cNvCxnSpPr>
            <p:nvPr/>
          </p:nvCxnSpPr>
          <p:spPr>
            <a:xfrm>
              <a:off x="6544042" y="3988253"/>
              <a:ext cx="11567" cy="51892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直接箭头连接符 267">
              <a:extLst>
                <a:ext uri="{FF2B5EF4-FFF2-40B4-BE49-F238E27FC236}">
                  <a16:creationId xmlns:a16="http://schemas.microsoft.com/office/drawing/2014/main" id="{570C8248-D424-4A1A-8E92-358F5FAEA146}"/>
                </a:ext>
              </a:extLst>
            </p:cNvPr>
            <p:cNvCxnSpPr>
              <a:cxnSpLocks/>
            </p:cNvCxnSpPr>
            <p:nvPr/>
          </p:nvCxnSpPr>
          <p:spPr>
            <a:xfrm>
              <a:off x="5960093" y="3797998"/>
              <a:ext cx="14552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9" name="文本框 268">
              <a:extLst>
                <a:ext uri="{FF2B5EF4-FFF2-40B4-BE49-F238E27FC236}">
                  <a16:creationId xmlns:a16="http://schemas.microsoft.com/office/drawing/2014/main" id="{2BD26419-571B-4D00-AC53-86B38571031C}"/>
                </a:ext>
              </a:extLst>
            </p:cNvPr>
            <p:cNvSpPr txBox="1"/>
            <p:nvPr/>
          </p:nvSpPr>
          <p:spPr>
            <a:xfrm>
              <a:off x="5667187" y="3634796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🔑</a:t>
              </a:r>
            </a:p>
          </p:txBody>
        </p:sp>
        <p:cxnSp>
          <p:nvCxnSpPr>
            <p:cNvPr id="271" name="连接符: 肘形 270">
              <a:extLst>
                <a:ext uri="{FF2B5EF4-FFF2-40B4-BE49-F238E27FC236}">
                  <a16:creationId xmlns:a16="http://schemas.microsoft.com/office/drawing/2014/main" id="{DE8E599D-D32E-45FD-82EB-2B2865D76A55}"/>
                </a:ext>
              </a:extLst>
            </p:cNvPr>
            <p:cNvCxnSpPr>
              <a:cxnSpLocks/>
              <a:stCxn id="273" idx="0"/>
              <a:endCxn id="272" idx="0"/>
            </p:cNvCxnSpPr>
            <p:nvPr/>
          </p:nvCxnSpPr>
          <p:spPr>
            <a:xfrm rot="5400000" flipH="1" flipV="1">
              <a:off x="7244055" y="3451432"/>
              <a:ext cx="428459" cy="799975"/>
            </a:xfrm>
            <a:prstGeom prst="bentConnector3">
              <a:avLst>
                <a:gd name="adj1" fmla="val 15335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7FEACC0E-5C93-49F8-8E9E-35EC2413310C}"/>
                </a:ext>
              </a:extLst>
            </p:cNvPr>
            <p:cNvSpPr/>
            <p:nvPr/>
          </p:nvSpPr>
          <p:spPr>
            <a:xfrm>
              <a:off x="7419845" y="3637189"/>
              <a:ext cx="876854" cy="351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Encrypt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C60A4DE2-AA66-4EA2-A9D8-0FA3A6BA1682}"/>
                </a:ext>
              </a:extLst>
            </p:cNvPr>
            <p:cNvSpPr/>
            <p:nvPr/>
          </p:nvSpPr>
          <p:spPr>
            <a:xfrm>
              <a:off x="6760129" y="4065648"/>
              <a:ext cx="596335" cy="3510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zh-CN" sz="16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6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AAD4F229-6019-4297-95F9-3500ADF081F6}"/>
                </a:ext>
              </a:extLst>
            </p:cNvPr>
            <p:cNvSpPr/>
            <p:nvPr/>
          </p:nvSpPr>
          <p:spPr>
            <a:xfrm>
              <a:off x="7562398" y="4507179"/>
              <a:ext cx="593507" cy="3510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altLang="zh-CN" sz="16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16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75" name="组合 274">
              <a:extLst>
                <a:ext uri="{FF2B5EF4-FFF2-40B4-BE49-F238E27FC236}">
                  <a16:creationId xmlns:a16="http://schemas.microsoft.com/office/drawing/2014/main" id="{191D2976-4C31-4D11-B0AA-5CE1765C349F}"/>
                </a:ext>
              </a:extLst>
            </p:cNvPr>
            <p:cNvGrpSpPr/>
            <p:nvPr/>
          </p:nvGrpSpPr>
          <p:grpSpPr>
            <a:xfrm>
              <a:off x="7679132" y="4016638"/>
              <a:ext cx="364202" cy="461665"/>
              <a:chOff x="3182340" y="3544662"/>
              <a:chExt cx="364202" cy="461665"/>
            </a:xfrm>
          </p:grpSpPr>
          <p:sp>
            <p:nvSpPr>
              <p:cNvPr id="294" name="椭圆 293">
                <a:extLst>
                  <a:ext uri="{FF2B5EF4-FFF2-40B4-BE49-F238E27FC236}">
                    <a16:creationId xmlns:a16="http://schemas.microsoft.com/office/drawing/2014/main" id="{7A6744B9-03A2-4A3E-8413-819FAC06C487}"/>
                  </a:ext>
                </a:extLst>
              </p:cNvPr>
              <p:cNvSpPr/>
              <p:nvPr/>
            </p:nvSpPr>
            <p:spPr>
              <a:xfrm>
                <a:off x="3281437" y="3692490"/>
                <a:ext cx="166007" cy="16600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1EB4C667-6761-42AA-B76C-15E8106E190C}"/>
                  </a:ext>
                </a:extLst>
              </p:cNvPr>
              <p:cNvSpPr/>
              <p:nvPr/>
            </p:nvSpPr>
            <p:spPr>
              <a:xfrm>
                <a:off x="3182340" y="3544662"/>
                <a:ext cx="3642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76" name="直接箭头连接符 275">
              <a:extLst>
                <a:ext uri="{FF2B5EF4-FFF2-40B4-BE49-F238E27FC236}">
                  <a16:creationId xmlns:a16="http://schemas.microsoft.com/office/drawing/2014/main" id="{84A4F654-ED8C-470A-A4C9-A1824F9F3666}"/>
                </a:ext>
              </a:extLst>
            </p:cNvPr>
            <p:cNvCxnSpPr>
              <a:cxnSpLocks/>
              <a:stCxn id="272" idx="2"/>
              <a:endCxn id="274" idx="0"/>
            </p:cNvCxnSpPr>
            <p:nvPr/>
          </p:nvCxnSpPr>
          <p:spPr>
            <a:xfrm>
              <a:off x="7858272" y="3988253"/>
              <a:ext cx="880" cy="51892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直接箭头连接符 276">
              <a:extLst>
                <a:ext uri="{FF2B5EF4-FFF2-40B4-BE49-F238E27FC236}">
                  <a16:creationId xmlns:a16="http://schemas.microsoft.com/office/drawing/2014/main" id="{CC624714-1E94-4136-B01D-2645EBEBB3AF}"/>
                </a:ext>
              </a:extLst>
            </p:cNvPr>
            <p:cNvCxnSpPr>
              <a:cxnSpLocks/>
            </p:cNvCxnSpPr>
            <p:nvPr/>
          </p:nvCxnSpPr>
          <p:spPr>
            <a:xfrm>
              <a:off x="7266214" y="3797998"/>
              <a:ext cx="15363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8" name="文本框 277">
              <a:extLst>
                <a:ext uri="{FF2B5EF4-FFF2-40B4-BE49-F238E27FC236}">
                  <a16:creationId xmlns:a16="http://schemas.microsoft.com/office/drawing/2014/main" id="{A2550459-AAE4-4B82-A96A-1C25612DAB15}"/>
                </a:ext>
              </a:extLst>
            </p:cNvPr>
            <p:cNvSpPr txBox="1"/>
            <p:nvPr/>
          </p:nvSpPr>
          <p:spPr>
            <a:xfrm>
              <a:off x="6975946" y="3634796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🔑</a:t>
              </a:r>
            </a:p>
          </p:txBody>
        </p:sp>
        <p:cxnSp>
          <p:nvCxnSpPr>
            <p:cNvPr id="279" name="直接箭头连接符 278">
              <a:extLst>
                <a:ext uri="{FF2B5EF4-FFF2-40B4-BE49-F238E27FC236}">
                  <a16:creationId xmlns:a16="http://schemas.microsoft.com/office/drawing/2014/main" id="{627C8523-9186-4EC2-A335-5B9BD52857D0}"/>
                </a:ext>
              </a:extLst>
            </p:cNvPr>
            <p:cNvCxnSpPr>
              <a:cxnSpLocks/>
              <a:stCxn id="273" idx="1"/>
            </p:cNvCxnSpPr>
            <p:nvPr/>
          </p:nvCxnSpPr>
          <p:spPr>
            <a:xfrm flipH="1">
              <a:off x="6619385" y="4241180"/>
              <a:ext cx="14074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3D21C9AA-2DB0-48BA-A943-55AC2D7D13E1}"/>
                </a:ext>
              </a:extLst>
            </p:cNvPr>
            <p:cNvSpPr/>
            <p:nvPr/>
          </p:nvSpPr>
          <p:spPr>
            <a:xfrm>
              <a:off x="8732153" y="3637189"/>
              <a:ext cx="876854" cy="351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Encrypt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25708904-A0B5-4B5D-BD18-E08D32CC98FF}"/>
                </a:ext>
              </a:extLst>
            </p:cNvPr>
            <p:cNvSpPr/>
            <p:nvPr/>
          </p:nvSpPr>
          <p:spPr>
            <a:xfrm>
              <a:off x="8939767" y="4507179"/>
              <a:ext cx="469091" cy="3510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altLang="zh-CN" sz="16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sz="16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83" name="组合 282">
              <a:extLst>
                <a:ext uri="{FF2B5EF4-FFF2-40B4-BE49-F238E27FC236}">
                  <a16:creationId xmlns:a16="http://schemas.microsoft.com/office/drawing/2014/main" id="{C186ED81-EEA4-48FE-850E-A7B57137FB1E}"/>
                </a:ext>
              </a:extLst>
            </p:cNvPr>
            <p:cNvGrpSpPr/>
            <p:nvPr/>
          </p:nvGrpSpPr>
          <p:grpSpPr>
            <a:xfrm>
              <a:off x="8989636" y="4016638"/>
              <a:ext cx="364202" cy="461665"/>
              <a:chOff x="3182340" y="3544662"/>
              <a:chExt cx="364202" cy="461665"/>
            </a:xfrm>
          </p:grpSpPr>
          <p:sp>
            <p:nvSpPr>
              <p:cNvPr id="292" name="椭圆 291">
                <a:extLst>
                  <a:ext uri="{FF2B5EF4-FFF2-40B4-BE49-F238E27FC236}">
                    <a16:creationId xmlns:a16="http://schemas.microsoft.com/office/drawing/2014/main" id="{F36D8059-240B-4506-9220-12727DB8DFA8}"/>
                  </a:ext>
                </a:extLst>
              </p:cNvPr>
              <p:cNvSpPr/>
              <p:nvPr/>
            </p:nvSpPr>
            <p:spPr>
              <a:xfrm>
                <a:off x="3281437" y="3692490"/>
                <a:ext cx="166007" cy="16600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76AF63DA-8576-48DB-A732-3F726D429CF1}"/>
                  </a:ext>
                </a:extLst>
              </p:cNvPr>
              <p:cNvSpPr/>
              <p:nvPr/>
            </p:nvSpPr>
            <p:spPr>
              <a:xfrm>
                <a:off x="3182340" y="3544662"/>
                <a:ext cx="3642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84" name="直接箭头连接符 283">
              <a:extLst>
                <a:ext uri="{FF2B5EF4-FFF2-40B4-BE49-F238E27FC236}">
                  <a16:creationId xmlns:a16="http://schemas.microsoft.com/office/drawing/2014/main" id="{FDBADE1B-8885-48A1-9A44-697DF52C87AC}"/>
                </a:ext>
              </a:extLst>
            </p:cNvPr>
            <p:cNvCxnSpPr>
              <a:cxnSpLocks/>
              <a:stCxn id="281" idx="2"/>
              <a:endCxn id="282" idx="0"/>
            </p:cNvCxnSpPr>
            <p:nvPr/>
          </p:nvCxnSpPr>
          <p:spPr>
            <a:xfrm>
              <a:off x="9170580" y="3988253"/>
              <a:ext cx="3733" cy="51892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直接箭头连接符 284">
              <a:extLst>
                <a:ext uri="{FF2B5EF4-FFF2-40B4-BE49-F238E27FC236}">
                  <a16:creationId xmlns:a16="http://schemas.microsoft.com/office/drawing/2014/main" id="{52B68AD1-1F18-46B4-823A-4405C1B6FCA5}"/>
                </a:ext>
              </a:extLst>
            </p:cNvPr>
            <p:cNvCxnSpPr>
              <a:cxnSpLocks/>
            </p:cNvCxnSpPr>
            <p:nvPr/>
          </p:nvCxnSpPr>
          <p:spPr>
            <a:xfrm>
              <a:off x="8585950" y="3797998"/>
              <a:ext cx="146203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C56CC98E-F6CD-4B39-AD2B-E858C2FD303D}"/>
                </a:ext>
              </a:extLst>
            </p:cNvPr>
            <p:cNvSpPr txBox="1"/>
            <p:nvPr/>
          </p:nvSpPr>
          <p:spPr>
            <a:xfrm>
              <a:off x="8289634" y="3623003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🔑</a:t>
              </a:r>
            </a:p>
          </p:txBody>
        </p:sp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id="{1CBCE7FC-8D2B-4916-B5C3-28FEFC490A3E}"/>
                </a:ext>
              </a:extLst>
            </p:cNvPr>
            <p:cNvSpPr/>
            <p:nvPr/>
          </p:nvSpPr>
          <p:spPr>
            <a:xfrm>
              <a:off x="6245874" y="3036679"/>
              <a:ext cx="596335" cy="351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IV</a:t>
              </a:r>
              <a:endParaRPr lang="zh-CN" altLang="en-US" sz="16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0" name="直接箭头连接符 289">
              <a:extLst>
                <a:ext uri="{FF2B5EF4-FFF2-40B4-BE49-F238E27FC236}">
                  <a16:creationId xmlns:a16="http://schemas.microsoft.com/office/drawing/2014/main" id="{059A6DD3-3DF1-4ABE-88C2-6F27BCB30B41}"/>
                </a:ext>
              </a:extLst>
            </p:cNvPr>
            <p:cNvCxnSpPr>
              <a:cxnSpLocks/>
            </p:cNvCxnSpPr>
            <p:nvPr/>
          </p:nvCxnSpPr>
          <p:spPr>
            <a:xfrm>
              <a:off x="6544042" y="3396342"/>
              <a:ext cx="0" cy="24604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连接符: 肘形 308">
              <a:extLst>
                <a:ext uri="{FF2B5EF4-FFF2-40B4-BE49-F238E27FC236}">
                  <a16:creationId xmlns:a16="http://schemas.microsoft.com/office/drawing/2014/main" id="{8782E50B-BB0B-4AE8-B1AD-F3319B132290}"/>
                </a:ext>
              </a:extLst>
            </p:cNvPr>
            <p:cNvCxnSpPr>
              <a:cxnSpLocks/>
              <a:stCxn id="310" idx="0"/>
              <a:endCxn id="281" idx="0"/>
            </p:cNvCxnSpPr>
            <p:nvPr/>
          </p:nvCxnSpPr>
          <p:spPr>
            <a:xfrm rot="5400000" flipH="1" flipV="1">
              <a:off x="8551541" y="3446609"/>
              <a:ext cx="428459" cy="809620"/>
            </a:xfrm>
            <a:prstGeom prst="bentConnector3">
              <a:avLst>
                <a:gd name="adj1" fmla="val 15335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E55CC267-3E43-48BB-9471-E385A22FCD97}"/>
                </a:ext>
              </a:extLst>
            </p:cNvPr>
            <p:cNvSpPr/>
            <p:nvPr/>
          </p:nvSpPr>
          <p:spPr>
            <a:xfrm>
              <a:off x="8062792" y="4065648"/>
              <a:ext cx="596335" cy="3510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zh-CN" sz="16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16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1" name="直接箭头连接符 310">
              <a:extLst>
                <a:ext uri="{FF2B5EF4-FFF2-40B4-BE49-F238E27FC236}">
                  <a16:creationId xmlns:a16="http://schemas.microsoft.com/office/drawing/2014/main" id="{3E42BE36-7570-440D-B1E7-5DE8CB395E68}"/>
                </a:ext>
              </a:extLst>
            </p:cNvPr>
            <p:cNvCxnSpPr>
              <a:cxnSpLocks/>
              <a:stCxn id="310" idx="1"/>
            </p:cNvCxnSpPr>
            <p:nvPr/>
          </p:nvCxnSpPr>
          <p:spPr>
            <a:xfrm flipH="1">
              <a:off x="7922048" y="4241180"/>
              <a:ext cx="14074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8AC65270-55EA-414B-8052-D363FF0927DE}"/>
                </a:ext>
              </a:extLst>
            </p:cNvPr>
            <p:cNvSpPr/>
            <p:nvPr/>
          </p:nvSpPr>
          <p:spPr>
            <a:xfrm>
              <a:off x="9393999" y="4065648"/>
              <a:ext cx="469091" cy="3510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zh-CN" sz="16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sz="16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5" name="直接箭头连接符 314">
              <a:extLst>
                <a:ext uri="{FF2B5EF4-FFF2-40B4-BE49-F238E27FC236}">
                  <a16:creationId xmlns:a16="http://schemas.microsoft.com/office/drawing/2014/main" id="{E5BDBF3F-2916-48CE-8E9F-DBFEE35719D3}"/>
                </a:ext>
              </a:extLst>
            </p:cNvPr>
            <p:cNvCxnSpPr>
              <a:cxnSpLocks/>
              <a:stCxn id="314" idx="1"/>
            </p:cNvCxnSpPr>
            <p:nvPr/>
          </p:nvCxnSpPr>
          <p:spPr>
            <a:xfrm flipH="1">
              <a:off x="9253257" y="4241180"/>
              <a:ext cx="14074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8" name="文本框 287">
              <a:extLst>
                <a:ext uri="{FF2B5EF4-FFF2-40B4-BE49-F238E27FC236}">
                  <a16:creationId xmlns:a16="http://schemas.microsoft.com/office/drawing/2014/main" id="{70F1C1F1-E380-4AFE-AFE6-734C1DA4734D}"/>
                </a:ext>
              </a:extLst>
            </p:cNvPr>
            <p:cNvSpPr txBox="1"/>
            <p:nvPr/>
          </p:nvSpPr>
          <p:spPr>
            <a:xfrm>
              <a:off x="8373424" y="3150032"/>
              <a:ext cx="4250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935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C6B9BF69-C616-43EF-9C9D-249B776EDEE1}"/>
              </a:ext>
            </a:extLst>
          </p:cNvPr>
          <p:cNvGrpSpPr/>
          <p:nvPr/>
        </p:nvGrpSpPr>
        <p:grpSpPr>
          <a:xfrm>
            <a:off x="3579862" y="1852858"/>
            <a:ext cx="4099041" cy="1821564"/>
            <a:chOff x="3579862" y="1852858"/>
            <a:chExt cx="4099041" cy="182156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559BE47-1A63-4DEE-A1CB-6AD72BACE324}"/>
                </a:ext>
              </a:extLst>
            </p:cNvPr>
            <p:cNvSpPr/>
            <p:nvPr/>
          </p:nvSpPr>
          <p:spPr>
            <a:xfrm>
              <a:off x="4034524" y="2453368"/>
              <a:ext cx="876854" cy="351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Encrypt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DA529A1-857A-4EAD-9D01-F917A7A12056}"/>
                </a:ext>
              </a:extLst>
            </p:cNvPr>
            <p:cNvSpPr/>
            <p:nvPr/>
          </p:nvSpPr>
          <p:spPr>
            <a:xfrm>
              <a:off x="3579862" y="2881827"/>
              <a:ext cx="596335" cy="351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altLang="zh-CN" sz="16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6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A00163B-079B-4A0D-B28E-4A6BCED2D9F3}"/>
                </a:ext>
              </a:extLst>
            </p:cNvPr>
            <p:cNvSpPr/>
            <p:nvPr/>
          </p:nvSpPr>
          <p:spPr>
            <a:xfrm>
              <a:off x="4187764" y="3323358"/>
              <a:ext cx="593507" cy="3510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zh-CN" sz="16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6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12FA6664-95B9-41CE-A40D-75CA88B65AC8}"/>
                </a:ext>
              </a:extLst>
            </p:cNvPr>
            <p:cNvGrpSpPr/>
            <p:nvPr/>
          </p:nvGrpSpPr>
          <p:grpSpPr>
            <a:xfrm>
              <a:off x="4303426" y="2832817"/>
              <a:ext cx="364202" cy="461665"/>
              <a:chOff x="3182340" y="3544662"/>
              <a:chExt cx="364202" cy="461665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A932480F-0548-41F9-993A-76FBE37A73C9}"/>
                  </a:ext>
                </a:extLst>
              </p:cNvPr>
              <p:cNvSpPr/>
              <p:nvPr/>
            </p:nvSpPr>
            <p:spPr>
              <a:xfrm>
                <a:off x="3281437" y="3692490"/>
                <a:ext cx="166007" cy="16600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E98E6609-1CAB-4196-B72F-70A117911741}"/>
                  </a:ext>
                </a:extLst>
              </p:cNvPr>
              <p:cNvSpPr/>
              <p:nvPr/>
            </p:nvSpPr>
            <p:spPr>
              <a:xfrm>
                <a:off x="3182340" y="3544662"/>
                <a:ext cx="3642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28EF306A-7569-4D49-AB11-6E82733EA66C}"/>
                </a:ext>
              </a:extLst>
            </p:cNvPr>
            <p:cNvCxnSpPr>
              <a:cxnSpLocks/>
              <a:stCxn id="4" idx="2"/>
              <a:endCxn id="8" idx="0"/>
            </p:cNvCxnSpPr>
            <p:nvPr/>
          </p:nvCxnSpPr>
          <p:spPr>
            <a:xfrm>
              <a:off x="4472951" y="2804432"/>
              <a:ext cx="11567" cy="51892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76894284-A96A-4F8A-98B3-85359111BFF8}"/>
                </a:ext>
              </a:extLst>
            </p:cNvPr>
            <p:cNvCxnSpPr>
              <a:cxnSpLocks/>
            </p:cNvCxnSpPr>
            <p:nvPr/>
          </p:nvCxnSpPr>
          <p:spPr>
            <a:xfrm>
              <a:off x="3878029" y="2614177"/>
              <a:ext cx="15649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831CE4B9-F292-47C2-9F5F-0DF9CA125170}"/>
                </a:ext>
              </a:extLst>
            </p:cNvPr>
            <p:cNvSpPr txBox="1"/>
            <p:nvPr/>
          </p:nvSpPr>
          <p:spPr>
            <a:xfrm>
              <a:off x="3614529" y="2450975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🔑</a:t>
              </a:r>
            </a:p>
          </p:txBody>
        </p: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21680A26-6643-43F3-9B00-EC8763EADC20}"/>
                </a:ext>
              </a:extLst>
            </p:cNvPr>
            <p:cNvCxnSpPr>
              <a:cxnSpLocks/>
            </p:cNvCxnSpPr>
            <p:nvPr/>
          </p:nvCxnSpPr>
          <p:spPr>
            <a:xfrm>
              <a:off x="4187764" y="3063648"/>
              <a:ext cx="21014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连接符: 肘形 118">
              <a:extLst>
                <a:ext uri="{FF2B5EF4-FFF2-40B4-BE49-F238E27FC236}">
                  <a16:creationId xmlns:a16="http://schemas.microsoft.com/office/drawing/2014/main" id="{B3D544B7-3414-4401-AAEE-C73EB406484D}"/>
                </a:ext>
              </a:extLst>
            </p:cNvPr>
            <p:cNvCxnSpPr>
              <a:cxnSpLocks/>
              <a:stCxn id="8" idx="3"/>
              <a:endCxn id="156" idx="0"/>
            </p:cNvCxnSpPr>
            <p:nvPr/>
          </p:nvCxnSpPr>
          <p:spPr>
            <a:xfrm flipV="1">
              <a:off x="4781271" y="2453368"/>
              <a:ext cx="1103412" cy="1045522"/>
            </a:xfrm>
            <a:prstGeom prst="bentConnector4">
              <a:avLst>
                <a:gd name="adj1" fmla="val 17554"/>
                <a:gd name="adj2" fmla="val 121865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AD77BB95-9B00-4F94-9195-A0DF97FD6899}"/>
                </a:ext>
              </a:extLst>
            </p:cNvPr>
            <p:cNvSpPr/>
            <p:nvPr/>
          </p:nvSpPr>
          <p:spPr>
            <a:xfrm>
              <a:off x="5446256" y="2453368"/>
              <a:ext cx="876854" cy="351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Encrypt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5FB6FBD9-4629-4EAB-9FF8-C6E5B084A7FA}"/>
                </a:ext>
              </a:extLst>
            </p:cNvPr>
            <p:cNvSpPr/>
            <p:nvPr/>
          </p:nvSpPr>
          <p:spPr>
            <a:xfrm>
              <a:off x="5049012" y="2881827"/>
              <a:ext cx="596335" cy="351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altLang="zh-CN" sz="16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16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C9578E59-7068-4583-9E02-C1272762DE27}"/>
                </a:ext>
              </a:extLst>
            </p:cNvPr>
            <p:cNvSpPr/>
            <p:nvPr/>
          </p:nvSpPr>
          <p:spPr>
            <a:xfrm>
              <a:off x="5588809" y="3323358"/>
              <a:ext cx="593507" cy="3510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zh-CN" sz="16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16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CA566B49-D203-4BFB-9275-40E4B8E3E40E}"/>
                </a:ext>
              </a:extLst>
            </p:cNvPr>
            <p:cNvGrpSpPr/>
            <p:nvPr/>
          </p:nvGrpSpPr>
          <p:grpSpPr>
            <a:xfrm>
              <a:off x="5705543" y="2832817"/>
              <a:ext cx="364202" cy="461665"/>
              <a:chOff x="3182340" y="3544662"/>
              <a:chExt cx="364202" cy="461665"/>
            </a:xfrm>
          </p:grpSpPr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id="{EAA946D6-B3ED-421C-93A8-44795541D6B0}"/>
                  </a:ext>
                </a:extLst>
              </p:cNvPr>
              <p:cNvSpPr/>
              <p:nvPr/>
            </p:nvSpPr>
            <p:spPr>
              <a:xfrm>
                <a:off x="3281437" y="3692490"/>
                <a:ext cx="166007" cy="16600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119DD085-4011-431F-84DC-49E5A4CCAC63}"/>
                  </a:ext>
                </a:extLst>
              </p:cNvPr>
              <p:cNvSpPr/>
              <p:nvPr/>
            </p:nvSpPr>
            <p:spPr>
              <a:xfrm>
                <a:off x="3182340" y="3544662"/>
                <a:ext cx="3642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EDA6A739-0EFB-4F83-BA5B-E9356E84E69C}"/>
                </a:ext>
              </a:extLst>
            </p:cNvPr>
            <p:cNvCxnSpPr>
              <a:cxnSpLocks/>
              <a:stCxn id="156" idx="2"/>
              <a:endCxn id="158" idx="0"/>
            </p:cNvCxnSpPr>
            <p:nvPr/>
          </p:nvCxnSpPr>
          <p:spPr>
            <a:xfrm>
              <a:off x="5884683" y="2804432"/>
              <a:ext cx="880" cy="51892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EDF72818-52F1-416E-AB78-8E2BCF20C585}"/>
                </a:ext>
              </a:extLst>
            </p:cNvPr>
            <p:cNvCxnSpPr>
              <a:cxnSpLocks/>
            </p:cNvCxnSpPr>
            <p:nvPr/>
          </p:nvCxnSpPr>
          <p:spPr>
            <a:xfrm>
              <a:off x="5281173" y="2614177"/>
              <a:ext cx="165083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F84A6AAB-CAF6-42F6-A4DE-CE8A6D2DD40B}"/>
                </a:ext>
              </a:extLst>
            </p:cNvPr>
            <p:cNvSpPr txBox="1"/>
            <p:nvPr/>
          </p:nvSpPr>
          <p:spPr>
            <a:xfrm>
              <a:off x="4999746" y="2450975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🔑</a:t>
              </a:r>
            </a:p>
          </p:txBody>
        </p: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9DD5DD42-C54A-4554-A311-DABA7E51A5AB}"/>
                </a:ext>
              </a:extLst>
            </p:cNvPr>
            <p:cNvCxnSpPr>
              <a:cxnSpLocks/>
              <a:stCxn id="157" idx="3"/>
            </p:cNvCxnSpPr>
            <p:nvPr/>
          </p:nvCxnSpPr>
          <p:spPr>
            <a:xfrm>
              <a:off x="5645347" y="3057359"/>
              <a:ext cx="167457" cy="629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连接符: 肘形 174">
              <a:extLst>
                <a:ext uri="{FF2B5EF4-FFF2-40B4-BE49-F238E27FC236}">
                  <a16:creationId xmlns:a16="http://schemas.microsoft.com/office/drawing/2014/main" id="{18474F97-C80A-4F06-AB48-C8C4E2E9EDA2}"/>
                </a:ext>
              </a:extLst>
            </p:cNvPr>
            <p:cNvCxnSpPr>
              <a:cxnSpLocks/>
              <a:stCxn id="158" idx="3"/>
              <a:endCxn id="176" idx="0"/>
            </p:cNvCxnSpPr>
            <p:nvPr/>
          </p:nvCxnSpPr>
          <p:spPr>
            <a:xfrm flipV="1">
              <a:off x="6182316" y="2453368"/>
              <a:ext cx="1058160" cy="1045522"/>
            </a:xfrm>
            <a:prstGeom prst="bentConnector4">
              <a:avLst>
                <a:gd name="adj1" fmla="val 20054"/>
                <a:gd name="adj2" fmla="val 121865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F94B301F-A069-4574-BA11-D181F048DFE5}"/>
                </a:ext>
              </a:extLst>
            </p:cNvPr>
            <p:cNvSpPr/>
            <p:nvPr/>
          </p:nvSpPr>
          <p:spPr>
            <a:xfrm>
              <a:off x="6802049" y="2453368"/>
              <a:ext cx="876854" cy="351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Encrypt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21EEABEA-6F84-464F-8F4E-C0106AE77FD4}"/>
                </a:ext>
              </a:extLst>
            </p:cNvPr>
            <p:cNvSpPr/>
            <p:nvPr/>
          </p:nvSpPr>
          <p:spPr>
            <a:xfrm>
              <a:off x="7000934" y="3323358"/>
              <a:ext cx="469091" cy="3510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zh-CN" sz="16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sz="16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3B29DCA8-8096-4E4F-850A-1A1A16F2A55B}"/>
                </a:ext>
              </a:extLst>
            </p:cNvPr>
            <p:cNvGrpSpPr/>
            <p:nvPr/>
          </p:nvGrpSpPr>
          <p:grpSpPr>
            <a:xfrm>
              <a:off x="7059532" y="2832817"/>
              <a:ext cx="364202" cy="461665"/>
              <a:chOff x="3182340" y="3544662"/>
              <a:chExt cx="364202" cy="461665"/>
            </a:xfrm>
          </p:grpSpPr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C3D1B2C4-5414-47A6-B6A9-F955BADED500}"/>
                  </a:ext>
                </a:extLst>
              </p:cNvPr>
              <p:cNvSpPr/>
              <p:nvPr/>
            </p:nvSpPr>
            <p:spPr>
              <a:xfrm>
                <a:off x="3281437" y="3692490"/>
                <a:ext cx="166007" cy="16600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645583EF-DCDA-4CD8-B514-6F645BCBD4DE}"/>
                  </a:ext>
                </a:extLst>
              </p:cNvPr>
              <p:cNvSpPr/>
              <p:nvPr/>
            </p:nvSpPr>
            <p:spPr>
              <a:xfrm>
                <a:off x="3182340" y="3544662"/>
                <a:ext cx="3642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01373567-1CE1-4438-B116-8BC5709C805D}"/>
                </a:ext>
              </a:extLst>
            </p:cNvPr>
            <p:cNvCxnSpPr>
              <a:cxnSpLocks/>
              <a:stCxn id="176" idx="2"/>
              <a:endCxn id="178" idx="0"/>
            </p:cNvCxnSpPr>
            <p:nvPr/>
          </p:nvCxnSpPr>
          <p:spPr>
            <a:xfrm flipH="1">
              <a:off x="7235480" y="2804432"/>
              <a:ext cx="4996" cy="51892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直接箭头连接符 182">
              <a:extLst>
                <a:ext uri="{FF2B5EF4-FFF2-40B4-BE49-F238E27FC236}">
                  <a16:creationId xmlns:a16="http://schemas.microsoft.com/office/drawing/2014/main" id="{AD60BE8B-DF3C-4BDC-A8B6-9C76A755F19F}"/>
                </a:ext>
              </a:extLst>
            </p:cNvPr>
            <p:cNvCxnSpPr>
              <a:cxnSpLocks/>
            </p:cNvCxnSpPr>
            <p:nvPr/>
          </p:nvCxnSpPr>
          <p:spPr>
            <a:xfrm>
              <a:off x="6622639" y="2630505"/>
              <a:ext cx="17951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A26532FD-4F56-4DA0-AEE9-7A4A38599D4B}"/>
                </a:ext>
              </a:extLst>
            </p:cNvPr>
            <p:cNvSpPr txBox="1"/>
            <p:nvPr/>
          </p:nvSpPr>
          <p:spPr>
            <a:xfrm>
              <a:off x="6339807" y="2439182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🔑</a:t>
              </a:r>
            </a:p>
          </p:txBody>
        </p: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A4733FE5-67EB-496D-9F92-7CAA4F29D1CF}"/>
                </a:ext>
              </a:extLst>
            </p:cNvPr>
            <p:cNvCxnSpPr>
              <a:cxnSpLocks/>
              <a:stCxn id="177" idx="3"/>
            </p:cNvCxnSpPr>
            <p:nvPr/>
          </p:nvCxnSpPr>
          <p:spPr>
            <a:xfrm>
              <a:off x="7009812" y="3063895"/>
              <a:ext cx="15078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1BA77A70-4CF4-4BF5-A9FC-43D921E4ABFA}"/>
                </a:ext>
              </a:extLst>
            </p:cNvPr>
            <p:cNvSpPr txBox="1"/>
            <p:nvPr/>
          </p:nvSpPr>
          <p:spPr>
            <a:xfrm>
              <a:off x="6198577" y="2832817"/>
              <a:ext cx="4250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BE953F50-6A4B-4B6B-B909-4D44ABF76DD4}"/>
                </a:ext>
              </a:extLst>
            </p:cNvPr>
            <p:cNvSpPr/>
            <p:nvPr/>
          </p:nvSpPr>
          <p:spPr>
            <a:xfrm>
              <a:off x="4174783" y="1852858"/>
              <a:ext cx="596335" cy="351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IV</a:t>
              </a:r>
              <a:endParaRPr lang="zh-CN" altLang="en-US" sz="16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9" name="直接箭头连接符 198">
              <a:extLst>
                <a:ext uri="{FF2B5EF4-FFF2-40B4-BE49-F238E27FC236}">
                  <a16:creationId xmlns:a16="http://schemas.microsoft.com/office/drawing/2014/main" id="{0BD75D89-B54E-42AD-8A4F-EE154604F2D6}"/>
                </a:ext>
              </a:extLst>
            </p:cNvPr>
            <p:cNvCxnSpPr>
              <a:cxnSpLocks/>
            </p:cNvCxnSpPr>
            <p:nvPr/>
          </p:nvCxnSpPr>
          <p:spPr>
            <a:xfrm>
              <a:off x="4472951" y="2212521"/>
              <a:ext cx="0" cy="24604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C33A5052-C72C-4B79-9B99-28437220EBF9}"/>
                </a:ext>
              </a:extLst>
            </p:cNvPr>
            <p:cNvSpPr/>
            <p:nvPr/>
          </p:nvSpPr>
          <p:spPr>
            <a:xfrm>
              <a:off x="6540721" y="2888363"/>
              <a:ext cx="469091" cy="351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altLang="zh-CN" sz="16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sz="16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5338175-BDC2-434D-B9A9-2E5CEAA4954A}"/>
                </a:ext>
              </a:extLst>
            </p:cNvPr>
            <p:cNvSpPr txBox="1"/>
            <p:nvPr/>
          </p:nvSpPr>
          <p:spPr>
            <a:xfrm rot="2278634">
              <a:off x="7093220" y="2624752"/>
              <a:ext cx="2685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✂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480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9BBA399-8863-456F-8392-9244963C5A09}"/>
              </a:ext>
            </a:extLst>
          </p:cNvPr>
          <p:cNvGrpSpPr/>
          <p:nvPr/>
        </p:nvGrpSpPr>
        <p:grpSpPr>
          <a:xfrm>
            <a:off x="2325949" y="2092132"/>
            <a:ext cx="7374132" cy="2519847"/>
            <a:chOff x="2325949" y="2092132"/>
            <a:chExt cx="7374132" cy="251984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33DB8D5-FB5B-417B-88C7-41E7284D25C4}"/>
                </a:ext>
              </a:extLst>
            </p:cNvPr>
            <p:cNvGrpSpPr/>
            <p:nvPr/>
          </p:nvGrpSpPr>
          <p:grpSpPr>
            <a:xfrm>
              <a:off x="2325949" y="2584575"/>
              <a:ext cx="7374132" cy="2027404"/>
              <a:chOff x="2325949" y="2584575"/>
              <a:chExt cx="7374132" cy="2027404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279C1A6A-0D94-448E-88AA-F6FE72766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25949" y="2584575"/>
                <a:ext cx="3382392" cy="1688850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F5D9C1E6-8654-4A5D-8C62-BD8AEA7464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2381" y="2584576"/>
                <a:ext cx="3377700" cy="1688850"/>
              </a:xfrm>
              <a:prstGeom prst="rect">
                <a:avLst/>
              </a:prstGeom>
            </p:spPr>
          </p:pic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204141-46BC-456B-8EB6-4C118F85BF36}"/>
                  </a:ext>
                </a:extLst>
              </p:cNvPr>
              <p:cNvSpPr txBox="1"/>
              <p:nvPr/>
            </p:nvSpPr>
            <p:spPr>
              <a:xfrm>
                <a:off x="3532196" y="4273425"/>
                <a:ext cx="15295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Linux Dataset</a:t>
                </a:r>
                <a:endParaRPr lang="zh-CN" alt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E61025-5A9C-444F-AA50-D0721E979E54}"/>
                  </a:ext>
                </a:extLst>
              </p:cNvPr>
              <p:cNvSpPr txBox="1"/>
              <p:nvPr/>
            </p:nvSpPr>
            <p:spPr>
              <a:xfrm>
                <a:off x="7299234" y="4273425"/>
                <a:ext cx="21082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CouchBase</a:t>
                </a:r>
                <a:r>
                  <a:rPr lang="en-US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Dataset</a:t>
                </a:r>
                <a:endParaRPr lang="zh-CN" alt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00DEEE4-2232-4D3C-B9D6-5C0873F4E452}"/>
                </a:ext>
              </a:extLst>
            </p:cNvPr>
            <p:cNvSpPr txBox="1"/>
            <p:nvPr/>
          </p:nvSpPr>
          <p:spPr>
            <a:xfrm>
              <a:off x="3870861" y="2092132"/>
              <a:ext cx="2563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Small normalized difference</a:t>
              </a:r>
              <a:endParaRPr lang="zh-CN" alt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1FA7FEEA-B481-437A-BC65-CBB33B14B127}"/>
                </a:ext>
              </a:extLst>
            </p:cNvPr>
            <p:cNvCxnSpPr>
              <a:endCxn id="10" idx="1"/>
            </p:cNvCxnSpPr>
            <p:nvPr/>
          </p:nvCxnSpPr>
          <p:spPr>
            <a:xfrm flipV="1">
              <a:off x="2947386" y="2246021"/>
              <a:ext cx="923475" cy="2486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30F80AFF-EE48-480F-B5E9-7EC81A8B050C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 flipV="1">
              <a:off x="6434383" y="2246021"/>
              <a:ext cx="623366" cy="3385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5317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6434</TotalTime>
  <Words>295</Words>
  <Application>Microsoft Macintosh PowerPoint</Application>
  <PresentationFormat>Widescreen</PresentationFormat>
  <Paragraphs>141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李经纬</dc:creator>
  <cp:lastModifiedBy>Li Jingwei</cp:lastModifiedBy>
  <cp:revision>49</cp:revision>
  <dcterms:created xsi:type="dcterms:W3CDTF">2021-11-03T07:33:30Z</dcterms:created>
  <dcterms:modified xsi:type="dcterms:W3CDTF">2021-12-25T13:58:32Z</dcterms:modified>
</cp:coreProperties>
</file>