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  <p:sldId id="261" r:id="rId9"/>
    <p:sldId id="266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任彦璟</a:t>
            </a:r>
            <a:r>
              <a:rPr lang="en-US" altLang="zh-CN" dirty="0" smtClean="0"/>
              <a:t>-2015040101018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746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协议规定的请求、响应报文的格式，通过基本字符串处理的方法，从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中获取到所需的信息，完成相应的操作。</a:t>
            </a:r>
            <a:endParaRPr lang="en-US" altLang="zh-CN" dirty="0" smtClean="0"/>
          </a:p>
          <a:p>
            <a:r>
              <a:rPr lang="en-US" altLang="zh-CN" dirty="0" err="1" smtClean="0"/>
              <a:t>Epoll</a:t>
            </a:r>
            <a:r>
              <a:rPr lang="zh-CN" altLang="en-US" dirty="0" smtClean="0"/>
              <a:t>发现有连接可读或可写时，将</a:t>
            </a:r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socketfd</a:t>
            </a:r>
            <a:r>
              <a:rPr lang="zh-CN" altLang="en-US" dirty="0"/>
              <a:t>传递</a:t>
            </a:r>
            <a:r>
              <a:rPr lang="zh-CN" altLang="en-US" dirty="0" smtClean="0"/>
              <a:t>给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服务类，并加入线程池中排队处理。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90452" y="365760"/>
            <a:ext cx="3200400" cy="608491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文件缓存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b="1" dirty="0" smtClean="0"/>
              <a:t>HTTP</a:t>
            </a:r>
            <a:r>
              <a:rPr lang="zh-CN" altLang="en-US" sz="2000" b="1" dirty="0" smtClean="0"/>
              <a:t>响应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4422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Boostrap</a:t>
            </a:r>
            <a:r>
              <a:rPr lang="zh-CN" altLang="en-US" dirty="0" smtClean="0"/>
              <a:t>框架设计较为美观的前端界面，测试了服务器对于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等类型文件的发送功能，以及通过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请求实现登录信息上传。测试服务器端对于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请求的处理能力。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90452" y="365760"/>
            <a:ext cx="3200400" cy="608491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文件缓存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前端测试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66244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登陆界面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18" t="22090" r="20471" b="14263"/>
          <a:stretch/>
        </p:blipFill>
        <p:spPr>
          <a:xfrm>
            <a:off x="2281844" y="1737360"/>
            <a:ext cx="76892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04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登陆成功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85" t="22917" r="20007" b="14470"/>
          <a:stretch/>
        </p:blipFill>
        <p:spPr>
          <a:xfrm>
            <a:off x="2165878" y="1737360"/>
            <a:ext cx="7921203" cy="45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27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36524" y="2468879"/>
            <a:ext cx="1346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谢谢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46276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学习理解 </a:t>
            </a:r>
            <a:r>
              <a:rPr lang="en-US" altLang="zh-CN" dirty="0"/>
              <a:t>HTTP </a:t>
            </a:r>
            <a:r>
              <a:rPr lang="zh-CN" altLang="en-US" dirty="0"/>
              <a:t>协议原理及协议格式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设计 </a:t>
            </a:r>
            <a:r>
              <a:rPr lang="en-US" altLang="zh-CN" dirty="0"/>
              <a:t>Web 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a) </a:t>
            </a:r>
            <a:r>
              <a:rPr lang="zh-CN" altLang="en-US" dirty="0"/>
              <a:t>开发多线程服务器通信程序，可接收远程数据，每个线程对应⼀个 </a:t>
            </a:r>
            <a:r>
              <a:rPr lang="en-US" altLang="zh-CN" dirty="0"/>
              <a:t>TCP </a:t>
            </a:r>
            <a:r>
              <a:rPr lang="zh-CN" altLang="en-US" dirty="0"/>
              <a:t>链接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b) </a:t>
            </a:r>
            <a:r>
              <a:rPr lang="zh-CN" altLang="en-US" dirty="0"/>
              <a:t>定义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响应数据传输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c) </a:t>
            </a:r>
            <a:r>
              <a:rPr lang="zh-CN" altLang="en-US" dirty="0"/>
              <a:t>开发数据解析模块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d) </a:t>
            </a:r>
            <a:r>
              <a:rPr lang="zh-CN" altLang="en-US" dirty="0"/>
              <a:t>开发与 </a:t>
            </a:r>
            <a:r>
              <a:rPr lang="en-US" altLang="zh-CN" dirty="0"/>
              <a:t>HTTP </a:t>
            </a:r>
            <a:r>
              <a:rPr lang="zh-CN" altLang="en-US" dirty="0"/>
              <a:t>的 </a:t>
            </a:r>
            <a:r>
              <a:rPr lang="en-US" altLang="zh-CN" dirty="0"/>
              <a:t>GET </a:t>
            </a:r>
            <a:r>
              <a:rPr lang="zh-CN" altLang="en-US" dirty="0"/>
              <a:t>和 </a:t>
            </a:r>
            <a:r>
              <a:rPr lang="en-US" altLang="zh-CN" dirty="0"/>
              <a:t>POST ⽅</a:t>
            </a:r>
            <a:r>
              <a:rPr lang="zh-CN" altLang="en-US" dirty="0"/>
              <a:t>法对应的服务器处理程序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e) </a:t>
            </a:r>
            <a:r>
              <a:rPr lang="zh-CN" altLang="en-US" dirty="0"/>
              <a:t>根据请求报⽂处理完成后，发送响应报⽂到客户端，若服务器出错也发 送相应错误响应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利⽤ </a:t>
            </a:r>
            <a:r>
              <a:rPr lang="en-US" altLang="zh-CN" dirty="0"/>
              <a:t>Web </a:t>
            </a:r>
            <a:r>
              <a:rPr lang="zh-CN" altLang="en-US" dirty="0"/>
              <a:t>浏览器测试服务器，并可在线</a:t>
            </a:r>
            <a:r>
              <a:rPr lang="zh-CN" altLang="en-US" dirty="0" smtClean="0"/>
              <a:t>演示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4206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2942705"/>
            <a:ext cx="10058400" cy="14713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为了提高服务器并发性能，因此采用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与线程池结合的方式实现服务器端。同时通过增加文件缓存的方法实现更快速的访问响应。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同时，为了测试服务器对于浏览器访问请求的工作效果，编写了登陆页面用于测试服务器对于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请求的响应。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022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+mn-ea"/>
              </a:rPr>
              <a:t>Epoll</a:t>
            </a:r>
            <a:r>
              <a:rPr lang="zh-CN" altLang="en-US" dirty="0" smtClean="0">
                <a:latin typeface="+mn-ea"/>
              </a:rPr>
              <a:t>可以</a:t>
            </a:r>
            <a:r>
              <a:rPr lang="zh-CN" altLang="en-US" dirty="0">
                <a:latin typeface="+mn-ea"/>
              </a:rPr>
              <a:t>显著提⾼程序在⼤量并发连接中只有少量活跃的情况下的</a:t>
            </a:r>
            <a:r>
              <a:rPr lang="zh-CN" altLang="en-US" dirty="0" smtClean="0">
                <a:latin typeface="+mn-ea"/>
              </a:rPr>
              <a:t>系统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利用率</a:t>
            </a:r>
            <a:r>
              <a:rPr lang="zh-CN" altLang="en-US" dirty="0">
                <a:latin typeface="+mn-ea"/>
              </a:rPr>
              <a:t>。同时，在获取事件时</a:t>
            </a:r>
            <a:r>
              <a:rPr lang="zh-CN" altLang="en-US" dirty="0" smtClean="0">
                <a:latin typeface="+mn-ea"/>
              </a:rPr>
              <a:t>它无须</a:t>
            </a:r>
            <a:r>
              <a:rPr lang="zh-CN" altLang="en-US" dirty="0">
                <a:latin typeface="+mn-ea"/>
              </a:rPr>
              <a:t>遍历整个被侦听的描述符集，只需要</a:t>
            </a:r>
            <a:r>
              <a:rPr lang="zh-CN" altLang="en-US" dirty="0" smtClean="0">
                <a:latin typeface="+mn-ea"/>
              </a:rPr>
              <a:t>遍历</a:t>
            </a:r>
            <a:r>
              <a:rPr lang="zh-CN" altLang="en-US" dirty="0">
                <a:latin typeface="+mn-ea"/>
              </a:rPr>
              <a:t>那些被</a:t>
            </a:r>
            <a:r>
              <a:rPr lang="zh-CN" altLang="en-US" dirty="0" smtClean="0">
                <a:latin typeface="+mn-ea"/>
              </a:rPr>
              <a:t>内核</a:t>
            </a:r>
            <a:r>
              <a:rPr lang="en-US" altLang="zh-CN" dirty="0" smtClean="0">
                <a:latin typeface="+mn-ea"/>
              </a:rPr>
              <a:t>I/O</a:t>
            </a:r>
            <a:r>
              <a:rPr lang="zh-CN" altLang="en-US" dirty="0" smtClean="0">
                <a:latin typeface="+mn-ea"/>
              </a:rPr>
              <a:t>事件</a:t>
            </a:r>
            <a:r>
              <a:rPr lang="zh-CN" altLang="en-US" dirty="0">
                <a:latin typeface="+mn-ea"/>
              </a:rPr>
              <a:t>异步</a:t>
            </a:r>
            <a:r>
              <a:rPr lang="zh-CN" altLang="en-US" dirty="0" smtClean="0">
                <a:latin typeface="+mn-ea"/>
              </a:rPr>
              <a:t>唤醒而加入</a:t>
            </a:r>
            <a:r>
              <a:rPr lang="en-US" altLang="zh-CN" dirty="0" smtClean="0">
                <a:latin typeface="+mn-ea"/>
              </a:rPr>
              <a:t>Ready</a:t>
            </a:r>
            <a:r>
              <a:rPr lang="zh-CN" altLang="en-US" dirty="0" smtClean="0">
                <a:latin typeface="+mn-ea"/>
              </a:rPr>
              <a:t>队列</a:t>
            </a:r>
            <a:r>
              <a:rPr lang="zh-CN" altLang="en-US" dirty="0">
                <a:latin typeface="+mn-ea"/>
              </a:rPr>
              <a:t>的描述符</a:t>
            </a:r>
            <a:r>
              <a:rPr lang="zh-CN" altLang="en-US" dirty="0" smtClean="0">
                <a:latin typeface="+mn-ea"/>
              </a:rPr>
              <a:t>集合。 </a:t>
            </a: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90452" y="365760"/>
            <a:ext cx="3200400" cy="608491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000" b="1" dirty="0" err="1" smtClean="0"/>
              <a:t>Epoll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文件缓存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5438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Epoll</a:t>
            </a:r>
            <a:r>
              <a:rPr lang="zh-CN" altLang="en-US" dirty="0"/>
              <a:t>的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altLang="zh-CN" dirty="0" err="1" smtClean="0"/>
              <a:t>epoll_create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建</a:t>
            </a:r>
            <a:r>
              <a:rPr lang="zh-CN" altLang="en-US" dirty="0"/>
              <a:t>⽴⼀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⽂</a:t>
            </a:r>
            <a:r>
              <a:rPr lang="zh-CN" altLang="en-US" dirty="0"/>
              <a:t>件系统中为这个句柄</a:t>
            </a:r>
            <a:r>
              <a:rPr lang="zh-CN" altLang="en-US" dirty="0" smtClean="0"/>
              <a:t>对象分配</a:t>
            </a:r>
            <a:r>
              <a:rPr lang="zh-CN" altLang="en-US" dirty="0"/>
              <a:t>资源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altLang="zh-CN" dirty="0" err="1" smtClean="0"/>
              <a:t>epoll_ctl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对象</a:t>
            </a:r>
            <a:r>
              <a:rPr lang="zh-CN" altLang="en-US" dirty="0"/>
              <a:t>中添加所有连接的 </a:t>
            </a:r>
            <a:r>
              <a:rPr lang="en-US" altLang="zh-CN" dirty="0"/>
              <a:t>Socket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altLang="zh-CN" dirty="0" err="1" smtClean="0"/>
              <a:t>epoll_wait</a:t>
            </a:r>
            <a:r>
              <a:rPr lang="zh-CN" altLang="en-US" dirty="0" smtClean="0"/>
              <a:t>收集</a:t>
            </a:r>
            <a:r>
              <a:rPr lang="zh-CN" altLang="en-US" dirty="0"/>
              <a:t>发⽣的事件的连接</a:t>
            </a:r>
          </a:p>
        </p:txBody>
      </p:sp>
    </p:spTree>
    <p:extLst>
      <p:ext uri="{BB962C8B-B14F-4D97-AF65-F5344CB8AC3E}">
        <p14:creationId xmlns:p14="http://schemas.microsoft.com/office/powerpoint/2010/main" val="1863862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线程</a:t>
            </a:r>
            <a:r>
              <a:rPr lang="zh-CN" altLang="en-US" dirty="0">
                <a:latin typeface="+mn-ea"/>
              </a:rPr>
              <a:t>池</a:t>
            </a:r>
            <a:r>
              <a:rPr lang="zh-CN" altLang="en-US" dirty="0" smtClean="0">
                <a:latin typeface="+mn-ea"/>
              </a:rPr>
              <a:t>是一种</a:t>
            </a:r>
            <a:r>
              <a:rPr lang="zh-CN" altLang="en-US" dirty="0">
                <a:latin typeface="+mn-ea"/>
              </a:rPr>
              <a:t>多线程处理形式，处理过程中将任务添加到队列，然后在创建 线程</a:t>
            </a:r>
            <a:r>
              <a:rPr lang="zh-CN" altLang="en-US" dirty="0" smtClean="0">
                <a:latin typeface="+mn-ea"/>
              </a:rPr>
              <a:t>后自动</a:t>
            </a:r>
            <a:r>
              <a:rPr lang="zh-CN" altLang="en-US" dirty="0">
                <a:latin typeface="+mn-ea"/>
              </a:rPr>
              <a:t>启动这些任务。线程池线程都是后台线程。每个线程都</a:t>
            </a:r>
            <a:r>
              <a:rPr lang="zh-CN" altLang="en-US" dirty="0" smtClean="0">
                <a:latin typeface="+mn-ea"/>
              </a:rPr>
              <a:t>使用默认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堆栈大小，</a:t>
            </a:r>
            <a:r>
              <a:rPr lang="zh-CN" altLang="en-US" dirty="0">
                <a:latin typeface="+mn-ea"/>
              </a:rPr>
              <a:t>以默认的优先级</a:t>
            </a:r>
            <a:r>
              <a:rPr lang="zh-CN" altLang="en-US" dirty="0" smtClean="0">
                <a:latin typeface="+mn-ea"/>
              </a:rPr>
              <a:t>运</a:t>
            </a:r>
            <a:r>
              <a:rPr lang="zh-CN" altLang="en-US" dirty="0">
                <a:latin typeface="+mn-ea"/>
              </a:rPr>
              <a:t>行</a:t>
            </a:r>
            <a:r>
              <a:rPr lang="zh-CN" altLang="en-US" dirty="0" smtClean="0">
                <a:latin typeface="+mn-ea"/>
              </a:rPr>
              <a:t>，并</a:t>
            </a:r>
            <a:r>
              <a:rPr lang="zh-CN" altLang="en-US" dirty="0">
                <a:latin typeface="+mn-ea"/>
              </a:rPr>
              <a:t>处于多线程单元中。如果某个线程在托管</a:t>
            </a:r>
            <a:r>
              <a:rPr lang="zh-CN" altLang="en-US" dirty="0" smtClean="0">
                <a:latin typeface="+mn-ea"/>
              </a:rPr>
              <a:t>代码中</a:t>
            </a:r>
            <a:r>
              <a:rPr lang="zh-CN" altLang="en-US" dirty="0">
                <a:latin typeface="+mn-ea"/>
              </a:rPr>
              <a:t>空闲（如正在等待某个事件）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则线程池将插⼊</a:t>
            </a:r>
            <a:r>
              <a:rPr lang="zh-CN" altLang="en-US" dirty="0" smtClean="0">
                <a:latin typeface="+mn-ea"/>
              </a:rPr>
              <a:t>另一个</a:t>
            </a:r>
            <a:r>
              <a:rPr lang="zh-CN" altLang="en-US" dirty="0">
                <a:latin typeface="+mn-ea"/>
              </a:rPr>
              <a:t>辅助线程来使所有处理器 保持繁忙。</a:t>
            </a:r>
            <a:r>
              <a:rPr lang="zh-CN" altLang="en-US" dirty="0" smtClean="0">
                <a:latin typeface="+mn-ea"/>
              </a:rPr>
              <a:t>超过任务</a:t>
            </a:r>
            <a:r>
              <a:rPr lang="zh-CN" altLang="en-US" dirty="0">
                <a:latin typeface="+mn-ea"/>
              </a:rPr>
              <a:t>数最⼤值的线程可以排队，但他们要等到其他线程完成</a:t>
            </a:r>
            <a:r>
              <a:rPr lang="zh-CN" altLang="en-US" dirty="0" smtClean="0">
                <a:latin typeface="+mn-ea"/>
              </a:rPr>
              <a:t>后</a:t>
            </a:r>
            <a:r>
              <a:rPr lang="zh-CN" altLang="en-US" dirty="0">
                <a:latin typeface="+mn-ea"/>
              </a:rPr>
              <a:t>才</a:t>
            </a:r>
            <a:r>
              <a:rPr lang="zh-CN" altLang="en-US" dirty="0" smtClean="0">
                <a:latin typeface="+mn-ea"/>
              </a:rPr>
              <a:t>启动</a:t>
            </a:r>
            <a:r>
              <a:rPr lang="zh-CN" altLang="en-US" dirty="0">
                <a:latin typeface="+mn-ea"/>
              </a:rPr>
              <a:t>。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90452" y="365760"/>
            <a:ext cx="3200400" cy="608491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线程池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文件缓存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784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线程池结构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60" t="29529" r="26167" b="23563"/>
          <a:stretch/>
        </p:blipFill>
        <p:spPr>
          <a:xfrm>
            <a:off x="6309327" y="2477191"/>
            <a:ext cx="4846353" cy="26766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6087" y="2477191"/>
            <a:ext cx="46883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</a:t>
            </a:r>
            <a:r>
              <a:rPr lang="zh-CN" altLang="en-US" dirty="0" smtClean="0"/>
              <a:t>采用预</a:t>
            </a:r>
            <a:r>
              <a:rPr lang="zh-CN" altLang="en-US" dirty="0"/>
              <a:t>创建的技术，</a:t>
            </a:r>
            <a:r>
              <a:rPr lang="zh-CN" altLang="en-US" dirty="0" smtClean="0"/>
              <a:t>在</a:t>
            </a:r>
            <a:r>
              <a:rPr lang="zh-CN" altLang="en-US" dirty="0"/>
              <a:t>程序</a:t>
            </a:r>
            <a:r>
              <a:rPr lang="zh-CN" altLang="en-US" dirty="0" smtClean="0"/>
              <a:t>程序</a:t>
            </a:r>
            <a:r>
              <a:rPr lang="zh-CN" altLang="en-US" dirty="0"/>
              <a:t>启动之后，将⽴即</a:t>
            </a:r>
            <a:r>
              <a:rPr lang="zh-CN" altLang="en-US" dirty="0" smtClean="0"/>
              <a:t>创建一定数</a:t>
            </a:r>
            <a:r>
              <a:rPr lang="zh-CN" altLang="en-US" dirty="0"/>
              <a:t>量的线 程 </a:t>
            </a:r>
            <a:r>
              <a:rPr lang="en-US" altLang="zh-CN" dirty="0"/>
              <a:t>(N1)</a:t>
            </a:r>
            <a:r>
              <a:rPr lang="zh-CN" altLang="en-US" dirty="0"/>
              <a:t>，放⼊空闲队列中。这些线程都是处于阻塞（</a:t>
            </a:r>
            <a:r>
              <a:rPr lang="en-US" altLang="zh-CN" dirty="0"/>
              <a:t>Suspended</a:t>
            </a:r>
            <a:r>
              <a:rPr lang="zh-CN" altLang="en-US" dirty="0"/>
              <a:t>）状态，不</a:t>
            </a:r>
            <a:r>
              <a:rPr lang="zh-CN" altLang="en-US" dirty="0" smtClean="0"/>
              <a:t>消耗</a:t>
            </a:r>
            <a:r>
              <a:rPr lang="en-US" altLang="zh-CN" dirty="0" smtClean="0"/>
              <a:t>CPU</a:t>
            </a:r>
            <a:r>
              <a:rPr lang="zh-CN" altLang="en-US" dirty="0"/>
              <a:t>，但</a:t>
            </a:r>
            <a:r>
              <a:rPr lang="zh-CN" altLang="en-US" dirty="0" smtClean="0"/>
              <a:t>占用较</a:t>
            </a:r>
            <a:r>
              <a:rPr lang="zh-CN" altLang="en-US" dirty="0"/>
              <a:t>⼩的内存空间。当任务到来后，缓冲池</a:t>
            </a:r>
            <a:r>
              <a:rPr lang="zh-CN" altLang="en-US" dirty="0" smtClean="0"/>
              <a:t>选择一个</a:t>
            </a:r>
            <a:r>
              <a:rPr lang="zh-CN" altLang="en-US" dirty="0"/>
              <a:t>空闲线程，把</a:t>
            </a:r>
            <a:r>
              <a:rPr lang="zh-CN" altLang="en-US" dirty="0" smtClean="0"/>
              <a:t>任务</a:t>
            </a:r>
            <a:r>
              <a:rPr lang="zh-CN" altLang="en-US" dirty="0"/>
              <a:t>传⼊此线程中</a:t>
            </a:r>
            <a:r>
              <a:rPr lang="zh-CN" altLang="en-US" dirty="0" smtClean="0"/>
              <a:t>运行。当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个</a:t>
            </a:r>
            <a:r>
              <a:rPr lang="zh-CN" altLang="en-US" dirty="0"/>
              <a:t>线程都在处理任务</a:t>
            </a:r>
            <a:r>
              <a:rPr lang="zh-CN" altLang="en-US" dirty="0" smtClean="0"/>
              <a:t>后，缓冲池自动</a:t>
            </a:r>
            <a:r>
              <a:rPr lang="zh-CN" altLang="en-US" dirty="0"/>
              <a:t>创建⼀定数量</a:t>
            </a:r>
            <a:r>
              <a:rPr lang="zh-CN" altLang="en-US" dirty="0" smtClean="0"/>
              <a:t>的新</a:t>
            </a:r>
            <a:r>
              <a:rPr lang="zh-CN" altLang="en-US" dirty="0"/>
              <a:t>线程</a:t>
            </a:r>
            <a:r>
              <a:rPr lang="zh-CN" altLang="en-US" dirty="0" smtClean="0"/>
              <a:t>，用于</a:t>
            </a:r>
            <a:r>
              <a:rPr lang="zh-CN" altLang="en-US" dirty="0"/>
              <a:t>处理更多的任务。在任务</a:t>
            </a:r>
            <a:r>
              <a:rPr lang="zh-CN" altLang="en-US" dirty="0" smtClean="0"/>
              <a:t>执行完毕</a:t>
            </a:r>
            <a:r>
              <a:rPr lang="zh-CN" altLang="en-US" dirty="0"/>
              <a:t>后线程也不退出</a:t>
            </a:r>
            <a:r>
              <a:rPr lang="zh-CN" altLang="en-US" dirty="0" smtClean="0"/>
              <a:t>，而是</a:t>
            </a:r>
            <a:r>
              <a:rPr lang="zh-CN" altLang="en-US" dirty="0"/>
              <a:t>继续</a:t>
            </a:r>
            <a:r>
              <a:rPr lang="zh-CN" altLang="en-US" dirty="0" smtClean="0"/>
              <a:t>保持在</a:t>
            </a:r>
            <a:r>
              <a:rPr lang="zh-CN" altLang="en-US" dirty="0"/>
              <a:t>池中等待</a:t>
            </a:r>
            <a:r>
              <a:rPr lang="zh-CN" altLang="en-US" dirty="0" smtClean="0"/>
              <a:t>下一次</a:t>
            </a:r>
            <a:r>
              <a:rPr lang="zh-CN" altLang="en-US" dirty="0"/>
              <a:t>的任务。</a:t>
            </a:r>
          </a:p>
        </p:txBody>
      </p:sp>
    </p:spTree>
    <p:extLst>
      <p:ext uri="{BB962C8B-B14F-4D97-AF65-F5344CB8AC3E}">
        <p14:creationId xmlns:p14="http://schemas.microsoft.com/office/powerpoint/2010/main" val="2946918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文件缓存</a:t>
            </a:r>
            <a:r>
              <a:rPr lang="en-US" altLang="zh-CN" dirty="0" smtClean="0">
                <a:latin typeface="+mn-ea"/>
              </a:rPr>
              <a:t>Cache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访问过</a:t>
            </a:r>
            <a:r>
              <a:rPr lang="zh-CN" altLang="en-US" dirty="0" smtClean="0">
                <a:latin typeface="+mn-ea"/>
              </a:rPr>
              <a:t>的文件</a:t>
            </a:r>
            <a:r>
              <a:rPr lang="zh-CN" altLang="en-US" dirty="0">
                <a:latin typeface="+mn-ea"/>
              </a:rPr>
              <a:t>暂存于内存中，使得重复访问</a:t>
            </a:r>
            <a:r>
              <a:rPr lang="zh-CN" altLang="en-US" dirty="0" smtClean="0">
                <a:latin typeface="+mn-ea"/>
              </a:rPr>
              <a:t>相同文件</a:t>
            </a:r>
            <a:r>
              <a:rPr lang="zh-CN" altLang="en-US" dirty="0">
                <a:latin typeface="+mn-ea"/>
              </a:rPr>
              <a:t>时</a:t>
            </a:r>
            <a:r>
              <a:rPr lang="zh-CN" altLang="en-US" dirty="0" smtClean="0">
                <a:latin typeface="+mn-ea"/>
              </a:rPr>
              <a:t>可以</a:t>
            </a:r>
            <a:r>
              <a:rPr lang="zh-CN" altLang="en-US" dirty="0">
                <a:latin typeface="+mn-ea"/>
              </a:rPr>
              <a:t>避免对磁盘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I/O</a:t>
            </a:r>
            <a:r>
              <a:rPr lang="zh-CN" altLang="en-US" dirty="0" smtClean="0">
                <a:latin typeface="+mn-ea"/>
              </a:rPr>
              <a:t>操作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极大的</a:t>
            </a:r>
            <a:r>
              <a:rPr lang="zh-CN" altLang="en-US" dirty="0">
                <a:latin typeface="+mn-ea"/>
              </a:rPr>
              <a:t>缩短处理时间，提⾼服务器的并发性能。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90452" y="365760"/>
            <a:ext cx="3200400" cy="608491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文件缓存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0323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Cache</a:t>
            </a:r>
            <a:r>
              <a:rPr lang="zh-CN" altLang="en-US" dirty="0" smtClean="0">
                <a:latin typeface="+mn-ea"/>
              </a:rPr>
              <a:t>类</a:t>
            </a:r>
            <a:r>
              <a:rPr lang="zh-CN" altLang="en-US" dirty="0">
                <a:latin typeface="+mn-ea"/>
              </a:rPr>
              <a:t>本质上就是将需要访问</a:t>
            </a:r>
            <a:r>
              <a:rPr lang="zh-CN" altLang="en-US" dirty="0" smtClean="0">
                <a:latin typeface="+mn-ea"/>
              </a:rPr>
              <a:t>的文件</a:t>
            </a:r>
            <a:r>
              <a:rPr lang="zh-CN" altLang="en-US" dirty="0">
                <a:latin typeface="+mn-ea"/>
              </a:rPr>
              <a:t>、数据从速度较低的磁盘中预先</a:t>
            </a:r>
            <a:r>
              <a:rPr lang="zh-CN" altLang="en-US" dirty="0" smtClean="0">
                <a:latin typeface="+mn-ea"/>
              </a:rPr>
              <a:t>读取到</a:t>
            </a:r>
            <a:r>
              <a:rPr lang="zh-CN" altLang="en-US" dirty="0">
                <a:latin typeface="+mn-ea"/>
              </a:rPr>
              <a:t>速度较快的内存中，并且</a:t>
            </a:r>
            <a:r>
              <a:rPr lang="zh-CN" altLang="en-US" dirty="0" smtClean="0">
                <a:latin typeface="+mn-ea"/>
              </a:rPr>
              <a:t>建立文件</a:t>
            </a:r>
            <a:r>
              <a:rPr lang="zh-CN" altLang="en-US" dirty="0">
                <a:latin typeface="+mn-ea"/>
              </a:rPr>
              <a:t>名到内存地址的映射，以实现查找所</a:t>
            </a:r>
            <a:r>
              <a:rPr lang="zh-CN" altLang="en-US" dirty="0" smtClean="0">
                <a:latin typeface="+mn-ea"/>
              </a:rPr>
              <a:t>需文件时</a:t>
            </a:r>
            <a:r>
              <a:rPr lang="zh-CN" altLang="en-US" dirty="0">
                <a:latin typeface="+mn-ea"/>
              </a:rPr>
              <a:t>快速从内存中完成，</a:t>
            </a:r>
            <a:r>
              <a:rPr lang="zh-CN" altLang="en-US" dirty="0" smtClean="0">
                <a:latin typeface="+mn-ea"/>
              </a:rPr>
              <a:t>减少</a:t>
            </a:r>
            <a:r>
              <a:rPr lang="en-US" altLang="zh-CN" dirty="0" smtClean="0">
                <a:latin typeface="+mn-ea"/>
              </a:rPr>
              <a:t>I/O </a:t>
            </a:r>
            <a:r>
              <a:rPr lang="zh-CN" altLang="en-US" dirty="0">
                <a:latin typeface="+mn-ea"/>
              </a:rPr>
              <a:t>消耗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607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797</Words>
  <Application>Microsoft Office PowerPoint</Application>
  <PresentationFormat>宽屏</PresentationFormat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回顾</vt:lpstr>
      <vt:lpstr>简单web服务器</vt:lpstr>
      <vt:lpstr>题目要求</vt:lpstr>
      <vt:lpstr>工作内容</vt:lpstr>
      <vt:lpstr>PowerPoint 演示文稿</vt:lpstr>
      <vt:lpstr>Epoll的操作</vt:lpstr>
      <vt:lpstr>PowerPoint 演示文稿</vt:lpstr>
      <vt:lpstr>线程池结构</vt:lpstr>
      <vt:lpstr>PowerPoint 演示文稿</vt:lpstr>
      <vt:lpstr>文件缓存Cache</vt:lpstr>
      <vt:lpstr>PowerPoint 演示文稿</vt:lpstr>
      <vt:lpstr>PowerPoint 演示文稿</vt:lpstr>
      <vt:lpstr>登陆界面</vt:lpstr>
      <vt:lpstr>登陆成功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简单web服务器</dc:title>
  <dc:creator>彦璟任</dc:creator>
  <cp:lastModifiedBy>彦璟任</cp:lastModifiedBy>
  <cp:revision>10</cp:revision>
  <dcterms:created xsi:type="dcterms:W3CDTF">2017-05-14T11:50:26Z</dcterms:created>
  <dcterms:modified xsi:type="dcterms:W3CDTF">2017-05-14T13:17:43Z</dcterms:modified>
</cp:coreProperties>
</file>