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64" r:id="rId4"/>
    <p:sldId id="257" r:id="rId5"/>
    <p:sldId id="258" r:id="rId6"/>
    <p:sldId id="259" r:id="rId7"/>
    <p:sldId id="260" r:id="rId8"/>
    <p:sldId id="261" r:id="rId9"/>
    <p:sldId id="262" r:id="rId10"/>
    <p:sldId id="265" r:id="rId11"/>
    <p:sldId id="267" r:id="rId12"/>
    <p:sldId id="269" r:id="rId13"/>
    <p:sldId id="268" r:id="rId14"/>
    <p:sldId id="270" r:id="rId15"/>
    <p:sldId id="271" r:id="rId16"/>
    <p:sldId id="272" r:id="rId17"/>
    <p:sldId id="274" r:id="rId18"/>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56"/>
    <p:restoredTop sz="97248"/>
  </p:normalViewPr>
  <p:slideViewPr>
    <p:cSldViewPr snapToGrid="0">
      <p:cViewPr varScale="1">
        <p:scale>
          <a:sx n="128" d="100"/>
          <a:sy n="128" d="100"/>
        </p:scale>
        <p:origin x="109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D0953E-8604-94D2-1772-8A261915985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2C2A98D1-47A2-980D-634F-02311B79D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DB6CD36-9F8B-1FF2-59D2-FE1C19792329}"/>
              </a:ext>
            </a:extLst>
          </p:cNvPr>
          <p:cNvSpPr>
            <a:spLocks noGrp="1"/>
          </p:cNvSpPr>
          <p:nvPr>
            <p:ph type="dt" sz="half" idx="10"/>
          </p:nvPr>
        </p:nvSpPr>
        <p:spPr/>
        <p:txBody>
          <a:bodyPr/>
          <a:lstStyle/>
          <a:p>
            <a:fld id="{DB3237F6-9C76-CF49-A4CB-6D491BD5ABEF}" type="datetimeFigureOut">
              <a:rPr lang="es-ES" smtClean="0"/>
              <a:t>28/5/25</a:t>
            </a:fld>
            <a:endParaRPr lang="es-ES"/>
          </a:p>
        </p:txBody>
      </p:sp>
      <p:sp>
        <p:nvSpPr>
          <p:cNvPr id="5" name="Marcador de pie de página 4">
            <a:extLst>
              <a:ext uri="{FF2B5EF4-FFF2-40B4-BE49-F238E27FC236}">
                <a16:creationId xmlns:a16="http://schemas.microsoft.com/office/drawing/2014/main" id="{E35DF102-6721-A3E1-70A8-C674AFCCA77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5629CE0-CCF4-D17C-8BED-B1BE682A2FC9}"/>
              </a:ext>
            </a:extLst>
          </p:cNvPr>
          <p:cNvSpPr>
            <a:spLocks noGrp="1"/>
          </p:cNvSpPr>
          <p:nvPr>
            <p:ph type="sldNum" sz="quarter" idx="12"/>
          </p:nvPr>
        </p:nvSpPr>
        <p:spPr/>
        <p:txBody>
          <a:bodyPr/>
          <a:lstStyle/>
          <a:p>
            <a:fld id="{E36CA169-5E3D-034B-8A30-9ABAF7563F07}" type="slidenum">
              <a:rPr lang="es-ES" smtClean="0"/>
              <a:t>‹Nº›</a:t>
            </a:fld>
            <a:endParaRPr lang="es-ES"/>
          </a:p>
        </p:txBody>
      </p:sp>
    </p:spTree>
    <p:extLst>
      <p:ext uri="{BB962C8B-B14F-4D97-AF65-F5344CB8AC3E}">
        <p14:creationId xmlns:p14="http://schemas.microsoft.com/office/powerpoint/2010/main" val="4078177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1D20FE-5E7E-A74C-8CC2-E9A134AAF819}"/>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22E5FA8-5E35-3901-B47D-759CBBA4B6F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A33C7D5-22CB-68C4-C874-36379833FC1F}"/>
              </a:ext>
            </a:extLst>
          </p:cNvPr>
          <p:cNvSpPr>
            <a:spLocks noGrp="1"/>
          </p:cNvSpPr>
          <p:nvPr>
            <p:ph type="dt" sz="half" idx="10"/>
          </p:nvPr>
        </p:nvSpPr>
        <p:spPr/>
        <p:txBody>
          <a:bodyPr/>
          <a:lstStyle/>
          <a:p>
            <a:fld id="{DB3237F6-9C76-CF49-A4CB-6D491BD5ABEF}" type="datetimeFigureOut">
              <a:rPr lang="es-ES" smtClean="0"/>
              <a:t>28/5/25</a:t>
            </a:fld>
            <a:endParaRPr lang="es-ES"/>
          </a:p>
        </p:txBody>
      </p:sp>
      <p:sp>
        <p:nvSpPr>
          <p:cNvPr id="5" name="Marcador de pie de página 4">
            <a:extLst>
              <a:ext uri="{FF2B5EF4-FFF2-40B4-BE49-F238E27FC236}">
                <a16:creationId xmlns:a16="http://schemas.microsoft.com/office/drawing/2014/main" id="{0FFC92DB-182D-3738-BC38-D6A7E5297D8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8F8E5DF-ABC3-9E37-5D87-454445A646AE}"/>
              </a:ext>
            </a:extLst>
          </p:cNvPr>
          <p:cNvSpPr>
            <a:spLocks noGrp="1"/>
          </p:cNvSpPr>
          <p:nvPr>
            <p:ph type="sldNum" sz="quarter" idx="12"/>
          </p:nvPr>
        </p:nvSpPr>
        <p:spPr/>
        <p:txBody>
          <a:bodyPr/>
          <a:lstStyle/>
          <a:p>
            <a:fld id="{E36CA169-5E3D-034B-8A30-9ABAF7563F07}" type="slidenum">
              <a:rPr lang="es-ES" smtClean="0"/>
              <a:t>‹Nº›</a:t>
            </a:fld>
            <a:endParaRPr lang="es-ES"/>
          </a:p>
        </p:txBody>
      </p:sp>
    </p:spTree>
    <p:extLst>
      <p:ext uri="{BB962C8B-B14F-4D97-AF65-F5344CB8AC3E}">
        <p14:creationId xmlns:p14="http://schemas.microsoft.com/office/powerpoint/2010/main" val="341347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41FAEB2-E7D9-D8DE-8A41-41FA774443F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912CC63-B1F2-A7BD-7E6C-E7BBA3D0882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BDE652E-D5F7-F0B1-58DC-E8FF55748D5D}"/>
              </a:ext>
            </a:extLst>
          </p:cNvPr>
          <p:cNvSpPr>
            <a:spLocks noGrp="1"/>
          </p:cNvSpPr>
          <p:nvPr>
            <p:ph type="dt" sz="half" idx="10"/>
          </p:nvPr>
        </p:nvSpPr>
        <p:spPr/>
        <p:txBody>
          <a:bodyPr/>
          <a:lstStyle/>
          <a:p>
            <a:fld id="{DB3237F6-9C76-CF49-A4CB-6D491BD5ABEF}" type="datetimeFigureOut">
              <a:rPr lang="es-ES" smtClean="0"/>
              <a:t>28/5/25</a:t>
            </a:fld>
            <a:endParaRPr lang="es-ES"/>
          </a:p>
        </p:txBody>
      </p:sp>
      <p:sp>
        <p:nvSpPr>
          <p:cNvPr id="5" name="Marcador de pie de página 4">
            <a:extLst>
              <a:ext uri="{FF2B5EF4-FFF2-40B4-BE49-F238E27FC236}">
                <a16:creationId xmlns:a16="http://schemas.microsoft.com/office/drawing/2014/main" id="{6736319A-0F8F-691A-FE80-72FB218B261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5B2C761-FF5B-5DB5-7263-5092440741A2}"/>
              </a:ext>
            </a:extLst>
          </p:cNvPr>
          <p:cNvSpPr>
            <a:spLocks noGrp="1"/>
          </p:cNvSpPr>
          <p:nvPr>
            <p:ph type="sldNum" sz="quarter" idx="12"/>
          </p:nvPr>
        </p:nvSpPr>
        <p:spPr/>
        <p:txBody>
          <a:bodyPr/>
          <a:lstStyle/>
          <a:p>
            <a:fld id="{E36CA169-5E3D-034B-8A30-9ABAF7563F07}" type="slidenum">
              <a:rPr lang="es-ES" smtClean="0"/>
              <a:t>‹Nº›</a:t>
            </a:fld>
            <a:endParaRPr lang="es-ES"/>
          </a:p>
        </p:txBody>
      </p:sp>
    </p:spTree>
    <p:extLst>
      <p:ext uri="{BB962C8B-B14F-4D97-AF65-F5344CB8AC3E}">
        <p14:creationId xmlns:p14="http://schemas.microsoft.com/office/powerpoint/2010/main" val="410593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16EAE-AC5C-596B-3B86-B22E8032AB7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1BBA3BC-C699-43A2-9BF6-9002C257A9F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0618BA0-06D8-869C-36E8-1E7B5485A952}"/>
              </a:ext>
            </a:extLst>
          </p:cNvPr>
          <p:cNvSpPr>
            <a:spLocks noGrp="1"/>
          </p:cNvSpPr>
          <p:nvPr>
            <p:ph type="dt" sz="half" idx="10"/>
          </p:nvPr>
        </p:nvSpPr>
        <p:spPr/>
        <p:txBody>
          <a:bodyPr/>
          <a:lstStyle/>
          <a:p>
            <a:fld id="{DB3237F6-9C76-CF49-A4CB-6D491BD5ABEF}" type="datetimeFigureOut">
              <a:rPr lang="es-ES" smtClean="0"/>
              <a:t>28/5/25</a:t>
            </a:fld>
            <a:endParaRPr lang="es-ES"/>
          </a:p>
        </p:txBody>
      </p:sp>
      <p:sp>
        <p:nvSpPr>
          <p:cNvPr id="5" name="Marcador de pie de página 4">
            <a:extLst>
              <a:ext uri="{FF2B5EF4-FFF2-40B4-BE49-F238E27FC236}">
                <a16:creationId xmlns:a16="http://schemas.microsoft.com/office/drawing/2014/main" id="{0E39FECF-F14A-2369-4B41-171B9C73E55D}"/>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A76898D-AC9A-E97C-52B8-5941F43E7399}"/>
              </a:ext>
            </a:extLst>
          </p:cNvPr>
          <p:cNvSpPr>
            <a:spLocks noGrp="1"/>
          </p:cNvSpPr>
          <p:nvPr>
            <p:ph type="sldNum" sz="quarter" idx="12"/>
          </p:nvPr>
        </p:nvSpPr>
        <p:spPr/>
        <p:txBody>
          <a:bodyPr/>
          <a:lstStyle/>
          <a:p>
            <a:fld id="{E36CA169-5E3D-034B-8A30-9ABAF7563F07}" type="slidenum">
              <a:rPr lang="es-ES" smtClean="0"/>
              <a:t>‹Nº›</a:t>
            </a:fld>
            <a:endParaRPr lang="es-ES"/>
          </a:p>
        </p:txBody>
      </p:sp>
    </p:spTree>
    <p:extLst>
      <p:ext uri="{BB962C8B-B14F-4D97-AF65-F5344CB8AC3E}">
        <p14:creationId xmlns:p14="http://schemas.microsoft.com/office/powerpoint/2010/main" val="3031677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987889-E2F5-1DD3-374D-4AF7F58994E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07E0261-FA47-01FC-5DE2-7780DE3E5A9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DDA12B0-C38A-F2C3-3491-9FBB6925AF12}"/>
              </a:ext>
            </a:extLst>
          </p:cNvPr>
          <p:cNvSpPr>
            <a:spLocks noGrp="1"/>
          </p:cNvSpPr>
          <p:nvPr>
            <p:ph type="dt" sz="half" idx="10"/>
          </p:nvPr>
        </p:nvSpPr>
        <p:spPr/>
        <p:txBody>
          <a:bodyPr/>
          <a:lstStyle/>
          <a:p>
            <a:fld id="{DB3237F6-9C76-CF49-A4CB-6D491BD5ABEF}" type="datetimeFigureOut">
              <a:rPr lang="es-ES" smtClean="0"/>
              <a:t>28/5/25</a:t>
            </a:fld>
            <a:endParaRPr lang="es-ES"/>
          </a:p>
        </p:txBody>
      </p:sp>
      <p:sp>
        <p:nvSpPr>
          <p:cNvPr id="5" name="Marcador de pie de página 4">
            <a:extLst>
              <a:ext uri="{FF2B5EF4-FFF2-40B4-BE49-F238E27FC236}">
                <a16:creationId xmlns:a16="http://schemas.microsoft.com/office/drawing/2014/main" id="{E3DF09F3-E7DF-DF32-100D-9CBA34A9DA0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C8B949F-C00F-E19D-32A5-1E759950D2BE}"/>
              </a:ext>
            </a:extLst>
          </p:cNvPr>
          <p:cNvSpPr>
            <a:spLocks noGrp="1"/>
          </p:cNvSpPr>
          <p:nvPr>
            <p:ph type="sldNum" sz="quarter" idx="12"/>
          </p:nvPr>
        </p:nvSpPr>
        <p:spPr/>
        <p:txBody>
          <a:bodyPr/>
          <a:lstStyle/>
          <a:p>
            <a:fld id="{E36CA169-5E3D-034B-8A30-9ABAF7563F07}" type="slidenum">
              <a:rPr lang="es-ES" smtClean="0"/>
              <a:t>‹Nº›</a:t>
            </a:fld>
            <a:endParaRPr lang="es-ES"/>
          </a:p>
        </p:txBody>
      </p:sp>
    </p:spTree>
    <p:extLst>
      <p:ext uri="{BB962C8B-B14F-4D97-AF65-F5344CB8AC3E}">
        <p14:creationId xmlns:p14="http://schemas.microsoft.com/office/powerpoint/2010/main" val="3528716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D10806-F2E0-8850-B28A-904D39C8949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129899C-3BA7-8F75-99E1-7A46F521D3D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860A6E9-5A48-5CAD-0470-B8680D81BEE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A5053EED-6F79-12A7-3B7F-490A609FEBC5}"/>
              </a:ext>
            </a:extLst>
          </p:cNvPr>
          <p:cNvSpPr>
            <a:spLocks noGrp="1"/>
          </p:cNvSpPr>
          <p:nvPr>
            <p:ph type="dt" sz="half" idx="10"/>
          </p:nvPr>
        </p:nvSpPr>
        <p:spPr/>
        <p:txBody>
          <a:bodyPr/>
          <a:lstStyle/>
          <a:p>
            <a:fld id="{DB3237F6-9C76-CF49-A4CB-6D491BD5ABEF}" type="datetimeFigureOut">
              <a:rPr lang="es-ES" smtClean="0"/>
              <a:t>28/5/25</a:t>
            </a:fld>
            <a:endParaRPr lang="es-ES"/>
          </a:p>
        </p:txBody>
      </p:sp>
      <p:sp>
        <p:nvSpPr>
          <p:cNvPr id="6" name="Marcador de pie de página 5">
            <a:extLst>
              <a:ext uri="{FF2B5EF4-FFF2-40B4-BE49-F238E27FC236}">
                <a16:creationId xmlns:a16="http://schemas.microsoft.com/office/drawing/2014/main" id="{6B7562AD-926B-9A83-9612-46BACE9B672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625E565E-DDEE-3A5E-EC19-470574A17DA7}"/>
              </a:ext>
            </a:extLst>
          </p:cNvPr>
          <p:cNvSpPr>
            <a:spLocks noGrp="1"/>
          </p:cNvSpPr>
          <p:nvPr>
            <p:ph type="sldNum" sz="quarter" idx="12"/>
          </p:nvPr>
        </p:nvSpPr>
        <p:spPr/>
        <p:txBody>
          <a:bodyPr/>
          <a:lstStyle/>
          <a:p>
            <a:fld id="{E36CA169-5E3D-034B-8A30-9ABAF7563F07}" type="slidenum">
              <a:rPr lang="es-ES" smtClean="0"/>
              <a:t>‹Nº›</a:t>
            </a:fld>
            <a:endParaRPr lang="es-ES"/>
          </a:p>
        </p:txBody>
      </p:sp>
    </p:spTree>
    <p:extLst>
      <p:ext uri="{BB962C8B-B14F-4D97-AF65-F5344CB8AC3E}">
        <p14:creationId xmlns:p14="http://schemas.microsoft.com/office/powerpoint/2010/main" val="4050111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77AE66-62A9-C99A-7BB0-BADF619B2824}"/>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37EF7216-3DE9-B55F-A289-73A635CD6C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5B69BFB-0A95-CF90-F6F9-CEB2E869DD8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6D003D14-987A-A6C5-7D09-898BA2E021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94CD2E5-0934-FBBB-0462-2254D8B804B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35A8AE29-77E3-3801-4767-070CDE902EAD}"/>
              </a:ext>
            </a:extLst>
          </p:cNvPr>
          <p:cNvSpPr>
            <a:spLocks noGrp="1"/>
          </p:cNvSpPr>
          <p:nvPr>
            <p:ph type="dt" sz="half" idx="10"/>
          </p:nvPr>
        </p:nvSpPr>
        <p:spPr/>
        <p:txBody>
          <a:bodyPr/>
          <a:lstStyle/>
          <a:p>
            <a:fld id="{DB3237F6-9C76-CF49-A4CB-6D491BD5ABEF}" type="datetimeFigureOut">
              <a:rPr lang="es-ES" smtClean="0"/>
              <a:t>28/5/25</a:t>
            </a:fld>
            <a:endParaRPr lang="es-ES"/>
          </a:p>
        </p:txBody>
      </p:sp>
      <p:sp>
        <p:nvSpPr>
          <p:cNvPr id="8" name="Marcador de pie de página 7">
            <a:extLst>
              <a:ext uri="{FF2B5EF4-FFF2-40B4-BE49-F238E27FC236}">
                <a16:creationId xmlns:a16="http://schemas.microsoft.com/office/drawing/2014/main" id="{A160EE85-DBA9-DAA0-9FE9-B7076D69BB52}"/>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FD12094F-F9F9-A0A1-D875-39623FB85AAE}"/>
              </a:ext>
            </a:extLst>
          </p:cNvPr>
          <p:cNvSpPr>
            <a:spLocks noGrp="1"/>
          </p:cNvSpPr>
          <p:nvPr>
            <p:ph type="sldNum" sz="quarter" idx="12"/>
          </p:nvPr>
        </p:nvSpPr>
        <p:spPr/>
        <p:txBody>
          <a:bodyPr/>
          <a:lstStyle/>
          <a:p>
            <a:fld id="{E36CA169-5E3D-034B-8A30-9ABAF7563F07}" type="slidenum">
              <a:rPr lang="es-ES" smtClean="0"/>
              <a:t>‹Nº›</a:t>
            </a:fld>
            <a:endParaRPr lang="es-ES"/>
          </a:p>
        </p:txBody>
      </p:sp>
    </p:spTree>
    <p:extLst>
      <p:ext uri="{BB962C8B-B14F-4D97-AF65-F5344CB8AC3E}">
        <p14:creationId xmlns:p14="http://schemas.microsoft.com/office/powerpoint/2010/main" val="182360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4A8378-E99B-C695-84E1-A94CDDCD673C}"/>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7D7BC89-3506-75C1-FA9F-4A81751FD296}"/>
              </a:ext>
            </a:extLst>
          </p:cNvPr>
          <p:cNvSpPr>
            <a:spLocks noGrp="1"/>
          </p:cNvSpPr>
          <p:nvPr>
            <p:ph type="dt" sz="half" idx="10"/>
          </p:nvPr>
        </p:nvSpPr>
        <p:spPr/>
        <p:txBody>
          <a:bodyPr/>
          <a:lstStyle/>
          <a:p>
            <a:fld id="{DB3237F6-9C76-CF49-A4CB-6D491BD5ABEF}" type="datetimeFigureOut">
              <a:rPr lang="es-ES" smtClean="0"/>
              <a:t>28/5/25</a:t>
            </a:fld>
            <a:endParaRPr lang="es-ES"/>
          </a:p>
        </p:txBody>
      </p:sp>
      <p:sp>
        <p:nvSpPr>
          <p:cNvPr id="4" name="Marcador de pie de página 3">
            <a:extLst>
              <a:ext uri="{FF2B5EF4-FFF2-40B4-BE49-F238E27FC236}">
                <a16:creationId xmlns:a16="http://schemas.microsoft.com/office/drawing/2014/main" id="{75580CAD-6452-F611-3F74-1D53DD3B973D}"/>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CA057BC0-638C-915E-9FD7-C34CF5F0209D}"/>
              </a:ext>
            </a:extLst>
          </p:cNvPr>
          <p:cNvSpPr>
            <a:spLocks noGrp="1"/>
          </p:cNvSpPr>
          <p:nvPr>
            <p:ph type="sldNum" sz="quarter" idx="12"/>
          </p:nvPr>
        </p:nvSpPr>
        <p:spPr/>
        <p:txBody>
          <a:bodyPr/>
          <a:lstStyle/>
          <a:p>
            <a:fld id="{E36CA169-5E3D-034B-8A30-9ABAF7563F07}" type="slidenum">
              <a:rPr lang="es-ES" smtClean="0"/>
              <a:t>‹Nº›</a:t>
            </a:fld>
            <a:endParaRPr lang="es-ES"/>
          </a:p>
        </p:txBody>
      </p:sp>
    </p:spTree>
    <p:extLst>
      <p:ext uri="{BB962C8B-B14F-4D97-AF65-F5344CB8AC3E}">
        <p14:creationId xmlns:p14="http://schemas.microsoft.com/office/powerpoint/2010/main" val="3778482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D976B2D-0081-9BAA-5CFA-A9A2F91DF58B}"/>
              </a:ext>
            </a:extLst>
          </p:cNvPr>
          <p:cNvSpPr>
            <a:spLocks noGrp="1"/>
          </p:cNvSpPr>
          <p:nvPr>
            <p:ph type="dt" sz="half" idx="10"/>
          </p:nvPr>
        </p:nvSpPr>
        <p:spPr/>
        <p:txBody>
          <a:bodyPr/>
          <a:lstStyle/>
          <a:p>
            <a:fld id="{DB3237F6-9C76-CF49-A4CB-6D491BD5ABEF}" type="datetimeFigureOut">
              <a:rPr lang="es-ES" smtClean="0"/>
              <a:t>28/5/25</a:t>
            </a:fld>
            <a:endParaRPr lang="es-ES"/>
          </a:p>
        </p:txBody>
      </p:sp>
      <p:sp>
        <p:nvSpPr>
          <p:cNvPr id="3" name="Marcador de pie de página 2">
            <a:extLst>
              <a:ext uri="{FF2B5EF4-FFF2-40B4-BE49-F238E27FC236}">
                <a16:creationId xmlns:a16="http://schemas.microsoft.com/office/drawing/2014/main" id="{7A6BD428-EE5B-96BF-12F8-FB405FA3D3A8}"/>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D3AAE5D7-D4FD-0D35-C661-5896B7307E03}"/>
              </a:ext>
            </a:extLst>
          </p:cNvPr>
          <p:cNvSpPr>
            <a:spLocks noGrp="1"/>
          </p:cNvSpPr>
          <p:nvPr>
            <p:ph type="sldNum" sz="quarter" idx="12"/>
          </p:nvPr>
        </p:nvSpPr>
        <p:spPr/>
        <p:txBody>
          <a:bodyPr/>
          <a:lstStyle/>
          <a:p>
            <a:fld id="{E36CA169-5E3D-034B-8A30-9ABAF7563F07}" type="slidenum">
              <a:rPr lang="es-ES" smtClean="0"/>
              <a:t>‹Nº›</a:t>
            </a:fld>
            <a:endParaRPr lang="es-ES"/>
          </a:p>
        </p:txBody>
      </p:sp>
    </p:spTree>
    <p:extLst>
      <p:ext uri="{BB962C8B-B14F-4D97-AF65-F5344CB8AC3E}">
        <p14:creationId xmlns:p14="http://schemas.microsoft.com/office/powerpoint/2010/main" val="2696273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2078F5-9316-3EB7-9EE4-5EA39A649D0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ECFF317-03A8-5E6C-0FBF-B9A87616C6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2BD7169F-B519-793D-A7BB-C43D8A972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C0CF895-3C4A-3634-D7A5-63EB811282F7}"/>
              </a:ext>
            </a:extLst>
          </p:cNvPr>
          <p:cNvSpPr>
            <a:spLocks noGrp="1"/>
          </p:cNvSpPr>
          <p:nvPr>
            <p:ph type="dt" sz="half" idx="10"/>
          </p:nvPr>
        </p:nvSpPr>
        <p:spPr/>
        <p:txBody>
          <a:bodyPr/>
          <a:lstStyle/>
          <a:p>
            <a:fld id="{DB3237F6-9C76-CF49-A4CB-6D491BD5ABEF}" type="datetimeFigureOut">
              <a:rPr lang="es-ES" smtClean="0"/>
              <a:t>28/5/25</a:t>
            </a:fld>
            <a:endParaRPr lang="es-ES"/>
          </a:p>
        </p:txBody>
      </p:sp>
      <p:sp>
        <p:nvSpPr>
          <p:cNvPr id="6" name="Marcador de pie de página 5">
            <a:extLst>
              <a:ext uri="{FF2B5EF4-FFF2-40B4-BE49-F238E27FC236}">
                <a16:creationId xmlns:a16="http://schemas.microsoft.com/office/drawing/2014/main" id="{7B5E0DB4-F91D-830E-608C-DEB785DF800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47F2D351-EECA-0DAC-1A0C-BC8E41B3D384}"/>
              </a:ext>
            </a:extLst>
          </p:cNvPr>
          <p:cNvSpPr>
            <a:spLocks noGrp="1"/>
          </p:cNvSpPr>
          <p:nvPr>
            <p:ph type="sldNum" sz="quarter" idx="12"/>
          </p:nvPr>
        </p:nvSpPr>
        <p:spPr/>
        <p:txBody>
          <a:bodyPr/>
          <a:lstStyle/>
          <a:p>
            <a:fld id="{E36CA169-5E3D-034B-8A30-9ABAF7563F07}" type="slidenum">
              <a:rPr lang="es-ES" smtClean="0"/>
              <a:t>‹Nº›</a:t>
            </a:fld>
            <a:endParaRPr lang="es-ES"/>
          </a:p>
        </p:txBody>
      </p:sp>
    </p:spTree>
    <p:extLst>
      <p:ext uri="{BB962C8B-B14F-4D97-AF65-F5344CB8AC3E}">
        <p14:creationId xmlns:p14="http://schemas.microsoft.com/office/powerpoint/2010/main" val="2535515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FE3C66-867F-00C8-119E-6BF4685E38A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E76F62C-F0EA-EAF5-BADB-591C1D249D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E2FD393D-6A95-DF4F-5B77-00A05FB569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4AFC24C-497F-3467-EDC3-CC8401A90C46}"/>
              </a:ext>
            </a:extLst>
          </p:cNvPr>
          <p:cNvSpPr>
            <a:spLocks noGrp="1"/>
          </p:cNvSpPr>
          <p:nvPr>
            <p:ph type="dt" sz="half" idx="10"/>
          </p:nvPr>
        </p:nvSpPr>
        <p:spPr/>
        <p:txBody>
          <a:bodyPr/>
          <a:lstStyle/>
          <a:p>
            <a:fld id="{DB3237F6-9C76-CF49-A4CB-6D491BD5ABEF}" type="datetimeFigureOut">
              <a:rPr lang="es-ES" smtClean="0"/>
              <a:t>28/5/25</a:t>
            </a:fld>
            <a:endParaRPr lang="es-ES"/>
          </a:p>
        </p:txBody>
      </p:sp>
      <p:sp>
        <p:nvSpPr>
          <p:cNvPr id="6" name="Marcador de pie de página 5">
            <a:extLst>
              <a:ext uri="{FF2B5EF4-FFF2-40B4-BE49-F238E27FC236}">
                <a16:creationId xmlns:a16="http://schemas.microsoft.com/office/drawing/2014/main" id="{1145C3D0-0576-93B9-CF64-9B588A6CAA6F}"/>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CA148DD-7107-C1CD-172E-A409038099E1}"/>
              </a:ext>
            </a:extLst>
          </p:cNvPr>
          <p:cNvSpPr>
            <a:spLocks noGrp="1"/>
          </p:cNvSpPr>
          <p:nvPr>
            <p:ph type="sldNum" sz="quarter" idx="12"/>
          </p:nvPr>
        </p:nvSpPr>
        <p:spPr/>
        <p:txBody>
          <a:bodyPr/>
          <a:lstStyle/>
          <a:p>
            <a:fld id="{E36CA169-5E3D-034B-8A30-9ABAF7563F07}" type="slidenum">
              <a:rPr lang="es-ES" smtClean="0"/>
              <a:t>‹Nº›</a:t>
            </a:fld>
            <a:endParaRPr lang="es-ES"/>
          </a:p>
        </p:txBody>
      </p:sp>
    </p:spTree>
    <p:extLst>
      <p:ext uri="{BB962C8B-B14F-4D97-AF65-F5344CB8AC3E}">
        <p14:creationId xmlns:p14="http://schemas.microsoft.com/office/powerpoint/2010/main" val="3430588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73926CC-E67A-21F2-89A3-C067424E4D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AA430B2-CC8A-AF77-ED7B-7EC8418489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FE92AC4-7939-BADF-6A9C-3B82B0B248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3237F6-9C76-CF49-A4CB-6D491BD5ABEF}" type="datetimeFigureOut">
              <a:rPr lang="es-ES" smtClean="0"/>
              <a:t>28/5/25</a:t>
            </a:fld>
            <a:endParaRPr lang="es-ES"/>
          </a:p>
        </p:txBody>
      </p:sp>
      <p:sp>
        <p:nvSpPr>
          <p:cNvPr id="5" name="Marcador de pie de página 4">
            <a:extLst>
              <a:ext uri="{FF2B5EF4-FFF2-40B4-BE49-F238E27FC236}">
                <a16:creationId xmlns:a16="http://schemas.microsoft.com/office/drawing/2014/main" id="{7A7CCA56-39A6-DC42-C984-21DE4B4E68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59B402C6-8BDD-24C9-C171-C301E6BDA3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6CA169-5E3D-034B-8A30-9ABAF7563F07}" type="slidenum">
              <a:rPr lang="es-ES" smtClean="0"/>
              <a:t>‹Nº›</a:t>
            </a:fld>
            <a:endParaRPr lang="es-ES"/>
          </a:p>
        </p:txBody>
      </p:sp>
    </p:spTree>
    <p:extLst>
      <p:ext uri="{BB962C8B-B14F-4D97-AF65-F5344CB8AC3E}">
        <p14:creationId xmlns:p14="http://schemas.microsoft.com/office/powerpoint/2010/main" val="26721589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422C0630-4A0E-F722-C13A-159DF2A40981}"/>
              </a:ext>
            </a:extLst>
          </p:cNvPr>
          <p:cNvSpPr/>
          <p:nvPr/>
        </p:nvSpPr>
        <p:spPr>
          <a:xfrm>
            <a:off x="581060" y="853335"/>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EC5F4FD1-1782-8509-C106-C6C7DC16E3CF}"/>
              </a:ext>
            </a:extLst>
          </p:cNvPr>
          <p:cNvSpPr txBox="1"/>
          <p:nvPr/>
        </p:nvSpPr>
        <p:spPr>
          <a:xfrm>
            <a:off x="493047" y="317106"/>
            <a:ext cx="1208857" cy="369332"/>
          </a:xfrm>
          <a:prstGeom prst="rect">
            <a:avLst/>
          </a:prstGeom>
          <a:noFill/>
        </p:spPr>
        <p:txBody>
          <a:bodyPr wrap="none" rtlCol="0">
            <a:spAutoFit/>
          </a:bodyPr>
          <a:lstStyle/>
          <a:p>
            <a:r>
              <a:rPr lang="es-ES" dirty="0"/>
              <a:t>Productos</a:t>
            </a:r>
          </a:p>
        </p:txBody>
      </p:sp>
      <p:sp>
        <p:nvSpPr>
          <p:cNvPr id="6" name="Rectángulo 5">
            <a:extLst>
              <a:ext uri="{FF2B5EF4-FFF2-40B4-BE49-F238E27FC236}">
                <a16:creationId xmlns:a16="http://schemas.microsoft.com/office/drawing/2014/main" id="{110A66AD-82E1-0E79-D912-B84EB0DAF1B4}"/>
              </a:ext>
            </a:extLst>
          </p:cNvPr>
          <p:cNvSpPr/>
          <p:nvPr/>
        </p:nvSpPr>
        <p:spPr>
          <a:xfrm>
            <a:off x="2008807" y="853335"/>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90B23216-8944-1F17-29CD-CA0251FF38A5}"/>
              </a:ext>
            </a:extLst>
          </p:cNvPr>
          <p:cNvSpPr/>
          <p:nvPr/>
        </p:nvSpPr>
        <p:spPr>
          <a:xfrm>
            <a:off x="6480610" y="853335"/>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8907D7E3-17AC-165F-326F-BA2AEF570453}"/>
              </a:ext>
            </a:extLst>
          </p:cNvPr>
          <p:cNvSpPr txBox="1"/>
          <p:nvPr/>
        </p:nvSpPr>
        <p:spPr>
          <a:xfrm>
            <a:off x="691443" y="865331"/>
            <a:ext cx="1119217" cy="253916"/>
          </a:xfrm>
          <a:prstGeom prst="rect">
            <a:avLst/>
          </a:prstGeom>
          <a:noFill/>
        </p:spPr>
        <p:txBody>
          <a:bodyPr wrap="none" rtlCol="0">
            <a:spAutoFit/>
          </a:bodyPr>
          <a:lstStyle/>
          <a:p>
            <a:r>
              <a:rPr lang="es-ES" sz="1050" dirty="0"/>
              <a:t>Entrada S/15.00</a:t>
            </a:r>
          </a:p>
        </p:txBody>
      </p:sp>
      <p:sp>
        <p:nvSpPr>
          <p:cNvPr id="10" name="CuadroTexto 9">
            <a:extLst>
              <a:ext uri="{FF2B5EF4-FFF2-40B4-BE49-F238E27FC236}">
                <a16:creationId xmlns:a16="http://schemas.microsoft.com/office/drawing/2014/main" id="{F15108EF-1A76-C1A9-5508-A294F9BF4875}"/>
              </a:ext>
            </a:extLst>
          </p:cNvPr>
          <p:cNvSpPr txBox="1"/>
          <p:nvPr/>
        </p:nvSpPr>
        <p:spPr>
          <a:xfrm>
            <a:off x="2119189" y="865331"/>
            <a:ext cx="1119217" cy="253916"/>
          </a:xfrm>
          <a:prstGeom prst="rect">
            <a:avLst/>
          </a:prstGeom>
          <a:noFill/>
        </p:spPr>
        <p:txBody>
          <a:bodyPr wrap="none" rtlCol="0">
            <a:spAutoFit/>
          </a:bodyPr>
          <a:lstStyle/>
          <a:p>
            <a:r>
              <a:rPr lang="es-ES" sz="1050" dirty="0"/>
              <a:t>Entrada S/20.00</a:t>
            </a:r>
          </a:p>
        </p:txBody>
      </p:sp>
      <p:sp>
        <p:nvSpPr>
          <p:cNvPr id="11" name="Rectángulo 10">
            <a:extLst>
              <a:ext uri="{FF2B5EF4-FFF2-40B4-BE49-F238E27FC236}">
                <a16:creationId xmlns:a16="http://schemas.microsoft.com/office/drawing/2014/main" id="{AE5935E8-456A-6843-D831-2389BFE44CEF}"/>
              </a:ext>
            </a:extLst>
          </p:cNvPr>
          <p:cNvSpPr/>
          <p:nvPr/>
        </p:nvSpPr>
        <p:spPr>
          <a:xfrm>
            <a:off x="7908357" y="841339"/>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043305C0-EB8B-67AA-83CC-8B80F1BF2ECC}"/>
              </a:ext>
            </a:extLst>
          </p:cNvPr>
          <p:cNvSpPr txBox="1"/>
          <p:nvPr/>
        </p:nvSpPr>
        <p:spPr>
          <a:xfrm>
            <a:off x="6877930" y="865331"/>
            <a:ext cx="545342" cy="253916"/>
          </a:xfrm>
          <a:prstGeom prst="rect">
            <a:avLst/>
          </a:prstGeom>
          <a:noFill/>
        </p:spPr>
        <p:txBody>
          <a:bodyPr wrap="none" rtlCol="0">
            <a:spAutoFit/>
          </a:bodyPr>
          <a:lstStyle/>
          <a:p>
            <a:r>
              <a:rPr lang="es-ES" sz="1050" dirty="0"/>
              <a:t>Extras</a:t>
            </a:r>
          </a:p>
        </p:txBody>
      </p:sp>
      <p:sp>
        <p:nvSpPr>
          <p:cNvPr id="15" name="CuadroTexto 14">
            <a:extLst>
              <a:ext uri="{FF2B5EF4-FFF2-40B4-BE49-F238E27FC236}">
                <a16:creationId xmlns:a16="http://schemas.microsoft.com/office/drawing/2014/main" id="{2465368F-E482-1922-C7B6-9D928EEB5B2F}"/>
              </a:ext>
            </a:extLst>
          </p:cNvPr>
          <p:cNvSpPr txBox="1"/>
          <p:nvPr/>
        </p:nvSpPr>
        <p:spPr>
          <a:xfrm>
            <a:off x="8217913" y="846448"/>
            <a:ext cx="681597" cy="253916"/>
          </a:xfrm>
          <a:prstGeom prst="rect">
            <a:avLst/>
          </a:prstGeom>
          <a:noFill/>
        </p:spPr>
        <p:txBody>
          <a:bodyPr wrap="none" rtlCol="0">
            <a:spAutoFit/>
          </a:bodyPr>
          <a:lstStyle/>
          <a:p>
            <a:r>
              <a:rPr lang="es-ES" sz="1050" dirty="0"/>
              <a:t>Combos</a:t>
            </a:r>
          </a:p>
        </p:txBody>
      </p:sp>
      <p:sp>
        <p:nvSpPr>
          <p:cNvPr id="16" name="Rectángulo 15">
            <a:extLst>
              <a:ext uri="{FF2B5EF4-FFF2-40B4-BE49-F238E27FC236}">
                <a16:creationId xmlns:a16="http://schemas.microsoft.com/office/drawing/2014/main" id="{84947218-5BB6-5E8B-1F1A-BC103B03514D}"/>
              </a:ext>
            </a:extLst>
          </p:cNvPr>
          <p:cNvSpPr/>
          <p:nvPr/>
        </p:nvSpPr>
        <p:spPr>
          <a:xfrm>
            <a:off x="572200" y="1131243"/>
            <a:ext cx="8676140" cy="4216934"/>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A235D0E6-DDF3-0F90-209E-B53F8436E7E6}"/>
              </a:ext>
            </a:extLst>
          </p:cNvPr>
          <p:cNvSpPr txBox="1"/>
          <p:nvPr/>
        </p:nvSpPr>
        <p:spPr>
          <a:xfrm>
            <a:off x="3546937" y="1280422"/>
            <a:ext cx="445956" cy="253916"/>
          </a:xfrm>
          <a:prstGeom prst="rect">
            <a:avLst/>
          </a:prstGeom>
          <a:noFill/>
        </p:spPr>
        <p:txBody>
          <a:bodyPr wrap="none" rtlCol="0">
            <a:spAutoFit/>
          </a:bodyPr>
          <a:lstStyle/>
          <a:p>
            <a:r>
              <a:rPr lang="es-ES" sz="1050" dirty="0"/>
              <a:t>Foto</a:t>
            </a:r>
          </a:p>
        </p:txBody>
      </p:sp>
      <p:sp>
        <p:nvSpPr>
          <p:cNvPr id="19" name="CuadroTexto 18">
            <a:extLst>
              <a:ext uri="{FF2B5EF4-FFF2-40B4-BE49-F238E27FC236}">
                <a16:creationId xmlns:a16="http://schemas.microsoft.com/office/drawing/2014/main" id="{CEA11D36-BDB6-89F0-85F7-DF20D18725FB}"/>
              </a:ext>
            </a:extLst>
          </p:cNvPr>
          <p:cNvSpPr txBox="1"/>
          <p:nvPr/>
        </p:nvSpPr>
        <p:spPr>
          <a:xfrm>
            <a:off x="4446959" y="1280422"/>
            <a:ext cx="659155" cy="253916"/>
          </a:xfrm>
          <a:prstGeom prst="rect">
            <a:avLst/>
          </a:prstGeom>
          <a:noFill/>
        </p:spPr>
        <p:txBody>
          <a:bodyPr wrap="none" rtlCol="0">
            <a:spAutoFit/>
          </a:bodyPr>
          <a:lstStyle/>
          <a:p>
            <a:r>
              <a:rPr lang="es-ES" sz="1050" dirty="0"/>
              <a:t>Nombre</a:t>
            </a:r>
          </a:p>
        </p:txBody>
      </p:sp>
      <p:sp>
        <p:nvSpPr>
          <p:cNvPr id="20" name="CuadroTexto 19">
            <a:extLst>
              <a:ext uri="{FF2B5EF4-FFF2-40B4-BE49-F238E27FC236}">
                <a16:creationId xmlns:a16="http://schemas.microsoft.com/office/drawing/2014/main" id="{483BE175-99AC-7EE2-9736-2B6C721829AF}"/>
              </a:ext>
            </a:extLst>
          </p:cNvPr>
          <p:cNvSpPr txBox="1"/>
          <p:nvPr/>
        </p:nvSpPr>
        <p:spPr>
          <a:xfrm>
            <a:off x="6518648" y="1280422"/>
            <a:ext cx="886781" cy="253916"/>
          </a:xfrm>
          <a:prstGeom prst="rect">
            <a:avLst/>
          </a:prstGeom>
          <a:noFill/>
        </p:spPr>
        <p:txBody>
          <a:bodyPr wrap="none" rtlCol="0">
            <a:spAutoFit/>
          </a:bodyPr>
          <a:lstStyle/>
          <a:p>
            <a:r>
              <a:rPr lang="es-ES" sz="1050" dirty="0"/>
              <a:t>Descripción</a:t>
            </a:r>
          </a:p>
        </p:txBody>
      </p:sp>
      <p:sp>
        <p:nvSpPr>
          <p:cNvPr id="23" name="Rectángulo 22">
            <a:extLst>
              <a:ext uri="{FF2B5EF4-FFF2-40B4-BE49-F238E27FC236}">
                <a16:creationId xmlns:a16="http://schemas.microsoft.com/office/drawing/2014/main" id="{FC2D257D-134E-3BC0-9751-5764D3786D9A}"/>
              </a:ext>
            </a:extLst>
          </p:cNvPr>
          <p:cNvSpPr/>
          <p:nvPr/>
        </p:nvSpPr>
        <p:spPr>
          <a:xfrm>
            <a:off x="3370337" y="1576047"/>
            <a:ext cx="808434" cy="553835"/>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a:extLst>
              <a:ext uri="{FF2B5EF4-FFF2-40B4-BE49-F238E27FC236}">
                <a16:creationId xmlns:a16="http://schemas.microsoft.com/office/drawing/2014/main" id="{C6CF90E5-03F7-D4C5-447E-6C9B2D6BDC67}"/>
              </a:ext>
            </a:extLst>
          </p:cNvPr>
          <p:cNvSpPr txBox="1"/>
          <p:nvPr/>
        </p:nvSpPr>
        <p:spPr>
          <a:xfrm>
            <a:off x="4448752" y="1687614"/>
            <a:ext cx="1064715" cy="253916"/>
          </a:xfrm>
          <a:prstGeom prst="rect">
            <a:avLst/>
          </a:prstGeom>
          <a:noFill/>
        </p:spPr>
        <p:txBody>
          <a:bodyPr wrap="none" rtlCol="0">
            <a:spAutoFit/>
          </a:bodyPr>
          <a:lstStyle/>
          <a:p>
            <a:r>
              <a:rPr lang="es-ES" sz="1050" dirty="0"/>
              <a:t>Pollo a la braza</a:t>
            </a:r>
          </a:p>
        </p:txBody>
      </p:sp>
      <p:sp>
        <p:nvSpPr>
          <p:cNvPr id="25" name="CuadroTexto 24">
            <a:extLst>
              <a:ext uri="{FF2B5EF4-FFF2-40B4-BE49-F238E27FC236}">
                <a16:creationId xmlns:a16="http://schemas.microsoft.com/office/drawing/2014/main" id="{F53CFEF1-F463-1DBF-ADDD-8A69FBD599B7}"/>
              </a:ext>
            </a:extLst>
          </p:cNvPr>
          <p:cNvSpPr txBox="1"/>
          <p:nvPr/>
        </p:nvSpPr>
        <p:spPr>
          <a:xfrm>
            <a:off x="6518648" y="1687614"/>
            <a:ext cx="1422184" cy="253916"/>
          </a:xfrm>
          <a:prstGeom prst="rect">
            <a:avLst/>
          </a:prstGeom>
          <a:noFill/>
        </p:spPr>
        <p:txBody>
          <a:bodyPr wrap="none" rtlCol="0">
            <a:spAutoFit/>
          </a:bodyPr>
          <a:lstStyle/>
          <a:p>
            <a:r>
              <a:rPr lang="es-ES" sz="1050" dirty="0"/>
              <a:t>Descripción del plato</a:t>
            </a:r>
          </a:p>
        </p:txBody>
      </p:sp>
      <p:sp>
        <p:nvSpPr>
          <p:cNvPr id="26" name="CuadroTexto 25">
            <a:extLst>
              <a:ext uri="{FF2B5EF4-FFF2-40B4-BE49-F238E27FC236}">
                <a16:creationId xmlns:a16="http://schemas.microsoft.com/office/drawing/2014/main" id="{4C9F0C40-AF59-7903-AA49-A68918DB71D0}"/>
              </a:ext>
            </a:extLst>
          </p:cNvPr>
          <p:cNvSpPr txBox="1"/>
          <p:nvPr/>
        </p:nvSpPr>
        <p:spPr>
          <a:xfrm>
            <a:off x="778590" y="1283675"/>
            <a:ext cx="1351652" cy="253916"/>
          </a:xfrm>
          <a:prstGeom prst="rect">
            <a:avLst/>
          </a:prstGeom>
          <a:noFill/>
        </p:spPr>
        <p:txBody>
          <a:bodyPr wrap="none" rtlCol="0">
            <a:spAutoFit/>
          </a:bodyPr>
          <a:lstStyle/>
          <a:p>
            <a:r>
              <a:rPr lang="es-ES" sz="1050" dirty="0"/>
              <a:t>Fecha actualización</a:t>
            </a:r>
          </a:p>
        </p:txBody>
      </p:sp>
      <p:sp>
        <p:nvSpPr>
          <p:cNvPr id="27" name="CuadroTexto 26">
            <a:extLst>
              <a:ext uri="{FF2B5EF4-FFF2-40B4-BE49-F238E27FC236}">
                <a16:creationId xmlns:a16="http://schemas.microsoft.com/office/drawing/2014/main" id="{60E76481-2603-C11A-828D-1F196C28E5FD}"/>
              </a:ext>
            </a:extLst>
          </p:cNvPr>
          <p:cNvSpPr txBox="1"/>
          <p:nvPr/>
        </p:nvSpPr>
        <p:spPr>
          <a:xfrm>
            <a:off x="2360026" y="1285006"/>
            <a:ext cx="639919" cy="253916"/>
          </a:xfrm>
          <a:prstGeom prst="rect">
            <a:avLst/>
          </a:prstGeom>
          <a:noFill/>
        </p:spPr>
        <p:txBody>
          <a:bodyPr wrap="none" rtlCol="0">
            <a:spAutoFit/>
          </a:bodyPr>
          <a:lstStyle/>
          <a:p>
            <a:r>
              <a:rPr lang="es-ES" sz="1050" dirty="0"/>
              <a:t>Usuario</a:t>
            </a:r>
          </a:p>
        </p:txBody>
      </p:sp>
      <p:sp>
        <p:nvSpPr>
          <p:cNvPr id="28" name="CuadroTexto 27">
            <a:extLst>
              <a:ext uri="{FF2B5EF4-FFF2-40B4-BE49-F238E27FC236}">
                <a16:creationId xmlns:a16="http://schemas.microsoft.com/office/drawing/2014/main" id="{747AE348-CAA8-222C-64F2-B81F66C5EC09}"/>
              </a:ext>
            </a:extLst>
          </p:cNvPr>
          <p:cNvSpPr txBox="1"/>
          <p:nvPr/>
        </p:nvSpPr>
        <p:spPr>
          <a:xfrm>
            <a:off x="778590" y="1686283"/>
            <a:ext cx="984565" cy="253916"/>
          </a:xfrm>
          <a:prstGeom prst="rect">
            <a:avLst/>
          </a:prstGeom>
          <a:noFill/>
        </p:spPr>
        <p:txBody>
          <a:bodyPr wrap="none" rtlCol="0">
            <a:spAutoFit/>
          </a:bodyPr>
          <a:lstStyle/>
          <a:p>
            <a:r>
              <a:rPr lang="es-ES" sz="1050" dirty="0"/>
              <a:t>15 Mayo 2025</a:t>
            </a:r>
          </a:p>
        </p:txBody>
      </p:sp>
      <p:sp>
        <p:nvSpPr>
          <p:cNvPr id="29" name="CuadroTexto 28">
            <a:extLst>
              <a:ext uri="{FF2B5EF4-FFF2-40B4-BE49-F238E27FC236}">
                <a16:creationId xmlns:a16="http://schemas.microsoft.com/office/drawing/2014/main" id="{C769AC35-31D2-316A-F984-32A701099335}"/>
              </a:ext>
            </a:extLst>
          </p:cNvPr>
          <p:cNvSpPr txBox="1"/>
          <p:nvPr/>
        </p:nvSpPr>
        <p:spPr>
          <a:xfrm>
            <a:off x="2298393" y="1687614"/>
            <a:ext cx="793807" cy="253916"/>
          </a:xfrm>
          <a:prstGeom prst="rect">
            <a:avLst/>
          </a:prstGeom>
          <a:noFill/>
        </p:spPr>
        <p:txBody>
          <a:bodyPr wrap="none" rtlCol="0">
            <a:spAutoFit/>
          </a:bodyPr>
          <a:lstStyle/>
          <a:p>
            <a:r>
              <a:rPr lang="es-ES" sz="1050" dirty="0"/>
              <a:t>Pedro Luis</a:t>
            </a:r>
          </a:p>
        </p:txBody>
      </p:sp>
      <p:sp>
        <p:nvSpPr>
          <p:cNvPr id="30" name="CuadroTexto 29">
            <a:extLst>
              <a:ext uri="{FF2B5EF4-FFF2-40B4-BE49-F238E27FC236}">
                <a16:creationId xmlns:a16="http://schemas.microsoft.com/office/drawing/2014/main" id="{9E4851E4-630B-A65F-55F7-22654480BF99}"/>
              </a:ext>
            </a:extLst>
          </p:cNvPr>
          <p:cNvSpPr txBox="1"/>
          <p:nvPr/>
        </p:nvSpPr>
        <p:spPr>
          <a:xfrm>
            <a:off x="8314109" y="1686283"/>
            <a:ext cx="631904" cy="253916"/>
          </a:xfrm>
          <a:prstGeom prst="rect">
            <a:avLst/>
          </a:prstGeom>
          <a:noFill/>
        </p:spPr>
        <p:txBody>
          <a:bodyPr wrap="none" rtlCol="0">
            <a:spAutoFit/>
          </a:bodyPr>
          <a:lstStyle/>
          <a:p>
            <a:r>
              <a:rPr lang="es-ES" sz="1050" b="1" dirty="0"/>
              <a:t>EDITAR</a:t>
            </a:r>
          </a:p>
        </p:txBody>
      </p:sp>
      <p:cxnSp>
        <p:nvCxnSpPr>
          <p:cNvPr id="32" name="Conector recto 31">
            <a:extLst>
              <a:ext uri="{FF2B5EF4-FFF2-40B4-BE49-F238E27FC236}">
                <a16:creationId xmlns:a16="http://schemas.microsoft.com/office/drawing/2014/main" id="{9829C7C9-7C9C-CA91-7347-9BF8CFC756A0}"/>
              </a:ext>
            </a:extLst>
          </p:cNvPr>
          <p:cNvCxnSpPr>
            <a:cxnSpLocks/>
          </p:cNvCxnSpPr>
          <p:nvPr/>
        </p:nvCxnSpPr>
        <p:spPr>
          <a:xfrm>
            <a:off x="691443" y="1534338"/>
            <a:ext cx="8474859" cy="0"/>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ángulo 32">
            <a:extLst>
              <a:ext uri="{FF2B5EF4-FFF2-40B4-BE49-F238E27FC236}">
                <a16:creationId xmlns:a16="http://schemas.microsoft.com/office/drawing/2014/main" id="{0976AD09-EE8E-71AF-BAEF-45DD5539959B}"/>
              </a:ext>
            </a:extLst>
          </p:cNvPr>
          <p:cNvSpPr/>
          <p:nvPr/>
        </p:nvSpPr>
        <p:spPr>
          <a:xfrm>
            <a:off x="3370337" y="2258133"/>
            <a:ext cx="808434" cy="553835"/>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CuadroTexto 33">
            <a:extLst>
              <a:ext uri="{FF2B5EF4-FFF2-40B4-BE49-F238E27FC236}">
                <a16:creationId xmlns:a16="http://schemas.microsoft.com/office/drawing/2014/main" id="{630F0A8C-965D-A8F4-B4FA-0842D675386F}"/>
              </a:ext>
            </a:extLst>
          </p:cNvPr>
          <p:cNvSpPr txBox="1"/>
          <p:nvPr/>
        </p:nvSpPr>
        <p:spPr>
          <a:xfrm>
            <a:off x="4448752" y="2369700"/>
            <a:ext cx="1064715" cy="253916"/>
          </a:xfrm>
          <a:prstGeom prst="rect">
            <a:avLst/>
          </a:prstGeom>
          <a:noFill/>
        </p:spPr>
        <p:txBody>
          <a:bodyPr wrap="none" rtlCol="0">
            <a:spAutoFit/>
          </a:bodyPr>
          <a:lstStyle/>
          <a:p>
            <a:r>
              <a:rPr lang="es-ES" sz="1050" dirty="0"/>
              <a:t>Pollo a la braza</a:t>
            </a:r>
          </a:p>
        </p:txBody>
      </p:sp>
      <p:sp>
        <p:nvSpPr>
          <p:cNvPr id="35" name="CuadroTexto 34">
            <a:extLst>
              <a:ext uri="{FF2B5EF4-FFF2-40B4-BE49-F238E27FC236}">
                <a16:creationId xmlns:a16="http://schemas.microsoft.com/office/drawing/2014/main" id="{696F6BE2-127C-613A-05D0-12D28A68D05D}"/>
              </a:ext>
            </a:extLst>
          </p:cNvPr>
          <p:cNvSpPr txBox="1"/>
          <p:nvPr/>
        </p:nvSpPr>
        <p:spPr>
          <a:xfrm>
            <a:off x="6518648" y="2369700"/>
            <a:ext cx="1422184" cy="253916"/>
          </a:xfrm>
          <a:prstGeom prst="rect">
            <a:avLst/>
          </a:prstGeom>
          <a:noFill/>
        </p:spPr>
        <p:txBody>
          <a:bodyPr wrap="none" rtlCol="0">
            <a:spAutoFit/>
          </a:bodyPr>
          <a:lstStyle/>
          <a:p>
            <a:r>
              <a:rPr lang="es-ES" sz="1050" dirty="0"/>
              <a:t>Descripción del plato</a:t>
            </a:r>
          </a:p>
        </p:txBody>
      </p:sp>
      <p:sp>
        <p:nvSpPr>
          <p:cNvPr id="36" name="CuadroTexto 35">
            <a:extLst>
              <a:ext uri="{FF2B5EF4-FFF2-40B4-BE49-F238E27FC236}">
                <a16:creationId xmlns:a16="http://schemas.microsoft.com/office/drawing/2014/main" id="{7BDADC29-214A-9EA5-9790-17FF921BA872}"/>
              </a:ext>
            </a:extLst>
          </p:cNvPr>
          <p:cNvSpPr txBox="1"/>
          <p:nvPr/>
        </p:nvSpPr>
        <p:spPr>
          <a:xfrm>
            <a:off x="778590" y="2368369"/>
            <a:ext cx="984565" cy="253916"/>
          </a:xfrm>
          <a:prstGeom prst="rect">
            <a:avLst/>
          </a:prstGeom>
          <a:noFill/>
        </p:spPr>
        <p:txBody>
          <a:bodyPr wrap="none" rtlCol="0">
            <a:spAutoFit/>
          </a:bodyPr>
          <a:lstStyle/>
          <a:p>
            <a:r>
              <a:rPr lang="es-ES" sz="1050" dirty="0"/>
              <a:t>15 Mayo 2025</a:t>
            </a:r>
          </a:p>
        </p:txBody>
      </p:sp>
      <p:sp>
        <p:nvSpPr>
          <p:cNvPr id="37" name="CuadroTexto 36">
            <a:extLst>
              <a:ext uri="{FF2B5EF4-FFF2-40B4-BE49-F238E27FC236}">
                <a16:creationId xmlns:a16="http://schemas.microsoft.com/office/drawing/2014/main" id="{EF5EF92E-F388-F2BA-3D6A-E523A22652E6}"/>
              </a:ext>
            </a:extLst>
          </p:cNvPr>
          <p:cNvSpPr txBox="1"/>
          <p:nvPr/>
        </p:nvSpPr>
        <p:spPr>
          <a:xfrm>
            <a:off x="2298393" y="2369700"/>
            <a:ext cx="793807" cy="253916"/>
          </a:xfrm>
          <a:prstGeom prst="rect">
            <a:avLst/>
          </a:prstGeom>
          <a:noFill/>
        </p:spPr>
        <p:txBody>
          <a:bodyPr wrap="none" rtlCol="0">
            <a:spAutoFit/>
          </a:bodyPr>
          <a:lstStyle/>
          <a:p>
            <a:r>
              <a:rPr lang="es-ES" sz="1050" dirty="0"/>
              <a:t>Pedro Luis</a:t>
            </a:r>
          </a:p>
        </p:txBody>
      </p:sp>
      <p:sp>
        <p:nvSpPr>
          <p:cNvPr id="38" name="CuadroTexto 37">
            <a:extLst>
              <a:ext uri="{FF2B5EF4-FFF2-40B4-BE49-F238E27FC236}">
                <a16:creationId xmlns:a16="http://schemas.microsoft.com/office/drawing/2014/main" id="{3A234528-2D12-3CED-4F40-2E5FCE21473A}"/>
              </a:ext>
            </a:extLst>
          </p:cNvPr>
          <p:cNvSpPr txBox="1"/>
          <p:nvPr/>
        </p:nvSpPr>
        <p:spPr>
          <a:xfrm>
            <a:off x="8314109" y="2368369"/>
            <a:ext cx="631904" cy="253916"/>
          </a:xfrm>
          <a:prstGeom prst="rect">
            <a:avLst/>
          </a:prstGeom>
          <a:noFill/>
        </p:spPr>
        <p:txBody>
          <a:bodyPr wrap="none" rtlCol="0">
            <a:spAutoFit/>
          </a:bodyPr>
          <a:lstStyle/>
          <a:p>
            <a:r>
              <a:rPr lang="es-ES" sz="1050" b="1" dirty="0"/>
              <a:t>EDITAR</a:t>
            </a:r>
          </a:p>
        </p:txBody>
      </p:sp>
      <p:sp>
        <p:nvSpPr>
          <p:cNvPr id="39" name="Rectángulo 38">
            <a:extLst>
              <a:ext uri="{FF2B5EF4-FFF2-40B4-BE49-F238E27FC236}">
                <a16:creationId xmlns:a16="http://schemas.microsoft.com/office/drawing/2014/main" id="{89D7930A-9DC9-D322-2741-F1B2D70320FA}"/>
              </a:ext>
            </a:extLst>
          </p:cNvPr>
          <p:cNvSpPr/>
          <p:nvPr/>
        </p:nvSpPr>
        <p:spPr>
          <a:xfrm>
            <a:off x="3370337" y="2896354"/>
            <a:ext cx="808434" cy="553835"/>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CuadroTexto 39">
            <a:extLst>
              <a:ext uri="{FF2B5EF4-FFF2-40B4-BE49-F238E27FC236}">
                <a16:creationId xmlns:a16="http://schemas.microsoft.com/office/drawing/2014/main" id="{A5CCD9EB-1F6F-4E79-894C-1467165991C0}"/>
              </a:ext>
            </a:extLst>
          </p:cNvPr>
          <p:cNvSpPr txBox="1"/>
          <p:nvPr/>
        </p:nvSpPr>
        <p:spPr>
          <a:xfrm>
            <a:off x="4448752" y="3007921"/>
            <a:ext cx="1064715" cy="253916"/>
          </a:xfrm>
          <a:prstGeom prst="rect">
            <a:avLst/>
          </a:prstGeom>
          <a:noFill/>
        </p:spPr>
        <p:txBody>
          <a:bodyPr wrap="none" rtlCol="0">
            <a:spAutoFit/>
          </a:bodyPr>
          <a:lstStyle/>
          <a:p>
            <a:r>
              <a:rPr lang="es-ES" sz="1050" dirty="0"/>
              <a:t>Pollo a la braza</a:t>
            </a:r>
          </a:p>
        </p:txBody>
      </p:sp>
      <p:sp>
        <p:nvSpPr>
          <p:cNvPr id="41" name="CuadroTexto 40">
            <a:extLst>
              <a:ext uri="{FF2B5EF4-FFF2-40B4-BE49-F238E27FC236}">
                <a16:creationId xmlns:a16="http://schemas.microsoft.com/office/drawing/2014/main" id="{20B4FDCC-CC35-1228-A765-2384CEAB98AC}"/>
              </a:ext>
            </a:extLst>
          </p:cNvPr>
          <p:cNvSpPr txBox="1"/>
          <p:nvPr/>
        </p:nvSpPr>
        <p:spPr>
          <a:xfrm>
            <a:off x="6518648" y="3007921"/>
            <a:ext cx="1422184" cy="253916"/>
          </a:xfrm>
          <a:prstGeom prst="rect">
            <a:avLst/>
          </a:prstGeom>
          <a:noFill/>
        </p:spPr>
        <p:txBody>
          <a:bodyPr wrap="none" rtlCol="0">
            <a:spAutoFit/>
          </a:bodyPr>
          <a:lstStyle/>
          <a:p>
            <a:r>
              <a:rPr lang="es-ES" sz="1050" dirty="0"/>
              <a:t>Descripción del plato</a:t>
            </a:r>
          </a:p>
        </p:txBody>
      </p:sp>
      <p:sp>
        <p:nvSpPr>
          <p:cNvPr id="42" name="CuadroTexto 41">
            <a:extLst>
              <a:ext uri="{FF2B5EF4-FFF2-40B4-BE49-F238E27FC236}">
                <a16:creationId xmlns:a16="http://schemas.microsoft.com/office/drawing/2014/main" id="{655D10C9-AE33-C4E7-AB88-B7FFE5FD205A}"/>
              </a:ext>
            </a:extLst>
          </p:cNvPr>
          <p:cNvSpPr txBox="1"/>
          <p:nvPr/>
        </p:nvSpPr>
        <p:spPr>
          <a:xfrm>
            <a:off x="778590" y="3006590"/>
            <a:ext cx="984565" cy="253916"/>
          </a:xfrm>
          <a:prstGeom prst="rect">
            <a:avLst/>
          </a:prstGeom>
          <a:noFill/>
        </p:spPr>
        <p:txBody>
          <a:bodyPr wrap="none" rtlCol="0">
            <a:spAutoFit/>
          </a:bodyPr>
          <a:lstStyle/>
          <a:p>
            <a:r>
              <a:rPr lang="es-ES" sz="1050" dirty="0"/>
              <a:t>15 Mayo 2025</a:t>
            </a:r>
          </a:p>
        </p:txBody>
      </p:sp>
      <p:sp>
        <p:nvSpPr>
          <p:cNvPr id="43" name="CuadroTexto 42">
            <a:extLst>
              <a:ext uri="{FF2B5EF4-FFF2-40B4-BE49-F238E27FC236}">
                <a16:creationId xmlns:a16="http://schemas.microsoft.com/office/drawing/2014/main" id="{BD5BA30B-AB27-17BE-D936-DF3A94F0CE65}"/>
              </a:ext>
            </a:extLst>
          </p:cNvPr>
          <p:cNvSpPr txBox="1"/>
          <p:nvPr/>
        </p:nvSpPr>
        <p:spPr>
          <a:xfrm>
            <a:off x="2298393" y="3007921"/>
            <a:ext cx="793807" cy="253916"/>
          </a:xfrm>
          <a:prstGeom prst="rect">
            <a:avLst/>
          </a:prstGeom>
          <a:noFill/>
        </p:spPr>
        <p:txBody>
          <a:bodyPr wrap="none" rtlCol="0">
            <a:spAutoFit/>
          </a:bodyPr>
          <a:lstStyle/>
          <a:p>
            <a:r>
              <a:rPr lang="es-ES" sz="1050" dirty="0"/>
              <a:t>Pedro Luis</a:t>
            </a:r>
          </a:p>
        </p:txBody>
      </p:sp>
      <p:sp>
        <p:nvSpPr>
          <p:cNvPr id="44" name="CuadroTexto 43">
            <a:extLst>
              <a:ext uri="{FF2B5EF4-FFF2-40B4-BE49-F238E27FC236}">
                <a16:creationId xmlns:a16="http://schemas.microsoft.com/office/drawing/2014/main" id="{A9575033-5882-C33F-9EFC-2A74A7E09D49}"/>
              </a:ext>
            </a:extLst>
          </p:cNvPr>
          <p:cNvSpPr txBox="1"/>
          <p:nvPr/>
        </p:nvSpPr>
        <p:spPr>
          <a:xfrm>
            <a:off x="8314109" y="3006590"/>
            <a:ext cx="631904" cy="253916"/>
          </a:xfrm>
          <a:prstGeom prst="rect">
            <a:avLst/>
          </a:prstGeom>
          <a:noFill/>
        </p:spPr>
        <p:txBody>
          <a:bodyPr wrap="none" rtlCol="0">
            <a:spAutoFit/>
          </a:bodyPr>
          <a:lstStyle/>
          <a:p>
            <a:r>
              <a:rPr lang="es-ES" sz="1050" b="1" dirty="0"/>
              <a:t>EDITAR</a:t>
            </a:r>
          </a:p>
        </p:txBody>
      </p:sp>
      <p:sp>
        <p:nvSpPr>
          <p:cNvPr id="46" name="Rectángulo 45">
            <a:extLst>
              <a:ext uri="{FF2B5EF4-FFF2-40B4-BE49-F238E27FC236}">
                <a16:creationId xmlns:a16="http://schemas.microsoft.com/office/drawing/2014/main" id="{D0966BE2-2B92-0F34-E93C-28C036ECC460}"/>
              </a:ext>
            </a:extLst>
          </p:cNvPr>
          <p:cNvSpPr/>
          <p:nvPr/>
        </p:nvSpPr>
        <p:spPr>
          <a:xfrm>
            <a:off x="3522996" y="847337"/>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Rectángulo 46">
            <a:extLst>
              <a:ext uri="{FF2B5EF4-FFF2-40B4-BE49-F238E27FC236}">
                <a16:creationId xmlns:a16="http://schemas.microsoft.com/office/drawing/2014/main" id="{7D965318-B991-CC5C-F953-0DD9F5351A12}"/>
              </a:ext>
            </a:extLst>
          </p:cNvPr>
          <p:cNvSpPr/>
          <p:nvPr/>
        </p:nvSpPr>
        <p:spPr>
          <a:xfrm>
            <a:off x="4950743" y="847337"/>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CuadroTexto 47">
            <a:extLst>
              <a:ext uri="{FF2B5EF4-FFF2-40B4-BE49-F238E27FC236}">
                <a16:creationId xmlns:a16="http://schemas.microsoft.com/office/drawing/2014/main" id="{FC91077B-539F-3983-B6F1-098371780FF1}"/>
              </a:ext>
            </a:extLst>
          </p:cNvPr>
          <p:cNvSpPr txBox="1"/>
          <p:nvPr/>
        </p:nvSpPr>
        <p:spPr>
          <a:xfrm>
            <a:off x="3633379" y="859333"/>
            <a:ext cx="1029449" cy="253916"/>
          </a:xfrm>
          <a:prstGeom prst="rect">
            <a:avLst/>
          </a:prstGeom>
          <a:noFill/>
        </p:spPr>
        <p:txBody>
          <a:bodyPr wrap="none" rtlCol="0">
            <a:spAutoFit/>
          </a:bodyPr>
          <a:lstStyle/>
          <a:p>
            <a:r>
              <a:rPr lang="es-ES" sz="1050" dirty="0"/>
              <a:t>Fondo S/15.00</a:t>
            </a:r>
          </a:p>
        </p:txBody>
      </p:sp>
      <p:sp>
        <p:nvSpPr>
          <p:cNvPr id="49" name="CuadroTexto 48">
            <a:extLst>
              <a:ext uri="{FF2B5EF4-FFF2-40B4-BE49-F238E27FC236}">
                <a16:creationId xmlns:a16="http://schemas.microsoft.com/office/drawing/2014/main" id="{E7A51096-8F98-55B6-20F7-040FF8887117}"/>
              </a:ext>
            </a:extLst>
          </p:cNvPr>
          <p:cNvSpPr txBox="1"/>
          <p:nvPr/>
        </p:nvSpPr>
        <p:spPr>
          <a:xfrm>
            <a:off x="5061125" y="859333"/>
            <a:ext cx="1029449" cy="253916"/>
          </a:xfrm>
          <a:prstGeom prst="rect">
            <a:avLst/>
          </a:prstGeom>
          <a:noFill/>
        </p:spPr>
        <p:txBody>
          <a:bodyPr wrap="none" rtlCol="0">
            <a:spAutoFit/>
          </a:bodyPr>
          <a:lstStyle/>
          <a:p>
            <a:r>
              <a:rPr lang="es-ES" sz="1050" dirty="0"/>
              <a:t>Fondo S/20.00</a:t>
            </a:r>
          </a:p>
        </p:txBody>
      </p:sp>
      <p:sp>
        <p:nvSpPr>
          <p:cNvPr id="51" name="Rectángulo 50">
            <a:extLst>
              <a:ext uri="{FF2B5EF4-FFF2-40B4-BE49-F238E27FC236}">
                <a16:creationId xmlns:a16="http://schemas.microsoft.com/office/drawing/2014/main" id="{F884254E-2C0B-5DF4-5F8F-278397B35DD6}"/>
              </a:ext>
            </a:extLst>
          </p:cNvPr>
          <p:cNvSpPr/>
          <p:nvPr/>
        </p:nvSpPr>
        <p:spPr>
          <a:xfrm>
            <a:off x="583795" y="5660915"/>
            <a:ext cx="191407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CuadroTexto 51">
            <a:extLst>
              <a:ext uri="{FF2B5EF4-FFF2-40B4-BE49-F238E27FC236}">
                <a16:creationId xmlns:a16="http://schemas.microsoft.com/office/drawing/2014/main" id="{8B7D69A5-8EE9-95A8-2C04-1F1B1700E125}"/>
              </a:ext>
            </a:extLst>
          </p:cNvPr>
          <p:cNvSpPr txBox="1"/>
          <p:nvPr/>
        </p:nvSpPr>
        <p:spPr>
          <a:xfrm>
            <a:off x="765601" y="5681002"/>
            <a:ext cx="1532792" cy="253916"/>
          </a:xfrm>
          <a:prstGeom prst="rect">
            <a:avLst/>
          </a:prstGeom>
          <a:noFill/>
        </p:spPr>
        <p:txBody>
          <a:bodyPr wrap="none" rtlCol="0">
            <a:spAutoFit/>
          </a:bodyPr>
          <a:lstStyle/>
          <a:p>
            <a:r>
              <a:rPr lang="es-ES" sz="1050" b="1" dirty="0"/>
              <a:t>AGREGAR PRODUCTO</a:t>
            </a:r>
          </a:p>
        </p:txBody>
      </p:sp>
      <p:sp>
        <p:nvSpPr>
          <p:cNvPr id="2" name="CuadroTexto 1">
            <a:extLst>
              <a:ext uri="{FF2B5EF4-FFF2-40B4-BE49-F238E27FC236}">
                <a16:creationId xmlns:a16="http://schemas.microsoft.com/office/drawing/2014/main" id="{80B4D8F8-C740-03C5-17E6-0243D2890DA8}"/>
              </a:ext>
            </a:extLst>
          </p:cNvPr>
          <p:cNvSpPr txBox="1"/>
          <p:nvPr/>
        </p:nvSpPr>
        <p:spPr>
          <a:xfrm>
            <a:off x="3992893" y="4953487"/>
            <a:ext cx="1207382" cy="253916"/>
          </a:xfrm>
          <a:prstGeom prst="rect">
            <a:avLst/>
          </a:prstGeom>
          <a:noFill/>
        </p:spPr>
        <p:txBody>
          <a:bodyPr wrap="none" rtlCol="0">
            <a:spAutoFit/>
          </a:bodyPr>
          <a:lstStyle/>
          <a:p>
            <a:r>
              <a:rPr lang="es-ES" sz="1050" dirty="0"/>
              <a:t>1    2   3   4   5  6    7</a:t>
            </a:r>
          </a:p>
        </p:txBody>
      </p:sp>
      <p:sp>
        <p:nvSpPr>
          <p:cNvPr id="3" name="CuadroTexto 2">
            <a:extLst>
              <a:ext uri="{FF2B5EF4-FFF2-40B4-BE49-F238E27FC236}">
                <a16:creationId xmlns:a16="http://schemas.microsoft.com/office/drawing/2014/main" id="{F3BA229F-7B28-A9CA-F14E-293FDCF748C5}"/>
              </a:ext>
            </a:extLst>
          </p:cNvPr>
          <p:cNvSpPr txBox="1"/>
          <p:nvPr/>
        </p:nvSpPr>
        <p:spPr>
          <a:xfrm>
            <a:off x="9822152" y="2950433"/>
            <a:ext cx="862737" cy="253916"/>
          </a:xfrm>
          <a:prstGeom prst="rect">
            <a:avLst/>
          </a:prstGeom>
          <a:noFill/>
        </p:spPr>
        <p:txBody>
          <a:bodyPr wrap="none" rtlCol="0">
            <a:spAutoFit/>
          </a:bodyPr>
          <a:lstStyle/>
          <a:p>
            <a:r>
              <a:rPr lang="es-ES" sz="1050" dirty="0"/>
              <a:t>15 registros</a:t>
            </a:r>
          </a:p>
        </p:txBody>
      </p:sp>
      <p:sp>
        <p:nvSpPr>
          <p:cNvPr id="8" name="Cerrar llave 7">
            <a:extLst>
              <a:ext uri="{FF2B5EF4-FFF2-40B4-BE49-F238E27FC236}">
                <a16:creationId xmlns:a16="http://schemas.microsoft.com/office/drawing/2014/main" id="{6DF42A71-AB70-FDE4-66C0-FC5C732DAC42}"/>
              </a:ext>
            </a:extLst>
          </p:cNvPr>
          <p:cNvSpPr/>
          <p:nvPr/>
        </p:nvSpPr>
        <p:spPr>
          <a:xfrm>
            <a:off x="9470725" y="1813241"/>
            <a:ext cx="320046" cy="25283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240871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64968-2062-621B-2976-FD2EA14F730B}"/>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51E1E31D-A8A4-D7B4-A19B-1A8800B981D8}"/>
              </a:ext>
            </a:extLst>
          </p:cNvPr>
          <p:cNvSpPr/>
          <p:nvPr/>
        </p:nvSpPr>
        <p:spPr>
          <a:xfrm>
            <a:off x="581060" y="853335"/>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AE5F5036-4E71-564F-E921-8C3CAC7B00A2}"/>
              </a:ext>
            </a:extLst>
          </p:cNvPr>
          <p:cNvSpPr txBox="1"/>
          <p:nvPr/>
        </p:nvSpPr>
        <p:spPr>
          <a:xfrm>
            <a:off x="493047" y="317106"/>
            <a:ext cx="935834" cy="369332"/>
          </a:xfrm>
          <a:prstGeom prst="rect">
            <a:avLst/>
          </a:prstGeom>
          <a:noFill/>
        </p:spPr>
        <p:txBody>
          <a:bodyPr wrap="none" rtlCol="0">
            <a:spAutoFit/>
          </a:bodyPr>
          <a:lstStyle/>
          <a:p>
            <a:r>
              <a:rPr lang="es-ES" dirty="0" err="1"/>
              <a:t>Popups</a:t>
            </a:r>
            <a:endParaRPr lang="es-ES" dirty="0"/>
          </a:p>
        </p:txBody>
      </p:sp>
      <p:sp>
        <p:nvSpPr>
          <p:cNvPr id="6" name="Rectángulo 5">
            <a:extLst>
              <a:ext uri="{FF2B5EF4-FFF2-40B4-BE49-F238E27FC236}">
                <a16:creationId xmlns:a16="http://schemas.microsoft.com/office/drawing/2014/main" id="{0FF54444-E4F0-1453-594E-C87661B22176}"/>
              </a:ext>
            </a:extLst>
          </p:cNvPr>
          <p:cNvSpPr/>
          <p:nvPr/>
        </p:nvSpPr>
        <p:spPr>
          <a:xfrm>
            <a:off x="2008807" y="853335"/>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0C5871D5-0219-4126-94DE-F0FF62FCF33F}"/>
              </a:ext>
            </a:extLst>
          </p:cNvPr>
          <p:cNvSpPr txBox="1"/>
          <p:nvPr/>
        </p:nvSpPr>
        <p:spPr>
          <a:xfrm>
            <a:off x="691443" y="865331"/>
            <a:ext cx="837089" cy="253916"/>
          </a:xfrm>
          <a:prstGeom prst="rect">
            <a:avLst/>
          </a:prstGeom>
          <a:noFill/>
        </p:spPr>
        <p:txBody>
          <a:bodyPr wrap="none" rtlCol="0">
            <a:spAutoFit/>
          </a:bodyPr>
          <a:lstStyle/>
          <a:p>
            <a:r>
              <a:rPr lang="es-ES" sz="1050" dirty="0"/>
              <a:t>Pendientes</a:t>
            </a:r>
          </a:p>
        </p:txBody>
      </p:sp>
      <p:sp>
        <p:nvSpPr>
          <p:cNvPr id="10" name="CuadroTexto 9">
            <a:extLst>
              <a:ext uri="{FF2B5EF4-FFF2-40B4-BE49-F238E27FC236}">
                <a16:creationId xmlns:a16="http://schemas.microsoft.com/office/drawing/2014/main" id="{94404D17-B39E-6578-7BF8-20B8422CAE41}"/>
              </a:ext>
            </a:extLst>
          </p:cNvPr>
          <p:cNvSpPr txBox="1"/>
          <p:nvPr/>
        </p:nvSpPr>
        <p:spPr>
          <a:xfrm>
            <a:off x="2119189" y="865331"/>
            <a:ext cx="686406" cy="253916"/>
          </a:xfrm>
          <a:prstGeom prst="rect">
            <a:avLst/>
          </a:prstGeom>
          <a:noFill/>
        </p:spPr>
        <p:txBody>
          <a:bodyPr wrap="none" rtlCol="0">
            <a:spAutoFit/>
          </a:bodyPr>
          <a:lstStyle/>
          <a:p>
            <a:r>
              <a:rPr lang="es-ES" sz="1050" dirty="0"/>
              <a:t>Pasados</a:t>
            </a:r>
          </a:p>
        </p:txBody>
      </p:sp>
      <p:sp>
        <p:nvSpPr>
          <p:cNvPr id="16" name="Rectángulo 15">
            <a:extLst>
              <a:ext uri="{FF2B5EF4-FFF2-40B4-BE49-F238E27FC236}">
                <a16:creationId xmlns:a16="http://schemas.microsoft.com/office/drawing/2014/main" id="{A02C6631-45D9-0094-0822-3C4A27705790}"/>
              </a:ext>
            </a:extLst>
          </p:cNvPr>
          <p:cNvSpPr/>
          <p:nvPr/>
        </p:nvSpPr>
        <p:spPr>
          <a:xfrm>
            <a:off x="572199" y="1131243"/>
            <a:ext cx="10251941" cy="4216934"/>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E68B760D-77CC-80EE-44E7-7DB5738DB33A}"/>
              </a:ext>
            </a:extLst>
          </p:cNvPr>
          <p:cNvSpPr txBox="1"/>
          <p:nvPr/>
        </p:nvSpPr>
        <p:spPr>
          <a:xfrm>
            <a:off x="3164773" y="1280422"/>
            <a:ext cx="445956" cy="253916"/>
          </a:xfrm>
          <a:prstGeom prst="rect">
            <a:avLst/>
          </a:prstGeom>
          <a:noFill/>
        </p:spPr>
        <p:txBody>
          <a:bodyPr wrap="none" rtlCol="0">
            <a:spAutoFit/>
          </a:bodyPr>
          <a:lstStyle/>
          <a:p>
            <a:r>
              <a:rPr lang="es-ES" sz="1050" dirty="0"/>
              <a:t>Foto</a:t>
            </a:r>
          </a:p>
        </p:txBody>
      </p:sp>
      <p:sp>
        <p:nvSpPr>
          <p:cNvPr id="19" name="CuadroTexto 18">
            <a:extLst>
              <a:ext uri="{FF2B5EF4-FFF2-40B4-BE49-F238E27FC236}">
                <a16:creationId xmlns:a16="http://schemas.microsoft.com/office/drawing/2014/main" id="{A440F115-190F-DDD1-6C7E-B95C8A36A84A}"/>
              </a:ext>
            </a:extLst>
          </p:cNvPr>
          <p:cNvSpPr txBox="1"/>
          <p:nvPr/>
        </p:nvSpPr>
        <p:spPr>
          <a:xfrm>
            <a:off x="4772627" y="1280422"/>
            <a:ext cx="391454" cy="253916"/>
          </a:xfrm>
          <a:prstGeom prst="rect">
            <a:avLst/>
          </a:prstGeom>
          <a:noFill/>
        </p:spPr>
        <p:txBody>
          <a:bodyPr wrap="none" rtlCol="0">
            <a:spAutoFit/>
          </a:bodyPr>
          <a:lstStyle/>
          <a:p>
            <a:r>
              <a:rPr lang="es-ES" sz="1050" dirty="0"/>
              <a:t>link</a:t>
            </a:r>
          </a:p>
        </p:txBody>
      </p:sp>
      <p:sp>
        <p:nvSpPr>
          <p:cNvPr id="20" name="CuadroTexto 19">
            <a:extLst>
              <a:ext uri="{FF2B5EF4-FFF2-40B4-BE49-F238E27FC236}">
                <a16:creationId xmlns:a16="http://schemas.microsoft.com/office/drawing/2014/main" id="{4FAFBA5D-0A34-14F6-0BAF-DEC4A61F3F64}"/>
              </a:ext>
            </a:extLst>
          </p:cNvPr>
          <p:cNvSpPr txBox="1"/>
          <p:nvPr/>
        </p:nvSpPr>
        <p:spPr>
          <a:xfrm>
            <a:off x="6567000" y="1280422"/>
            <a:ext cx="886781" cy="253916"/>
          </a:xfrm>
          <a:prstGeom prst="rect">
            <a:avLst/>
          </a:prstGeom>
          <a:noFill/>
        </p:spPr>
        <p:txBody>
          <a:bodyPr wrap="none" rtlCol="0">
            <a:spAutoFit/>
          </a:bodyPr>
          <a:lstStyle/>
          <a:p>
            <a:r>
              <a:rPr lang="es-ES" sz="1050" dirty="0"/>
              <a:t>Descripción</a:t>
            </a:r>
          </a:p>
        </p:txBody>
      </p:sp>
      <p:sp>
        <p:nvSpPr>
          <p:cNvPr id="23" name="Rectángulo 22">
            <a:extLst>
              <a:ext uri="{FF2B5EF4-FFF2-40B4-BE49-F238E27FC236}">
                <a16:creationId xmlns:a16="http://schemas.microsoft.com/office/drawing/2014/main" id="{6A3D12AA-D879-73E6-8BEA-6F20DB4CAB23}"/>
              </a:ext>
            </a:extLst>
          </p:cNvPr>
          <p:cNvSpPr/>
          <p:nvPr/>
        </p:nvSpPr>
        <p:spPr>
          <a:xfrm>
            <a:off x="2988173" y="1576047"/>
            <a:ext cx="808434" cy="553835"/>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a:extLst>
              <a:ext uri="{FF2B5EF4-FFF2-40B4-BE49-F238E27FC236}">
                <a16:creationId xmlns:a16="http://schemas.microsoft.com/office/drawing/2014/main" id="{E6D1C734-1463-9B85-C692-6BD8A74C6137}"/>
              </a:ext>
            </a:extLst>
          </p:cNvPr>
          <p:cNvSpPr txBox="1"/>
          <p:nvPr/>
        </p:nvSpPr>
        <p:spPr>
          <a:xfrm>
            <a:off x="4774420" y="1687614"/>
            <a:ext cx="1552028" cy="253916"/>
          </a:xfrm>
          <a:prstGeom prst="rect">
            <a:avLst/>
          </a:prstGeom>
          <a:noFill/>
        </p:spPr>
        <p:txBody>
          <a:bodyPr wrap="none" rtlCol="0">
            <a:spAutoFit/>
          </a:bodyPr>
          <a:lstStyle/>
          <a:p>
            <a:r>
              <a:rPr lang="es-ES" sz="1050" dirty="0"/>
              <a:t>https://</a:t>
            </a:r>
            <a:r>
              <a:rPr lang="es-ES" sz="1050" dirty="0" err="1"/>
              <a:t>adsdfsd.asdasd</a:t>
            </a:r>
            <a:endParaRPr lang="es-ES" sz="1050" dirty="0"/>
          </a:p>
        </p:txBody>
      </p:sp>
      <p:sp>
        <p:nvSpPr>
          <p:cNvPr id="25" name="CuadroTexto 24">
            <a:extLst>
              <a:ext uri="{FF2B5EF4-FFF2-40B4-BE49-F238E27FC236}">
                <a16:creationId xmlns:a16="http://schemas.microsoft.com/office/drawing/2014/main" id="{EE176403-18F7-ADD0-3B8D-D90F8B861959}"/>
              </a:ext>
            </a:extLst>
          </p:cNvPr>
          <p:cNvSpPr txBox="1"/>
          <p:nvPr/>
        </p:nvSpPr>
        <p:spPr>
          <a:xfrm>
            <a:off x="6567000" y="1687614"/>
            <a:ext cx="1422184" cy="253916"/>
          </a:xfrm>
          <a:prstGeom prst="rect">
            <a:avLst/>
          </a:prstGeom>
          <a:noFill/>
        </p:spPr>
        <p:txBody>
          <a:bodyPr wrap="none" rtlCol="0">
            <a:spAutoFit/>
          </a:bodyPr>
          <a:lstStyle/>
          <a:p>
            <a:r>
              <a:rPr lang="es-ES" sz="1050" dirty="0"/>
              <a:t>Descripción del plato</a:t>
            </a:r>
          </a:p>
        </p:txBody>
      </p:sp>
      <p:sp>
        <p:nvSpPr>
          <p:cNvPr id="26" name="CuadroTexto 25">
            <a:extLst>
              <a:ext uri="{FF2B5EF4-FFF2-40B4-BE49-F238E27FC236}">
                <a16:creationId xmlns:a16="http://schemas.microsoft.com/office/drawing/2014/main" id="{19C17EE3-6059-79E7-6D0E-1955A57F1492}"/>
              </a:ext>
            </a:extLst>
          </p:cNvPr>
          <p:cNvSpPr txBox="1"/>
          <p:nvPr/>
        </p:nvSpPr>
        <p:spPr>
          <a:xfrm>
            <a:off x="778590" y="1283675"/>
            <a:ext cx="944489" cy="253916"/>
          </a:xfrm>
          <a:prstGeom prst="rect">
            <a:avLst/>
          </a:prstGeom>
          <a:noFill/>
        </p:spPr>
        <p:txBody>
          <a:bodyPr wrap="none" rtlCol="0">
            <a:spAutoFit/>
          </a:bodyPr>
          <a:lstStyle/>
          <a:p>
            <a:r>
              <a:rPr lang="es-ES" sz="1050" dirty="0"/>
              <a:t>Fecha </a:t>
            </a:r>
            <a:r>
              <a:rPr lang="es-ES" sz="1050" dirty="0" err="1"/>
              <a:t>popup</a:t>
            </a:r>
            <a:endParaRPr lang="es-ES" sz="1050" dirty="0"/>
          </a:p>
        </p:txBody>
      </p:sp>
      <p:sp>
        <p:nvSpPr>
          <p:cNvPr id="27" name="CuadroTexto 26">
            <a:extLst>
              <a:ext uri="{FF2B5EF4-FFF2-40B4-BE49-F238E27FC236}">
                <a16:creationId xmlns:a16="http://schemas.microsoft.com/office/drawing/2014/main" id="{00BCB213-0752-954D-DF3B-27749010654C}"/>
              </a:ext>
            </a:extLst>
          </p:cNvPr>
          <p:cNvSpPr txBox="1"/>
          <p:nvPr/>
        </p:nvSpPr>
        <p:spPr>
          <a:xfrm>
            <a:off x="1903955" y="1285006"/>
            <a:ext cx="659155" cy="253916"/>
          </a:xfrm>
          <a:prstGeom prst="rect">
            <a:avLst/>
          </a:prstGeom>
          <a:noFill/>
        </p:spPr>
        <p:txBody>
          <a:bodyPr wrap="none" rtlCol="0">
            <a:spAutoFit/>
          </a:bodyPr>
          <a:lstStyle/>
          <a:p>
            <a:r>
              <a:rPr lang="es-ES" sz="1050" dirty="0"/>
              <a:t>Nombre</a:t>
            </a:r>
          </a:p>
        </p:txBody>
      </p:sp>
      <p:sp>
        <p:nvSpPr>
          <p:cNvPr id="28" name="CuadroTexto 27">
            <a:extLst>
              <a:ext uri="{FF2B5EF4-FFF2-40B4-BE49-F238E27FC236}">
                <a16:creationId xmlns:a16="http://schemas.microsoft.com/office/drawing/2014/main" id="{ECDB989A-E83F-3DB6-D6DF-6780AA785D57}"/>
              </a:ext>
            </a:extLst>
          </p:cNvPr>
          <p:cNvSpPr txBox="1"/>
          <p:nvPr/>
        </p:nvSpPr>
        <p:spPr>
          <a:xfrm>
            <a:off x="778590" y="1686283"/>
            <a:ext cx="984565" cy="253916"/>
          </a:xfrm>
          <a:prstGeom prst="rect">
            <a:avLst/>
          </a:prstGeom>
          <a:noFill/>
        </p:spPr>
        <p:txBody>
          <a:bodyPr wrap="none" rtlCol="0">
            <a:spAutoFit/>
          </a:bodyPr>
          <a:lstStyle/>
          <a:p>
            <a:r>
              <a:rPr lang="es-ES" sz="1050" dirty="0"/>
              <a:t>17 Mayo 2025</a:t>
            </a:r>
          </a:p>
        </p:txBody>
      </p:sp>
      <p:sp>
        <p:nvSpPr>
          <p:cNvPr id="29" name="CuadroTexto 28">
            <a:extLst>
              <a:ext uri="{FF2B5EF4-FFF2-40B4-BE49-F238E27FC236}">
                <a16:creationId xmlns:a16="http://schemas.microsoft.com/office/drawing/2014/main" id="{CB1DDDE3-4E36-4FCD-7DF7-EDAF1C59A8EE}"/>
              </a:ext>
            </a:extLst>
          </p:cNvPr>
          <p:cNvSpPr txBox="1"/>
          <p:nvPr/>
        </p:nvSpPr>
        <p:spPr>
          <a:xfrm>
            <a:off x="1842322" y="1687614"/>
            <a:ext cx="1061509" cy="253916"/>
          </a:xfrm>
          <a:prstGeom prst="rect">
            <a:avLst/>
          </a:prstGeom>
          <a:noFill/>
        </p:spPr>
        <p:txBody>
          <a:bodyPr wrap="none" rtlCol="0">
            <a:spAutoFit/>
          </a:bodyPr>
          <a:lstStyle/>
          <a:p>
            <a:r>
              <a:rPr lang="es-ES" sz="1050" dirty="0"/>
              <a:t>Nombre </a:t>
            </a:r>
            <a:r>
              <a:rPr lang="es-ES" sz="1050" dirty="0" err="1"/>
              <a:t>popup</a:t>
            </a:r>
            <a:endParaRPr lang="es-ES" sz="1050" dirty="0"/>
          </a:p>
        </p:txBody>
      </p:sp>
      <p:sp>
        <p:nvSpPr>
          <p:cNvPr id="30" name="CuadroTexto 29">
            <a:extLst>
              <a:ext uri="{FF2B5EF4-FFF2-40B4-BE49-F238E27FC236}">
                <a16:creationId xmlns:a16="http://schemas.microsoft.com/office/drawing/2014/main" id="{B9691FD6-CBC3-49A2-2C37-B1F823A13A70}"/>
              </a:ext>
            </a:extLst>
          </p:cNvPr>
          <p:cNvSpPr txBox="1"/>
          <p:nvPr/>
        </p:nvSpPr>
        <p:spPr>
          <a:xfrm>
            <a:off x="10104753" y="1686283"/>
            <a:ext cx="631904" cy="253916"/>
          </a:xfrm>
          <a:prstGeom prst="rect">
            <a:avLst/>
          </a:prstGeom>
          <a:noFill/>
        </p:spPr>
        <p:txBody>
          <a:bodyPr wrap="none" rtlCol="0">
            <a:spAutoFit/>
          </a:bodyPr>
          <a:lstStyle/>
          <a:p>
            <a:r>
              <a:rPr lang="es-ES" sz="1050" b="1" dirty="0"/>
              <a:t>EDITAR</a:t>
            </a:r>
          </a:p>
        </p:txBody>
      </p:sp>
      <p:cxnSp>
        <p:nvCxnSpPr>
          <p:cNvPr id="32" name="Conector recto 31">
            <a:extLst>
              <a:ext uri="{FF2B5EF4-FFF2-40B4-BE49-F238E27FC236}">
                <a16:creationId xmlns:a16="http://schemas.microsoft.com/office/drawing/2014/main" id="{800C5505-F196-2DCE-CEA8-FADCC4F30905}"/>
              </a:ext>
            </a:extLst>
          </p:cNvPr>
          <p:cNvCxnSpPr>
            <a:cxnSpLocks/>
          </p:cNvCxnSpPr>
          <p:nvPr/>
        </p:nvCxnSpPr>
        <p:spPr>
          <a:xfrm>
            <a:off x="691443" y="1534338"/>
            <a:ext cx="9776860" cy="0"/>
          </a:xfrm>
          <a:prstGeom prst="line">
            <a:avLst/>
          </a:prstGeom>
        </p:spPr>
        <p:style>
          <a:lnRef idx="2">
            <a:schemeClr val="accent1"/>
          </a:lnRef>
          <a:fillRef idx="0">
            <a:schemeClr val="accent1"/>
          </a:fillRef>
          <a:effectRef idx="1">
            <a:schemeClr val="accent1"/>
          </a:effectRef>
          <a:fontRef idx="minor">
            <a:schemeClr val="tx1"/>
          </a:fontRef>
        </p:style>
      </p:cxnSp>
      <p:sp>
        <p:nvSpPr>
          <p:cNvPr id="33" name="Rectángulo 32">
            <a:extLst>
              <a:ext uri="{FF2B5EF4-FFF2-40B4-BE49-F238E27FC236}">
                <a16:creationId xmlns:a16="http://schemas.microsoft.com/office/drawing/2014/main" id="{6281A815-902B-C92A-3989-167D304E162C}"/>
              </a:ext>
            </a:extLst>
          </p:cNvPr>
          <p:cNvSpPr/>
          <p:nvPr/>
        </p:nvSpPr>
        <p:spPr>
          <a:xfrm>
            <a:off x="2988173" y="2258133"/>
            <a:ext cx="808434" cy="553835"/>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CuadroTexto 33">
            <a:extLst>
              <a:ext uri="{FF2B5EF4-FFF2-40B4-BE49-F238E27FC236}">
                <a16:creationId xmlns:a16="http://schemas.microsoft.com/office/drawing/2014/main" id="{7DDD7F4B-72F2-E46C-B9C6-1DD4111F0B92}"/>
              </a:ext>
            </a:extLst>
          </p:cNvPr>
          <p:cNvSpPr txBox="1"/>
          <p:nvPr/>
        </p:nvSpPr>
        <p:spPr>
          <a:xfrm>
            <a:off x="4774420" y="2369700"/>
            <a:ext cx="1552028" cy="253916"/>
          </a:xfrm>
          <a:prstGeom prst="rect">
            <a:avLst/>
          </a:prstGeom>
          <a:noFill/>
        </p:spPr>
        <p:txBody>
          <a:bodyPr wrap="none" rtlCol="0">
            <a:spAutoFit/>
          </a:bodyPr>
          <a:lstStyle/>
          <a:p>
            <a:r>
              <a:rPr lang="es-ES" sz="1050" dirty="0"/>
              <a:t>https://</a:t>
            </a:r>
            <a:r>
              <a:rPr lang="es-ES" sz="1050" dirty="0" err="1"/>
              <a:t>adsdfsd.asdasd</a:t>
            </a:r>
            <a:endParaRPr lang="es-ES" sz="1050" dirty="0"/>
          </a:p>
        </p:txBody>
      </p:sp>
      <p:sp>
        <p:nvSpPr>
          <p:cNvPr id="35" name="CuadroTexto 34">
            <a:extLst>
              <a:ext uri="{FF2B5EF4-FFF2-40B4-BE49-F238E27FC236}">
                <a16:creationId xmlns:a16="http://schemas.microsoft.com/office/drawing/2014/main" id="{57EE55FC-2C07-30B2-600F-B9CC028D9931}"/>
              </a:ext>
            </a:extLst>
          </p:cNvPr>
          <p:cNvSpPr txBox="1"/>
          <p:nvPr/>
        </p:nvSpPr>
        <p:spPr>
          <a:xfrm>
            <a:off x="6567000" y="2369700"/>
            <a:ext cx="1422184" cy="253916"/>
          </a:xfrm>
          <a:prstGeom prst="rect">
            <a:avLst/>
          </a:prstGeom>
          <a:noFill/>
        </p:spPr>
        <p:txBody>
          <a:bodyPr wrap="none" rtlCol="0">
            <a:spAutoFit/>
          </a:bodyPr>
          <a:lstStyle/>
          <a:p>
            <a:r>
              <a:rPr lang="es-ES" sz="1050" dirty="0"/>
              <a:t>Descripción del plato</a:t>
            </a:r>
          </a:p>
        </p:txBody>
      </p:sp>
      <p:sp>
        <p:nvSpPr>
          <p:cNvPr id="36" name="CuadroTexto 35">
            <a:extLst>
              <a:ext uri="{FF2B5EF4-FFF2-40B4-BE49-F238E27FC236}">
                <a16:creationId xmlns:a16="http://schemas.microsoft.com/office/drawing/2014/main" id="{16ACA6D8-F540-48F9-012C-7F6BFDF2D712}"/>
              </a:ext>
            </a:extLst>
          </p:cNvPr>
          <p:cNvSpPr txBox="1"/>
          <p:nvPr/>
        </p:nvSpPr>
        <p:spPr>
          <a:xfrm>
            <a:off x="778590" y="2368369"/>
            <a:ext cx="984565" cy="253916"/>
          </a:xfrm>
          <a:prstGeom prst="rect">
            <a:avLst/>
          </a:prstGeom>
          <a:noFill/>
        </p:spPr>
        <p:txBody>
          <a:bodyPr wrap="none" rtlCol="0">
            <a:spAutoFit/>
          </a:bodyPr>
          <a:lstStyle/>
          <a:p>
            <a:r>
              <a:rPr lang="es-ES" sz="1050" dirty="0"/>
              <a:t>16 Mayo 2025</a:t>
            </a:r>
          </a:p>
        </p:txBody>
      </p:sp>
      <p:sp>
        <p:nvSpPr>
          <p:cNvPr id="37" name="CuadroTexto 36">
            <a:extLst>
              <a:ext uri="{FF2B5EF4-FFF2-40B4-BE49-F238E27FC236}">
                <a16:creationId xmlns:a16="http://schemas.microsoft.com/office/drawing/2014/main" id="{098939B3-88A7-4BFB-D4DB-F0C8C907E6FC}"/>
              </a:ext>
            </a:extLst>
          </p:cNvPr>
          <p:cNvSpPr txBox="1"/>
          <p:nvPr/>
        </p:nvSpPr>
        <p:spPr>
          <a:xfrm>
            <a:off x="1842322" y="2369700"/>
            <a:ext cx="1061509" cy="253916"/>
          </a:xfrm>
          <a:prstGeom prst="rect">
            <a:avLst/>
          </a:prstGeom>
          <a:noFill/>
        </p:spPr>
        <p:txBody>
          <a:bodyPr wrap="none" rtlCol="0">
            <a:spAutoFit/>
          </a:bodyPr>
          <a:lstStyle/>
          <a:p>
            <a:r>
              <a:rPr lang="es-ES" sz="1050" dirty="0"/>
              <a:t>Nombre </a:t>
            </a:r>
            <a:r>
              <a:rPr lang="es-ES" sz="1050" dirty="0" err="1"/>
              <a:t>popup</a:t>
            </a:r>
            <a:endParaRPr lang="es-ES" sz="1050" dirty="0"/>
          </a:p>
        </p:txBody>
      </p:sp>
      <p:sp>
        <p:nvSpPr>
          <p:cNvPr id="38" name="CuadroTexto 37">
            <a:extLst>
              <a:ext uri="{FF2B5EF4-FFF2-40B4-BE49-F238E27FC236}">
                <a16:creationId xmlns:a16="http://schemas.microsoft.com/office/drawing/2014/main" id="{5DAE301F-22F5-0BE6-4BB7-41C1B43FB85A}"/>
              </a:ext>
            </a:extLst>
          </p:cNvPr>
          <p:cNvSpPr txBox="1"/>
          <p:nvPr/>
        </p:nvSpPr>
        <p:spPr>
          <a:xfrm>
            <a:off x="10104753" y="2368369"/>
            <a:ext cx="631904" cy="253916"/>
          </a:xfrm>
          <a:prstGeom prst="rect">
            <a:avLst/>
          </a:prstGeom>
          <a:noFill/>
        </p:spPr>
        <p:txBody>
          <a:bodyPr wrap="none" rtlCol="0">
            <a:spAutoFit/>
          </a:bodyPr>
          <a:lstStyle/>
          <a:p>
            <a:r>
              <a:rPr lang="es-ES" sz="1050" b="1" dirty="0"/>
              <a:t>EDITAR</a:t>
            </a:r>
          </a:p>
        </p:txBody>
      </p:sp>
      <p:sp>
        <p:nvSpPr>
          <p:cNvPr id="39" name="Rectángulo 38">
            <a:extLst>
              <a:ext uri="{FF2B5EF4-FFF2-40B4-BE49-F238E27FC236}">
                <a16:creationId xmlns:a16="http://schemas.microsoft.com/office/drawing/2014/main" id="{A98D6752-A629-BDE0-6096-0E3A469665AC}"/>
              </a:ext>
            </a:extLst>
          </p:cNvPr>
          <p:cNvSpPr/>
          <p:nvPr/>
        </p:nvSpPr>
        <p:spPr>
          <a:xfrm>
            <a:off x="2988173" y="2896354"/>
            <a:ext cx="808434" cy="553835"/>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CuadroTexto 39">
            <a:extLst>
              <a:ext uri="{FF2B5EF4-FFF2-40B4-BE49-F238E27FC236}">
                <a16:creationId xmlns:a16="http://schemas.microsoft.com/office/drawing/2014/main" id="{8468C85C-A0E0-661D-C70E-4D0E819A222B}"/>
              </a:ext>
            </a:extLst>
          </p:cNvPr>
          <p:cNvSpPr txBox="1"/>
          <p:nvPr/>
        </p:nvSpPr>
        <p:spPr>
          <a:xfrm>
            <a:off x="4774420" y="3007921"/>
            <a:ext cx="1552028" cy="253916"/>
          </a:xfrm>
          <a:prstGeom prst="rect">
            <a:avLst/>
          </a:prstGeom>
          <a:noFill/>
        </p:spPr>
        <p:txBody>
          <a:bodyPr wrap="none" rtlCol="0">
            <a:spAutoFit/>
          </a:bodyPr>
          <a:lstStyle/>
          <a:p>
            <a:r>
              <a:rPr lang="es-ES" sz="1050" dirty="0"/>
              <a:t>https://</a:t>
            </a:r>
            <a:r>
              <a:rPr lang="es-ES" sz="1050" dirty="0" err="1"/>
              <a:t>adsdfsd.asdasd</a:t>
            </a:r>
            <a:endParaRPr lang="es-ES" sz="1050" dirty="0"/>
          </a:p>
        </p:txBody>
      </p:sp>
      <p:sp>
        <p:nvSpPr>
          <p:cNvPr id="41" name="CuadroTexto 40">
            <a:extLst>
              <a:ext uri="{FF2B5EF4-FFF2-40B4-BE49-F238E27FC236}">
                <a16:creationId xmlns:a16="http://schemas.microsoft.com/office/drawing/2014/main" id="{F1C3B339-D02C-537F-C083-1AB0D766DF91}"/>
              </a:ext>
            </a:extLst>
          </p:cNvPr>
          <p:cNvSpPr txBox="1"/>
          <p:nvPr/>
        </p:nvSpPr>
        <p:spPr>
          <a:xfrm>
            <a:off x="6567000" y="3007921"/>
            <a:ext cx="1422184" cy="253916"/>
          </a:xfrm>
          <a:prstGeom prst="rect">
            <a:avLst/>
          </a:prstGeom>
          <a:noFill/>
        </p:spPr>
        <p:txBody>
          <a:bodyPr wrap="none" rtlCol="0">
            <a:spAutoFit/>
          </a:bodyPr>
          <a:lstStyle/>
          <a:p>
            <a:r>
              <a:rPr lang="es-ES" sz="1050" dirty="0"/>
              <a:t>Descripción del plato</a:t>
            </a:r>
          </a:p>
        </p:txBody>
      </p:sp>
      <p:sp>
        <p:nvSpPr>
          <p:cNvPr id="42" name="CuadroTexto 41">
            <a:extLst>
              <a:ext uri="{FF2B5EF4-FFF2-40B4-BE49-F238E27FC236}">
                <a16:creationId xmlns:a16="http://schemas.microsoft.com/office/drawing/2014/main" id="{6CA727C6-C8B4-212E-0E1B-C5B8B7082499}"/>
              </a:ext>
            </a:extLst>
          </p:cNvPr>
          <p:cNvSpPr txBox="1"/>
          <p:nvPr/>
        </p:nvSpPr>
        <p:spPr>
          <a:xfrm>
            <a:off x="778590" y="3006590"/>
            <a:ext cx="984565" cy="253916"/>
          </a:xfrm>
          <a:prstGeom prst="rect">
            <a:avLst/>
          </a:prstGeom>
          <a:noFill/>
        </p:spPr>
        <p:txBody>
          <a:bodyPr wrap="none" rtlCol="0">
            <a:spAutoFit/>
          </a:bodyPr>
          <a:lstStyle/>
          <a:p>
            <a:r>
              <a:rPr lang="es-ES" sz="1050" dirty="0"/>
              <a:t>15 Mayo 2025</a:t>
            </a:r>
          </a:p>
        </p:txBody>
      </p:sp>
      <p:sp>
        <p:nvSpPr>
          <p:cNvPr id="43" name="CuadroTexto 42">
            <a:extLst>
              <a:ext uri="{FF2B5EF4-FFF2-40B4-BE49-F238E27FC236}">
                <a16:creationId xmlns:a16="http://schemas.microsoft.com/office/drawing/2014/main" id="{24A7C59A-7B1E-8CE9-4E0C-22A92253CF59}"/>
              </a:ext>
            </a:extLst>
          </p:cNvPr>
          <p:cNvSpPr txBox="1"/>
          <p:nvPr/>
        </p:nvSpPr>
        <p:spPr>
          <a:xfrm>
            <a:off x="1842322" y="3007921"/>
            <a:ext cx="1061509" cy="253916"/>
          </a:xfrm>
          <a:prstGeom prst="rect">
            <a:avLst/>
          </a:prstGeom>
          <a:noFill/>
        </p:spPr>
        <p:txBody>
          <a:bodyPr wrap="none" rtlCol="0">
            <a:spAutoFit/>
          </a:bodyPr>
          <a:lstStyle/>
          <a:p>
            <a:r>
              <a:rPr lang="es-ES" sz="1050" dirty="0"/>
              <a:t>Nombre </a:t>
            </a:r>
            <a:r>
              <a:rPr lang="es-ES" sz="1050" dirty="0" err="1"/>
              <a:t>popup</a:t>
            </a:r>
            <a:endParaRPr lang="es-ES" sz="1050" dirty="0"/>
          </a:p>
        </p:txBody>
      </p:sp>
      <p:sp>
        <p:nvSpPr>
          <p:cNvPr id="44" name="CuadroTexto 43">
            <a:extLst>
              <a:ext uri="{FF2B5EF4-FFF2-40B4-BE49-F238E27FC236}">
                <a16:creationId xmlns:a16="http://schemas.microsoft.com/office/drawing/2014/main" id="{880599FC-1E28-330E-D45C-151DBA73F086}"/>
              </a:ext>
            </a:extLst>
          </p:cNvPr>
          <p:cNvSpPr txBox="1"/>
          <p:nvPr/>
        </p:nvSpPr>
        <p:spPr>
          <a:xfrm>
            <a:off x="10104753" y="3006590"/>
            <a:ext cx="631904" cy="253916"/>
          </a:xfrm>
          <a:prstGeom prst="rect">
            <a:avLst/>
          </a:prstGeom>
          <a:noFill/>
        </p:spPr>
        <p:txBody>
          <a:bodyPr wrap="none" rtlCol="0">
            <a:spAutoFit/>
          </a:bodyPr>
          <a:lstStyle/>
          <a:p>
            <a:r>
              <a:rPr lang="es-ES" sz="1050" b="1" dirty="0"/>
              <a:t>EDITAR</a:t>
            </a:r>
          </a:p>
        </p:txBody>
      </p:sp>
      <p:sp>
        <p:nvSpPr>
          <p:cNvPr id="51" name="Rectángulo 50">
            <a:extLst>
              <a:ext uri="{FF2B5EF4-FFF2-40B4-BE49-F238E27FC236}">
                <a16:creationId xmlns:a16="http://schemas.microsoft.com/office/drawing/2014/main" id="{30A3192D-5AFA-3C05-610B-7AB8092BF1C6}"/>
              </a:ext>
            </a:extLst>
          </p:cNvPr>
          <p:cNvSpPr/>
          <p:nvPr/>
        </p:nvSpPr>
        <p:spPr>
          <a:xfrm>
            <a:off x="583795" y="5660915"/>
            <a:ext cx="191407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CuadroTexto 51">
            <a:extLst>
              <a:ext uri="{FF2B5EF4-FFF2-40B4-BE49-F238E27FC236}">
                <a16:creationId xmlns:a16="http://schemas.microsoft.com/office/drawing/2014/main" id="{B12B0CFA-646E-6032-3917-FEA3FE09DCAA}"/>
              </a:ext>
            </a:extLst>
          </p:cNvPr>
          <p:cNvSpPr txBox="1"/>
          <p:nvPr/>
        </p:nvSpPr>
        <p:spPr>
          <a:xfrm>
            <a:off x="765601" y="5681002"/>
            <a:ext cx="1074333" cy="253916"/>
          </a:xfrm>
          <a:prstGeom prst="rect">
            <a:avLst/>
          </a:prstGeom>
          <a:noFill/>
        </p:spPr>
        <p:txBody>
          <a:bodyPr wrap="none" rtlCol="0">
            <a:spAutoFit/>
          </a:bodyPr>
          <a:lstStyle/>
          <a:p>
            <a:r>
              <a:rPr lang="es-ES" sz="1050" b="1" dirty="0"/>
              <a:t>CREAR POPUP</a:t>
            </a:r>
          </a:p>
        </p:txBody>
      </p:sp>
      <p:sp>
        <p:nvSpPr>
          <p:cNvPr id="2" name="CuadroTexto 1">
            <a:extLst>
              <a:ext uri="{FF2B5EF4-FFF2-40B4-BE49-F238E27FC236}">
                <a16:creationId xmlns:a16="http://schemas.microsoft.com/office/drawing/2014/main" id="{51CCBDD2-2EB9-A79A-11D3-90EF4CFF128D}"/>
              </a:ext>
            </a:extLst>
          </p:cNvPr>
          <p:cNvSpPr txBox="1"/>
          <p:nvPr/>
        </p:nvSpPr>
        <p:spPr>
          <a:xfrm>
            <a:off x="3992893" y="4953487"/>
            <a:ext cx="1207382" cy="253916"/>
          </a:xfrm>
          <a:prstGeom prst="rect">
            <a:avLst/>
          </a:prstGeom>
          <a:noFill/>
        </p:spPr>
        <p:txBody>
          <a:bodyPr wrap="none" rtlCol="0">
            <a:spAutoFit/>
          </a:bodyPr>
          <a:lstStyle/>
          <a:p>
            <a:r>
              <a:rPr lang="es-ES" sz="1050" dirty="0"/>
              <a:t>1    2   3   4   5  6    7</a:t>
            </a:r>
          </a:p>
        </p:txBody>
      </p:sp>
      <p:sp>
        <p:nvSpPr>
          <p:cNvPr id="3" name="CuadroTexto 2">
            <a:extLst>
              <a:ext uri="{FF2B5EF4-FFF2-40B4-BE49-F238E27FC236}">
                <a16:creationId xmlns:a16="http://schemas.microsoft.com/office/drawing/2014/main" id="{BFC5567C-BA92-1D92-7C3C-E9675F5A647A}"/>
              </a:ext>
            </a:extLst>
          </p:cNvPr>
          <p:cNvSpPr txBox="1"/>
          <p:nvPr/>
        </p:nvSpPr>
        <p:spPr>
          <a:xfrm>
            <a:off x="11206949" y="2950433"/>
            <a:ext cx="862737" cy="253916"/>
          </a:xfrm>
          <a:prstGeom prst="rect">
            <a:avLst/>
          </a:prstGeom>
          <a:noFill/>
        </p:spPr>
        <p:txBody>
          <a:bodyPr wrap="none" rtlCol="0">
            <a:spAutoFit/>
          </a:bodyPr>
          <a:lstStyle/>
          <a:p>
            <a:r>
              <a:rPr lang="es-ES" sz="1050" dirty="0"/>
              <a:t>15 registros</a:t>
            </a:r>
          </a:p>
        </p:txBody>
      </p:sp>
      <p:sp>
        <p:nvSpPr>
          <p:cNvPr id="8" name="Cerrar llave 7">
            <a:extLst>
              <a:ext uri="{FF2B5EF4-FFF2-40B4-BE49-F238E27FC236}">
                <a16:creationId xmlns:a16="http://schemas.microsoft.com/office/drawing/2014/main" id="{EE8FE9BE-7112-AAB8-9814-D5878F0C96D0}"/>
              </a:ext>
            </a:extLst>
          </p:cNvPr>
          <p:cNvSpPr/>
          <p:nvPr/>
        </p:nvSpPr>
        <p:spPr>
          <a:xfrm>
            <a:off x="10855522" y="1813241"/>
            <a:ext cx="320046" cy="25283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13" name="CuadroTexto 12">
            <a:extLst>
              <a:ext uri="{FF2B5EF4-FFF2-40B4-BE49-F238E27FC236}">
                <a16:creationId xmlns:a16="http://schemas.microsoft.com/office/drawing/2014/main" id="{80B16E2B-BD37-653D-98E7-12DCD9E3079E}"/>
              </a:ext>
            </a:extLst>
          </p:cNvPr>
          <p:cNvSpPr txBox="1"/>
          <p:nvPr/>
        </p:nvSpPr>
        <p:spPr>
          <a:xfrm>
            <a:off x="3901991" y="1165796"/>
            <a:ext cx="721672" cy="415498"/>
          </a:xfrm>
          <a:prstGeom prst="rect">
            <a:avLst/>
          </a:prstGeom>
          <a:noFill/>
        </p:spPr>
        <p:txBody>
          <a:bodyPr wrap="none" rtlCol="0">
            <a:spAutoFit/>
          </a:bodyPr>
          <a:lstStyle/>
          <a:p>
            <a:pPr algn="ctr"/>
            <a:r>
              <a:rPr lang="es-ES" sz="1050" dirty="0"/>
              <a:t>Cantidad</a:t>
            </a:r>
          </a:p>
          <a:p>
            <a:pPr algn="ctr"/>
            <a:r>
              <a:rPr lang="es-ES" sz="1050" dirty="0"/>
              <a:t>Por día</a:t>
            </a:r>
          </a:p>
        </p:txBody>
      </p:sp>
      <p:sp>
        <p:nvSpPr>
          <p:cNvPr id="18" name="CuadroTexto 17">
            <a:extLst>
              <a:ext uri="{FF2B5EF4-FFF2-40B4-BE49-F238E27FC236}">
                <a16:creationId xmlns:a16="http://schemas.microsoft.com/office/drawing/2014/main" id="{82CB8CCB-3379-8D1D-0D5C-0F82E0FB4353}"/>
              </a:ext>
            </a:extLst>
          </p:cNvPr>
          <p:cNvSpPr txBox="1"/>
          <p:nvPr/>
        </p:nvSpPr>
        <p:spPr>
          <a:xfrm>
            <a:off x="4097829" y="1686283"/>
            <a:ext cx="256802" cy="253916"/>
          </a:xfrm>
          <a:prstGeom prst="rect">
            <a:avLst/>
          </a:prstGeom>
          <a:noFill/>
        </p:spPr>
        <p:txBody>
          <a:bodyPr wrap="none" rtlCol="0">
            <a:spAutoFit/>
          </a:bodyPr>
          <a:lstStyle/>
          <a:p>
            <a:r>
              <a:rPr lang="es-ES" sz="1050" dirty="0"/>
              <a:t>2</a:t>
            </a:r>
          </a:p>
        </p:txBody>
      </p:sp>
      <p:sp>
        <p:nvSpPr>
          <p:cNvPr id="21" name="CuadroTexto 20">
            <a:extLst>
              <a:ext uri="{FF2B5EF4-FFF2-40B4-BE49-F238E27FC236}">
                <a16:creationId xmlns:a16="http://schemas.microsoft.com/office/drawing/2014/main" id="{325DB73A-2434-3314-5EA4-3A47F5797B71}"/>
              </a:ext>
            </a:extLst>
          </p:cNvPr>
          <p:cNvSpPr txBox="1"/>
          <p:nvPr/>
        </p:nvSpPr>
        <p:spPr>
          <a:xfrm>
            <a:off x="4097829" y="2368369"/>
            <a:ext cx="256802" cy="253916"/>
          </a:xfrm>
          <a:prstGeom prst="rect">
            <a:avLst/>
          </a:prstGeom>
          <a:noFill/>
        </p:spPr>
        <p:txBody>
          <a:bodyPr wrap="none" rtlCol="0">
            <a:spAutoFit/>
          </a:bodyPr>
          <a:lstStyle/>
          <a:p>
            <a:r>
              <a:rPr lang="es-ES" sz="1050" dirty="0"/>
              <a:t>3</a:t>
            </a:r>
          </a:p>
        </p:txBody>
      </p:sp>
      <p:sp>
        <p:nvSpPr>
          <p:cNvPr id="22" name="CuadroTexto 21">
            <a:extLst>
              <a:ext uri="{FF2B5EF4-FFF2-40B4-BE49-F238E27FC236}">
                <a16:creationId xmlns:a16="http://schemas.microsoft.com/office/drawing/2014/main" id="{F2747D37-E6B9-0D8E-0899-891D4B52E883}"/>
              </a:ext>
            </a:extLst>
          </p:cNvPr>
          <p:cNvSpPr txBox="1"/>
          <p:nvPr/>
        </p:nvSpPr>
        <p:spPr>
          <a:xfrm>
            <a:off x="4097829" y="3006590"/>
            <a:ext cx="256802" cy="253916"/>
          </a:xfrm>
          <a:prstGeom prst="rect">
            <a:avLst/>
          </a:prstGeom>
          <a:noFill/>
        </p:spPr>
        <p:txBody>
          <a:bodyPr wrap="none" rtlCol="0">
            <a:spAutoFit/>
          </a:bodyPr>
          <a:lstStyle/>
          <a:p>
            <a:r>
              <a:rPr lang="es-ES" sz="1050" dirty="0"/>
              <a:t>3</a:t>
            </a:r>
          </a:p>
        </p:txBody>
      </p:sp>
      <p:sp>
        <p:nvSpPr>
          <p:cNvPr id="31" name="CuadroTexto 30">
            <a:extLst>
              <a:ext uri="{FF2B5EF4-FFF2-40B4-BE49-F238E27FC236}">
                <a16:creationId xmlns:a16="http://schemas.microsoft.com/office/drawing/2014/main" id="{F87C8281-19A6-DD02-692F-62B935FAB2FA}"/>
              </a:ext>
            </a:extLst>
          </p:cNvPr>
          <p:cNvSpPr txBox="1"/>
          <p:nvPr/>
        </p:nvSpPr>
        <p:spPr>
          <a:xfrm>
            <a:off x="8075435" y="1280422"/>
            <a:ext cx="639919" cy="253916"/>
          </a:xfrm>
          <a:prstGeom prst="rect">
            <a:avLst/>
          </a:prstGeom>
          <a:noFill/>
        </p:spPr>
        <p:txBody>
          <a:bodyPr wrap="none" rtlCol="0">
            <a:spAutoFit/>
          </a:bodyPr>
          <a:lstStyle/>
          <a:p>
            <a:r>
              <a:rPr lang="es-ES" sz="1050" dirty="0"/>
              <a:t>Usuario</a:t>
            </a:r>
          </a:p>
        </p:txBody>
      </p:sp>
      <p:sp>
        <p:nvSpPr>
          <p:cNvPr id="45" name="CuadroTexto 44">
            <a:extLst>
              <a:ext uri="{FF2B5EF4-FFF2-40B4-BE49-F238E27FC236}">
                <a16:creationId xmlns:a16="http://schemas.microsoft.com/office/drawing/2014/main" id="{02E43837-ABD2-1E4E-9AB7-B4B66967FC3A}"/>
              </a:ext>
            </a:extLst>
          </p:cNvPr>
          <p:cNvSpPr txBox="1"/>
          <p:nvPr/>
        </p:nvSpPr>
        <p:spPr>
          <a:xfrm>
            <a:off x="8075435" y="1687614"/>
            <a:ext cx="627095" cy="253916"/>
          </a:xfrm>
          <a:prstGeom prst="rect">
            <a:avLst/>
          </a:prstGeom>
          <a:noFill/>
        </p:spPr>
        <p:txBody>
          <a:bodyPr wrap="none" rtlCol="0">
            <a:spAutoFit/>
          </a:bodyPr>
          <a:lstStyle/>
          <a:p>
            <a:r>
              <a:rPr lang="es-ES" sz="1050" dirty="0"/>
              <a:t>Alfonso</a:t>
            </a:r>
          </a:p>
        </p:txBody>
      </p:sp>
      <p:sp>
        <p:nvSpPr>
          <p:cNvPr id="50" name="CuadroTexto 49">
            <a:extLst>
              <a:ext uri="{FF2B5EF4-FFF2-40B4-BE49-F238E27FC236}">
                <a16:creationId xmlns:a16="http://schemas.microsoft.com/office/drawing/2014/main" id="{907160F7-8D59-19BF-14E6-23475B5BD3F4}"/>
              </a:ext>
            </a:extLst>
          </p:cNvPr>
          <p:cNvSpPr txBox="1"/>
          <p:nvPr/>
        </p:nvSpPr>
        <p:spPr>
          <a:xfrm>
            <a:off x="8075435" y="2369700"/>
            <a:ext cx="526106" cy="253916"/>
          </a:xfrm>
          <a:prstGeom prst="rect">
            <a:avLst/>
          </a:prstGeom>
          <a:noFill/>
        </p:spPr>
        <p:txBody>
          <a:bodyPr wrap="none" rtlCol="0">
            <a:spAutoFit/>
          </a:bodyPr>
          <a:lstStyle/>
          <a:p>
            <a:r>
              <a:rPr lang="es-ES" sz="1050" dirty="0"/>
              <a:t>Pedro</a:t>
            </a:r>
          </a:p>
        </p:txBody>
      </p:sp>
      <p:sp>
        <p:nvSpPr>
          <p:cNvPr id="53" name="CuadroTexto 52">
            <a:extLst>
              <a:ext uri="{FF2B5EF4-FFF2-40B4-BE49-F238E27FC236}">
                <a16:creationId xmlns:a16="http://schemas.microsoft.com/office/drawing/2014/main" id="{2397F516-974A-598A-2118-D093509A5B47}"/>
              </a:ext>
            </a:extLst>
          </p:cNvPr>
          <p:cNvSpPr txBox="1"/>
          <p:nvPr/>
        </p:nvSpPr>
        <p:spPr>
          <a:xfrm>
            <a:off x="8075435" y="3007921"/>
            <a:ext cx="601447" cy="253916"/>
          </a:xfrm>
          <a:prstGeom prst="rect">
            <a:avLst/>
          </a:prstGeom>
          <a:noFill/>
        </p:spPr>
        <p:txBody>
          <a:bodyPr wrap="none" rtlCol="0">
            <a:spAutoFit/>
          </a:bodyPr>
          <a:lstStyle/>
          <a:p>
            <a:r>
              <a:rPr lang="es-ES" sz="1050" dirty="0"/>
              <a:t>Román</a:t>
            </a:r>
          </a:p>
        </p:txBody>
      </p:sp>
      <p:sp>
        <p:nvSpPr>
          <p:cNvPr id="54" name="CuadroTexto 53">
            <a:extLst>
              <a:ext uri="{FF2B5EF4-FFF2-40B4-BE49-F238E27FC236}">
                <a16:creationId xmlns:a16="http://schemas.microsoft.com/office/drawing/2014/main" id="{E1D6361F-B70F-369A-8E0E-1C55993EF16A}"/>
              </a:ext>
            </a:extLst>
          </p:cNvPr>
          <p:cNvSpPr txBox="1"/>
          <p:nvPr/>
        </p:nvSpPr>
        <p:spPr>
          <a:xfrm>
            <a:off x="9088760" y="1281029"/>
            <a:ext cx="1077539" cy="253916"/>
          </a:xfrm>
          <a:prstGeom prst="rect">
            <a:avLst/>
          </a:prstGeom>
          <a:noFill/>
        </p:spPr>
        <p:txBody>
          <a:bodyPr wrap="none" rtlCol="0">
            <a:spAutoFit/>
          </a:bodyPr>
          <a:lstStyle/>
          <a:p>
            <a:r>
              <a:rPr lang="es-ES" sz="1050" dirty="0"/>
              <a:t>Fecha creación</a:t>
            </a:r>
          </a:p>
        </p:txBody>
      </p:sp>
      <p:sp>
        <p:nvSpPr>
          <p:cNvPr id="58" name="CuadroTexto 57">
            <a:extLst>
              <a:ext uri="{FF2B5EF4-FFF2-40B4-BE49-F238E27FC236}">
                <a16:creationId xmlns:a16="http://schemas.microsoft.com/office/drawing/2014/main" id="{F051931A-D551-FFC2-6081-7100A030A733}"/>
              </a:ext>
            </a:extLst>
          </p:cNvPr>
          <p:cNvSpPr txBox="1"/>
          <p:nvPr/>
        </p:nvSpPr>
        <p:spPr>
          <a:xfrm>
            <a:off x="9120188" y="1685706"/>
            <a:ext cx="984565" cy="253916"/>
          </a:xfrm>
          <a:prstGeom prst="rect">
            <a:avLst/>
          </a:prstGeom>
          <a:noFill/>
        </p:spPr>
        <p:txBody>
          <a:bodyPr wrap="none" rtlCol="0">
            <a:spAutoFit/>
          </a:bodyPr>
          <a:lstStyle/>
          <a:p>
            <a:r>
              <a:rPr lang="es-ES" sz="1050" dirty="0"/>
              <a:t>15 Mayo 2025</a:t>
            </a:r>
          </a:p>
        </p:txBody>
      </p:sp>
      <p:sp>
        <p:nvSpPr>
          <p:cNvPr id="59" name="CuadroTexto 58">
            <a:extLst>
              <a:ext uri="{FF2B5EF4-FFF2-40B4-BE49-F238E27FC236}">
                <a16:creationId xmlns:a16="http://schemas.microsoft.com/office/drawing/2014/main" id="{B71A28D5-D5B4-DC13-9B94-2D95055121B2}"/>
              </a:ext>
            </a:extLst>
          </p:cNvPr>
          <p:cNvSpPr txBox="1"/>
          <p:nvPr/>
        </p:nvSpPr>
        <p:spPr>
          <a:xfrm>
            <a:off x="9120188" y="2367792"/>
            <a:ext cx="984565" cy="253916"/>
          </a:xfrm>
          <a:prstGeom prst="rect">
            <a:avLst/>
          </a:prstGeom>
          <a:noFill/>
        </p:spPr>
        <p:txBody>
          <a:bodyPr wrap="none" rtlCol="0">
            <a:spAutoFit/>
          </a:bodyPr>
          <a:lstStyle/>
          <a:p>
            <a:r>
              <a:rPr lang="es-ES" sz="1050" dirty="0"/>
              <a:t>15 Mayo 2025</a:t>
            </a:r>
          </a:p>
        </p:txBody>
      </p:sp>
      <p:sp>
        <p:nvSpPr>
          <p:cNvPr id="60" name="CuadroTexto 59">
            <a:extLst>
              <a:ext uri="{FF2B5EF4-FFF2-40B4-BE49-F238E27FC236}">
                <a16:creationId xmlns:a16="http://schemas.microsoft.com/office/drawing/2014/main" id="{C8B2202F-5EC9-FBD0-C101-5D82E9290CE6}"/>
              </a:ext>
            </a:extLst>
          </p:cNvPr>
          <p:cNvSpPr txBox="1"/>
          <p:nvPr/>
        </p:nvSpPr>
        <p:spPr>
          <a:xfrm>
            <a:off x="9120188" y="3006013"/>
            <a:ext cx="984565" cy="253916"/>
          </a:xfrm>
          <a:prstGeom prst="rect">
            <a:avLst/>
          </a:prstGeom>
          <a:noFill/>
        </p:spPr>
        <p:txBody>
          <a:bodyPr wrap="none" rtlCol="0">
            <a:spAutoFit/>
          </a:bodyPr>
          <a:lstStyle/>
          <a:p>
            <a:r>
              <a:rPr lang="es-ES" sz="1050" dirty="0"/>
              <a:t>15 Mayo 2025</a:t>
            </a:r>
          </a:p>
        </p:txBody>
      </p:sp>
    </p:spTree>
    <p:extLst>
      <p:ext uri="{BB962C8B-B14F-4D97-AF65-F5344CB8AC3E}">
        <p14:creationId xmlns:p14="http://schemas.microsoft.com/office/powerpoint/2010/main" val="352235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54370-D7AD-540A-1F6E-9FCEA6481C0B}"/>
            </a:ext>
          </a:extLst>
        </p:cNvPr>
        <p:cNvGrpSpPr/>
        <p:nvPr/>
      </p:nvGrpSpPr>
      <p:grpSpPr>
        <a:xfrm>
          <a:off x="0" y="0"/>
          <a:ext cx="0" cy="0"/>
          <a:chOff x="0" y="0"/>
          <a:chExt cx="0" cy="0"/>
        </a:xfrm>
      </p:grpSpPr>
      <p:sp>
        <p:nvSpPr>
          <p:cNvPr id="27" name="Rectángulo 26">
            <a:extLst>
              <a:ext uri="{FF2B5EF4-FFF2-40B4-BE49-F238E27FC236}">
                <a16:creationId xmlns:a16="http://schemas.microsoft.com/office/drawing/2014/main" id="{933133EE-F5A2-D842-68CF-D9264E5490C5}"/>
              </a:ext>
            </a:extLst>
          </p:cNvPr>
          <p:cNvSpPr/>
          <p:nvPr/>
        </p:nvSpPr>
        <p:spPr>
          <a:xfrm>
            <a:off x="9247696" y="3685568"/>
            <a:ext cx="2849052" cy="1664197"/>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3">
            <a:extLst>
              <a:ext uri="{FF2B5EF4-FFF2-40B4-BE49-F238E27FC236}">
                <a16:creationId xmlns:a16="http://schemas.microsoft.com/office/drawing/2014/main" id="{2725E1C8-6CF2-CF2A-2421-4A485BDE769B}"/>
              </a:ext>
            </a:extLst>
          </p:cNvPr>
          <p:cNvSpPr/>
          <p:nvPr/>
        </p:nvSpPr>
        <p:spPr>
          <a:xfrm>
            <a:off x="3344287" y="1026062"/>
            <a:ext cx="2200140"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F1755802-E09C-38D8-867F-95D58FD44F9E}"/>
              </a:ext>
            </a:extLst>
          </p:cNvPr>
          <p:cNvSpPr txBox="1"/>
          <p:nvPr/>
        </p:nvSpPr>
        <p:spPr>
          <a:xfrm>
            <a:off x="493047" y="317106"/>
            <a:ext cx="1170513" cy="369332"/>
          </a:xfrm>
          <a:prstGeom prst="rect">
            <a:avLst/>
          </a:prstGeom>
          <a:noFill/>
        </p:spPr>
        <p:txBody>
          <a:bodyPr wrap="none" rtlCol="0">
            <a:spAutoFit/>
          </a:bodyPr>
          <a:lstStyle/>
          <a:p>
            <a:r>
              <a:rPr lang="es-ES" dirty="0"/>
              <a:t>MI PERFIL</a:t>
            </a:r>
          </a:p>
        </p:txBody>
      </p:sp>
      <p:sp>
        <p:nvSpPr>
          <p:cNvPr id="9" name="CuadroTexto 8">
            <a:extLst>
              <a:ext uri="{FF2B5EF4-FFF2-40B4-BE49-F238E27FC236}">
                <a16:creationId xmlns:a16="http://schemas.microsoft.com/office/drawing/2014/main" id="{43263D64-E6B8-3705-8F88-89349A328FE0}"/>
              </a:ext>
            </a:extLst>
          </p:cNvPr>
          <p:cNvSpPr txBox="1"/>
          <p:nvPr/>
        </p:nvSpPr>
        <p:spPr>
          <a:xfrm>
            <a:off x="2479176" y="1052007"/>
            <a:ext cx="724878" cy="253916"/>
          </a:xfrm>
          <a:prstGeom prst="rect">
            <a:avLst/>
          </a:prstGeom>
          <a:noFill/>
        </p:spPr>
        <p:txBody>
          <a:bodyPr wrap="none" rtlCol="0">
            <a:spAutoFit/>
          </a:bodyPr>
          <a:lstStyle/>
          <a:p>
            <a:pPr algn="r"/>
            <a:r>
              <a:rPr lang="es-ES" sz="1050" dirty="0"/>
              <a:t>Nombres</a:t>
            </a:r>
          </a:p>
        </p:txBody>
      </p:sp>
      <p:sp>
        <p:nvSpPr>
          <p:cNvPr id="51" name="Rectángulo 50">
            <a:extLst>
              <a:ext uri="{FF2B5EF4-FFF2-40B4-BE49-F238E27FC236}">
                <a16:creationId xmlns:a16="http://schemas.microsoft.com/office/drawing/2014/main" id="{885592F5-3EF9-1D83-B39E-6FCDD5B80A16}"/>
              </a:ext>
            </a:extLst>
          </p:cNvPr>
          <p:cNvSpPr/>
          <p:nvPr/>
        </p:nvSpPr>
        <p:spPr>
          <a:xfrm>
            <a:off x="2242828" y="2730942"/>
            <a:ext cx="961226"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CuadroTexto 51">
            <a:extLst>
              <a:ext uri="{FF2B5EF4-FFF2-40B4-BE49-F238E27FC236}">
                <a16:creationId xmlns:a16="http://schemas.microsoft.com/office/drawing/2014/main" id="{ED05C3E9-1EAC-A1AB-DDE1-36ABB9990E82}"/>
              </a:ext>
            </a:extLst>
          </p:cNvPr>
          <p:cNvSpPr txBox="1"/>
          <p:nvPr/>
        </p:nvSpPr>
        <p:spPr>
          <a:xfrm>
            <a:off x="2424634" y="2751029"/>
            <a:ext cx="606256" cy="253916"/>
          </a:xfrm>
          <a:prstGeom prst="rect">
            <a:avLst/>
          </a:prstGeom>
          <a:noFill/>
        </p:spPr>
        <p:txBody>
          <a:bodyPr wrap="none" rtlCol="0">
            <a:spAutoFit/>
          </a:bodyPr>
          <a:lstStyle/>
          <a:p>
            <a:r>
              <a:rPr lang="es-ES" sz="1050" b="1" dirty="0"/>
              <a:t>Grabar</a:t>
            </a:r>
          </a:p>
        </p:txBody>
      </p:sp>
      <p:sp>
        <p:nvSpPr>
          <p:cNvPr id="12" name="Rectángulo 11">
            <a:extLst>
              <a:ext uri="{FF2B5EF4-FFF2-40B4-BE49-F238E27FC236}">
                <a16:creationId xmlns:a16="http://schemas.microsoft.com/office/drawing/2014/main" id="{9F6B143C-5F6D-2134-2465-B097E28BAE07}"/>
              </a:ext>
            </a:extLst>
          </p:cNvPr>
          <p:cNvSpPr/>
          <p:nvPr/>
        </p:nvSpPr>
        <p:spPr>
          <a:xfrm>
            <a:off x="3344287" y="1423700"/>
            <a:ext cx="2200140"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a:extLst>
              <a:ext uri="{FF2B5EF4-FFF2-40B4-BE49-F238E27FC236}">
                <a16:creationId xmlns:a16="http://schemas.microsoft.com/office/drawing/2014/main" id="{9B84B4FD-BC73-30B3-598C-08BBE027201C}"/>
              </a:ext>
            </a:extLst>
          </p:cNvPr>
          <p:cNvSpPr txBox="1"/>
          <p:nvPr/>
        </p:nvSpPr>
        <p:spPr>
          <a:xfrm>
            <a:off x="2479176" y="1449645"/>
            <a:ext cx="728084" cy="253916"/>
          </a:xfrm>
          <a:prstGeom prst="rect">
            <a:avLst/>
          </a:prstGeom>
          <a:noFill/>
        </p:spPr>
        <p:txBody>
          <a:bodyPr wrap="none" rtlCol="0">
            <a:spAutoFit/>
          </a:bodyPr>
          <a:lstStyle/>
          <a:p>
            <a:pPr algn="r"/>
            <a:r>
              <a:rPr lang="es-ES" sz="1050" dirty="0"/>
              <a:t>Apellidos</a:t>
            </a:r>
          </a:p>
        </p:txBody>
      </p:sp>
      <p:sp>
        <p:nvSpPr>
          <p:cNvPr id="18" name="Rectángulo 17">
            <a:extLst>
              <a:ext uri="{FF2B5EF4-FFF2-40B4-BE49-F238E27FC236}">
                <a16:creationId xmlns:a16="http://schemas.microsoft.com/office/drawing/2014/main" id="{E1C4238C-44A9-E1F0-B5C5-446BE5BF4497}"/>
              </a:ext>
            </a:extLst>
          </p:cNvPr>
          <p:cNvSpPr/>
          <p:nvPr/>
        </p:nvSpPr>
        <p:spPr>
          <a:xfrm>
            <a:off x="3344287" y="1845330"/>
            <a:ext cx="2200140"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CuadroTexto 20">
            <a:extLst>
              <a:ext uri="{FF2B5EF4-FFF2-40B4-BE49-F238E27FC236}">
                <a16:creationId xmlns:a16="http://schemas.microsoft.com/office/drawing/2014/main" id="{19E6E992-0BE8-7917-4F98-4513EFCF9EEE}"/>
              </a:ext>
            </a:extLst>
          </p:cNvPr>
          <p:cNvSpPr txBox="1"/>
          <p:nvPr/>
        </p:nvSpPr>
        <p:spPr>
          <a:xfrm>
            <a:off x="2673268" y="1871275"/>
            <a:ext cx="510076" cy="253916"/>
          </a:xfrm>
          <a:prstGeom prst="rect">
            <a:avLst/>
          </a:prstGeom>
          <a:noFill/>
        </p:spPr>
        <p:txBody>
          <a:bodyPr wrap="none" rtlCol="0">
            <a:spAutoFit/>
          </a:bodyPr>
          <a:lstStyle/>
          <a:p>
            <a:pPr algn="r"/>
            <a:r>
              <a:rPr lang="es-ES" sz="1050" dirty="0"/>
              <a:t>email</a:t>
            </a:r>
          </a:p>
        </p:txBody>
      </p:sp>
      <p:sp>
        <p:nvSpPr>
          <p:cNvPr id="22" name="CuadroTexto 21">
            <a:extLst>
              <a:ext uri="{FF2B5EF4-FFF2-40B4-BE49-F238E27FC236}">
                <a16:creationId xmlns:a16="http://schemas.microsoft.com/office/drawing/2014/main" id="{0E4BBA67-C2B3-E1BD-908C-348C9C5A574B}"/>
              </a:ext>
            </a:extLst>
          </p:cNvPr>
          <p:cNvSpPr txBox="1"/>
          <p:nvPr/>
        </p:nvSpPr>
        <p:spPr>
          <a:xfrm>
            <a:off x="7100269" y="1733944"/>
            <a:ext cx="2200140" cy="900246"/>
          </a:xfrm>
          <a:prstGeom prst="rect">
            <a:avLst/>
          </a:prstGeom>
          <a:noFill/>
        </p:spPr>
        <p:txBody>
          <a:bodyPr wrap="square" rtlCol="0">
            <a:spAutoFit/>
          </a:bodyPr>
          <a:lstStyle/>
          <a:p>
            <a:r>
              <a:rPr lang="es-ES" sz="1050" dirty="0"/>
              <a:t>- Cuando se escriba se tiene que validar que no exista el correo</a:t>
            </a:r>
          </a:p>
          <a:p>
            <a:r>
              <a:rPr lang="es-ES" sz="1050" dirty="0"/>
              <a:t>- Se tiene que mostrarle un mensaje que ese correo será su usuario de la plataforma</a:t>
            </a:r>
          </a:p>
        </p:txBody>
      </p:sp>
      <p:sp>
        <p:nvSpPr>
          <p:cNvPr id="31" name="Rectángulo 30">
            <a:extLst>
              <a:ext uri="{FF2B5EF4-FFF2-40B4-BE49-F238E27FC236}">
                <a16:creationId xmlns:a16="http://schemas.microsoft.com/office/drawing/2014/main" id="{AC811230-EA1C-62AB-2A5B-8C53DBBD1E69}"/>
              </a:ext>
            </a:extLst>
          </p:cNvPr>
          <p:cNvSpPr/>
          <p:nvPr/>
        </p:nvSpPr>
        <p:spPr>
          <a:xfrm>
            <a:off x="3344287" y="2290952"/>
            <a:ext cx="2200140"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5" name="CuadroTexto 44">
            <a:extLst>
              <a:ext uri="{FF2B5EF4-FFF2-40B4-BE49-F238E27FC236}">
                <a16:creationId xmlns:a16="http://schemas.microsoft.com/office/drawing/2014/main" id="{9076CB51-1EB3-8811-7C0F-3C17FFB4166B}"/>
              </a:ext>
            </a:extLst>
          </p:cNvPr>
          <p:cNvSpPr txBox="1"/>
          <p:nvPr/>
        </p:nvSpPr>
        <p:spPr>
          <a:xfrm>
            <a:off x="2496938" y="2316897"/>
            <a:ext cx="686406" cy="253916"/>
          </a:xfrm>
          <a:prstGeom prst="rect">
            <a:avLst/>
          </a:prstGeom>
          <a:noFill/>
        </p:spPr>
        <p:txBody>
          <a:bodyPr wrap="none" rtlCol="0">
            <a:spAutoFit/>
          </a:bodyPr>
          <a:lstStyle/>
          <a:p>
            <a:pPr algn="r"/>
            <a:r>
              <a:rPr lang="es-ES" sz="1050" dirty="0" err="1"/>
              <a:t>Telefono</a:t>
            </a:r>
            <a:endParaRPr lang="es-ES" sz="1050" dirty="0"/>
          </a:p>
        </p:txBody>
      </p:sp>
      <p:sp>
        <p:nvSpPr>
          <p:cNvPr id="50" name="CuadroTexto 49">
            <a:extLst>
              <a:ext uri="{FF2B5EF4-FFF2-40B4-BE49-F238E27FC236}">
                <a16:creationId xmlns:a16="http://schemas.microsoft.com/office/drawing/2014/main" id="{7A21E64C-D312-5032-1432-2446E37B3C80}"/>
              </a:ext>
            </a:extLst>
          </p:cNvPr>
          <p:cNvSpPr txBox="1"/>
          <p:nvPr/>
        </p:nvSpPr>
        <p:spPr>
          <a:xfrm>
            <a:off x="2455291" y="5180384"/>
            <a:ext cx="1497526" cy="253916"/>
          </a:xfrm>
          <a:prstGeom prst="rect">
            <a:avLst/>
          </a:prstGeom>
          <a:noFill/>
        </p:spPr>
        <p:txBody>
          <a:bodyPr wrap="none" rtlCol="0">
            <a:spAutoFit/>
          </a:bodyPr>
          <a:lstStyle/>
          <a:p>
            <a:r>
              <a:rPr lang="es-ES" sz="1050" b="1" dirty="0"/>
              <a:t>Mis otras direcciones</a:t>
            </a:r>
          </a:p>
        </p:txBody>
      </p:sp>
      <p:sp>
        <p:nvSpPr>
          <p:cNvPr id="53" name="CuadroTexto 52">
            <a:extLst>
              <a:ext uri="{FF2B5EF4-FFF2-40B4-BE49-F238E27FC236}">
                <a16:creationId xmlns:a16="http://schemas.microsoft.com/office/drawing/2014/main" id="{FBE5E7D6-3C2F-4F93-1480-DC04CF904746}"/>
              </a:ext>
            </a:extLst>
          </p:cNvPr>
          <p:cNvSpPr txBox="1"/>
          <p:nvPr/>
        </p:nvSpPr>
        <p:spPr>
          <a:xfrm>
            <a:off x="2807151" y="5511653"/>
            <a:ext cx="429926" cy="253916"/>
          </a:xfrm>
          <a:prstGeom prst="rect">
            <a:avLst/>
          </a:prstGeom>
          <a:noFill/>
        </p:spPr>
        <p:txBody>
          <a:bodyPr wrap="none" rtlCol="0">
            <a:spAutoFit/>
          </a:bodyPr>
          <a:lstStyle/>
          <a:p>
            <a:pPr algn="ctr"/>
            <a:r>
              <a:rPr lang="es-ES" sz="1050" dirty="0"/>
              <a:t>Tipo</a:t>
            </a:r>
          </a:p>
        </p:txBody>
      </p:sp>
      <p:sp>
        <p:nvSpPr>
          <p:cNvPr id="54" name="CuadroTexto 53">
            <a:extLst>
              <a:ext uri="{FF2B5EF4-FFF2-40B4-BE49-F238E27FC236}">
                <a16:creationId xmlns:a16="http://schemas.microsoft.com/office/drawing/2014/main" id="{2C6B9352-0E89-32EE-E317-06522020EA13}"/>
              </a:ext>
            </a:extLst>
          </p:cNvPr>
          <p:cNvSpPr txBox="1"/>
          <p:nvPr/>
        </p:nvSpPr>
        <p:spPr>
          <a:xfrm>
            <a:off x="4531043" y="5511653"/>
            <a:ext cx="745718" cy="253916"/>
          </a:xfrm>
          <a:prstGeom prst="rect">
            <a:avLst/>
          </a:prstGeom>
          <a:noFill/>
        </p:spPr>
        <p:txBody>
          <a:bodyPr wrap="none" rtlCol="0">
            <a:spAutoFit/>
          </a:bodyPr>
          <a:lstStyle/>
          <a:p>
            <a:pPr algn="ctr"/>
            <a:r>
              <a:rPr lang="es-ES" sz="1050" dirty="0"/>
              <a:t>Dirección</a:t>
            </a:r>
          </a:p>
        </p:txBody>
      </p:sp>
      <p:sp>
        <p:nvSpPr>
          <p:cNvPr id="55" name="CuadroTexto 54">
            <a:extLst>
              <a:ext uri="{FF2B5EF4-FFF2-40B4-BE49-F238E27FC236}">
                <a16:creationId xmlns:a16="http://schemas.microsoft.com/office/drawing/2014/main" id="{73C41424-8B3B-8C3D-26D4-19B0AF3C371E}"/>
              </a:ext>
            </a:extLst>
          </p:cNvPr>
          <p:cNvSpPr txBox="1"/>
          <p:nvPr/>
        </p:nvSpPr>
        <p:spPr>
          <a:xfrm>
            <a:off x="5395193" y="5524308"/>
            <a:ext cx="811441" cy="253916"/>
          </a:xfrm>
          <a:prstGeom prst="rect">
            <a:avLst/>
          </a:prstGeom>
          <a:noFill/>
        </p:spPr>
        <p:txBody>
          <a:bodyPr wrap="none" rtlCol="0">
            <a:spAutoFit/>
          </a:bodyPr>
          <a:lstStyle/>
          <a:p>
            <a:r>
              <a:rPr lang="es-ES" sz="1050" dirty="0"/>
              <a:t>Referencia</a:t>
            </a:r>
          </a:p>
        </p:txBody>
      </p:sp>
      <p:sp>
        <p:nvSpPr>
          <p:cNvPr id="56" name="CuadroTexto 55">
            <a:extLst>
              <a:ext uri="{FF2B5EF4-FFF2-40B4-BE49-F238E27FC236}">
                <a16:creationId xmlns:a16="http://schemas.microsoft.com/office/drawing/2014/main" id="{9C6CB0EC-D509-57C8-986E-BD3D8378C3EA}"/>
              </a:ext>
            </a:extLst>
          </p:cNvPr>
          <p:cNvSpPr txBox="1"/>
          <p:nvPr/>
        </p:nvSpPr>
        <p:spPr>
          <a:xfrm>
            <a:off x="3422036" y="5511653"/>
            <a:ext cx="612668" cy="253916"/>
          </a:xfrm>
          <a:prstGeom prst="rect">
            <a:avLst/>
          </a:prstGeom>
          <a:noFill/>
        </p:spPr>
        <p:txBody>
          <a:bodyPr wrap="none" rtlCol="0">
            <a:spAutoFit/>
          </a:bodyPr>
          <a:lstStyle/>
          <a:p>
            <a:pPr algn="ctr"/>
            <a:r>
              <a:rPr lang="es-ES" sz="1050" dirty="0"/>
              <a:t>Distrito</a:t>
            </a:r>
          </a:p>
        </p:txBody>
      </p:sp>
      <p:sp>
        <p:nvSpPr>
          <p:cNvPr id="62" name="CuadroTexto 61">
            <a:extLst>
              <a:ext uri="{FF2B5EF4-FFF2-40B4-BE49-F238E27FC236}">
                <a16:creationId xmlns:a16="http://schemas.microsoft.com/office/drawing/2014/main" id="{D26812BE-89C6-409B-DD4D-1F7B78E346BE}"/>
              </a:ext>
            </a:extLst>
          </p:cNvPr>
          <p:cNvSpPr txBox="1"/>
          <p:nvPr/>
        </p:nvSpPr>
        <p:spPr>
          <a:xfrm>
            <a:off x="6418559" y="5524308"/>
            <a:ext cx="694421" cy="253916"/>
          </a:xfrm>
          <a:prstGeom prst="rect">
            <a:avLst/>
          </a:prstGeom>
          <a:noFill/>
        </p:spPr>
        <p:txBody>
          <a:bodyPr wrap="none" rtlCol="0">
            <a:spAutoFit/>
          </a:bodyPr>
          <a:lstStyle/>
          <a:p>
            <a:r>
              <a:rPr lang="es-ES" sz="1050" dirty="0"/>
              <a:t>Ver  X y Y</a:t>
            </a:r>
          </a:p>
        </p:txBody>
      </p:sp>
      <p:sp>
        <p:nvSpPr>
          <p:cNvPr id="63" name="Rectángulo 62">
            <a:extLst>
              <a:ext uri="{FF2B5EF4-FFF2-40B4-BE49-F238E27FC236}">
                <a16:creationId xmlns:a16="http://schemas.microsoft.com/office/drawing/2014/main" id="{9F09F113-9C52-A645-804E-FD16C64DFF78}"/>
              </a:ext>
            </a:extLst>
          </p:cNvPr>
          <p:cNvSpPr/>
          <p:nvPr/>
        </p:nvSpPr>
        <p:spPr>
          <a:xfrm>
            <a:off x="4251217" y="3228211"/>
            <a:ext cx="2849052" cy="1463639"/>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4" name="Triángulo 63">
            <a:extLst>
              <a:ext uri="{FF2B5EF4-FFF2-40B4-BE49-F238E27FC236}">
                <a16:creationId xmlns:a16="http://schemas.microsoft.com/office/drawing/2014/main" id="{19DC04FA-ECFA-6D12-B212-69B4BFA157FE}"/>
              </a:ext>
            </a:extLst>
          </p:cNvPr>
          <p:cNvSpPr/>
          <p:nvPr/>
        </p:nvSpPr>
        <p:spPr>
          <a:xfrm rot="18000000">
            <a:off x="5548500" y="3730038"/>
            <a:ext cx="204459" cy="176257"/>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5" name="Elipse 64">
            <a:extLst>
              <a:ext uri="{FF2B5EF4-FFF2-40B4-BE49-F238E27FC236}">
                <a16:creationId xmlns:a16="http://schemas.microsoft.com/office/drawing/2014/main" id="{91DEFDB2-A9FF-F323-1DAE-AA94BDA081DF}"/>
              </a:ext>
            </a:extLst>
          </p:cNvPr>
          <p:cNvSpPr/>
          <p:nvPr/>
        </p:nvSpPr>
        <p:spPr>
          <a:xfrm>
            <a:off x="5573319" y="3628907"/>
            <a:ext cx="204848" cy="2048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6" name="CuadroTexto 65">
            <a:extLst>
              <a:ext uri="{FF2B5EF4-FFF2-40B4-BE49-F238E27FC236}">
                <a16:creationId xmlns:a16="http://schemas.microsoft.com/office/drawing/2014/main" id="{5CDA32BD-0D0A-02B8-3B10-3803B9AAF929}"/>
              </a:ext>
            </a:extLst>
          </p:cNvPr>
          <p:cNvSpPr txBox="1"/>
          <p:nvPr/>
        </p:nvSpPr>
        <p:spPr>
          <a:xfrm>
            <a:off x="3644296" y="2860044"/>
            <a:ext cx="1289135" cy="253916"/>
          </a:xfrm>
          <a:prstGeom prst="rect">
            <a:avLst/>
          </a:prstGeom>
          <a:noFill/>
        </p:spPr>
        <p:txBody>
          <a:bodyPr wrap="none" rtlCol="0">
            <a:spAutoFit/>
          </a:bodyPr>
          <a:lstStyle/>
          <a:p>
            <a:r>
              <a:rPr lang="es-ES" sz="1050" dirty="0"/>
              <a:t>Mi dirección actual</a:t>
            </a:r>
          </a:p>
        </p:txBody>
      </p:sp>
      <p:sp>
        <p:nvSpPr>
          <p:cNvPr id="67" name="CuadroTexto 66">
            <a:extLst>
              <a:ext uri="{FF2B5EF4-FFF2-40B4-BE49-F238E27FC236}">
                <a16:creationId xmlns:a16="http://schemas.microsoft.com/office/drawing/2014/main" id="{A3252A84-25A7-DD15-EC46-554CB69E79C7}"/>
              </a:ext>
            </a:extLst>
          </p:cNvPr>
          <p:cNvSpPr txBox="1"/>
          <p:nvPr/>
        </p:nvSpPr>
        <p:spPr>
          <a:xfrm>
            <a:off x="5294067" y="3968505"/>
            <a:ext cx="619080" cy="253916"/>
          </a:xfrm>
          <a:prstGeom prst="rect">
            <a:avLst/>
          </a:prstGeom>
          <a:noFill/>
        </p:spPr>
        <p:txBody>
          <a:bodyPr wrap="none" rtlCol="0">
            <a:spAutoFit/>
          </a:bodyPr>
          <a:lstStyle/>
          <a:p>
            <a:r>
              <a:rPr lang="es-ES" sz="1050" dirty="0"/>
              <a:t>Trabajo</a:t>
            </a:r>
          </a:p>
        </p:txBody>
      </p:sp>
      <p:pic>
        <p:nvPicPr>
          <p:cNvPr id="69" name="Imagen 68" descr="Interfaz de usuario gráfica, Texto, Aplicación&#10;&#10;Descripción generada automáticamente">
            <a:extLst>
              <a:ext uri="{FF2B5EF4-FFF2-40B4-BE49-F238E27FC236}">
                <a16:creationId xmlns:a16="http://schemas.microsoft.com/office/drawing/2014/main" id="{6FE9E2E7-B67D-9BCD-CFA8-FD3BF8CDD247}"/>
              </a:ext>
            </a:extLst>
          </p:cNvPr>
          <p:cNvPicPr>
            <a:picLocks noChangeAspect="1"/>
          </p:cNvPicPr>
          <p:nvPr/>
        </p:nvPicPr>
        <p:blipFill rotWithShape="1">
          <a:blip r:embed="rId2"/>
          <a:srcRect l="34448" t="26768" r="35449" b="28370"/>
          <a:stretch/>
        </p:blipFill>
        <p:spPr>
          <a:xfrm>
            <a:off x="1295219" y="992927"/>
            <a:ext cx="1043724" cy="991357"/>
          </a:xfrm>
          <a:prstGeom prst="rect">
            <a:avLst/>
          </a:prstGeom>
        </p:spPr>
      </p:pic>
      <p:sp>
        <p:nvSpPr>
          <p:cNvPr id="70" name="CuadroTexto 69">
            <a:extLst>
              <a:ext uri="{FF2B5EF4-FFF2-40B4-BE49-F238E27FC236}">
                <a16:creationId xmlns:a16="http://schemas.microsoft.com/office/drawing/2014/main" id="{E8B81600-A1F9-F39F-B1E3-378B4428A624}"/>
              </a:ext>
            </a:extLst>
          </p:cNvPr>
          <p:cNvSpPr txBox="1"/>
          <p:nvPr/>
        </p:nvSpPr>
        <p:spPr>
          <a:xfrm>
            <a:off x="1271316" y="1942121"/>
            <a:ext cx="1034257" cy="253916"/>
          </a:xfrm>
          <a:prstGeom prst="rect">
            <a:avLst/>
          </a:prstGeom>
          <a:noFill/>
        </p:spPr>
        <p:txBody>
          <a:bodyPr wrap="none" rtlCol="0">
            <a:spAutoFit/>
          </a:bodyPr>
          <a:lstStyle/>
          <a:p>
            <a:r>
              <a:rPr lang="es-ES" sz="1050" dirty="0"/>
              <a:t>Cargar imagen</a:t>
            </a:r>
          </a:p>
        </p:txBody>
      </p:sp>
      <p:sp>
        <p:nvSpPr>
          <p:cNvPr id="71" name="CuadroTexto 70">
            <a:extLst>
              <a:ext uri="{FF2B5EF4-FFF2-40B4-BE49-F238E27FC236}">
                <a16:creationId xmlns:a16="http://schemas.microsoft.com/office/drawing/2014/main" id="{88F7E883-0716-A2E8-CD83-B6E39772B4B0}"/>
              </a:ext>
            </a:extLst>
          </p:cNvPr>
          <p:cNvSpPr txBox="1"/>
          <p:nvPr/>
        </p:nvSpPr>
        <p:spPr>
          <a:xfrm>
            <a:off x="2288663" y="3628907"/>
            <a:ext cx="1481496" cy="253916"/>
          </a:xfrm>
          <a:prstGeom prst="rect">
            <a:avLst/>
          </a:prstGeom>
          <a:noFill/>
        </p:spPr>
        <p:txBody>
          <a:bodyPr wrap="none" rtlCol="0">
            <a:spAutoFit/>
          </a:bodyPr>
          <a:lstStyle/>
          <a:p>
            <a:pPr algn="r"/>
            <a:r>
              <a:rPr lang="es-ES" sz="1050" dirty="0"/>
              <a:t>Dirección: Avenida </a:t>
            </a:r>
            <a:r>
              <a:rPr lang="es-ES" sz="1050" dirty="0" err="1"/>
              <a:t>xxx</a:t>
            </a:r>
            <a:endParaRPr lang="es-ES" sz="1050" dirty="0"/>
          </a:p>
        </p:txBody>
      </p:sp>
      <p:sp>
        <p:nvSpPr>
          <p:cNvPr id="72" name="CuadroTexto 71">
            <a:extLst>
              <a:ext uri="{FF2B5EF4-FFF2-40B4-BE49-F238E27FC236}">
                <a16:creationId xmlns:a16="http://schemas.microsoft.com/office/drawing/2014/main" id="{EC47FD0C-C04E-F507-ABEA-7E325D9B6605}"/>
              </a:ext>
            </a:extLst>
          </p:cNvPr>
          <p:cNvSpPr txBox="1"/>
          <p:nvPr/>
        </p:nvSpPr>
        <p:spPr>
          <a:xfrm>
            <a:off x="2041801" y="4026545"/>
            <a:ext cx="1794082" cy="253916"/>
          </a:xfrm>
          <a:prstGeom prst="rect">
            <a:avLst/>
          </a:prstGeom>
          <a:noFill/>
        </p:spPr>
        <p:txBody>
          <a:bodyPr wrap="none" rtlCol="0">
            <a:spAutoFit/>
          </a:bodyPr>
          <a:lstStyle/>
          <a:p>
            <a:pPr algn="r"/>
            <a:r>
              <a:rPr lang="es-ES" sz="1050" dirty="0"/>
              <a:t>Referencia: Referencias </a:t>
            </a:r>
            <a:r>
              <a:rPr lang="es-ES" sz="1050" dirty="0" err="1"/>
              <a:t>sss</a:t>
            </a:r>
            <a:endParaRPr lang="es-ES" sz="1050" dirty="0"/>
          </a:p>
        </p:txBody>
      </p:sp>
      <p:sp>
        <p:nvSpPr>
          <p:cNvPr id="73" name="CuadroTexto 72">
            <a:extLst>
              <a:ext uri="{FF2B5EF4-FFF2-40B4-BE49-F238E27FC236}">
                <a16:creationId xmlns:a16="http://schemas.microsoft.com/office/drawing/2014/main" id="{B68FB40E-F53C-9C9E-1072-1E5A5896C754}"/>
              </a:ext>
            </a:extLst>
          </p:cNvPr>
          <p:cNvSpPr txBox="1"/>
          <p:nvPr/>
        </p:nvSpPr>
        <p:spPr>
          <a:xfrm>
            <a:off x="2343166" y="4448175"/>
            <a:ext cx="1337226" cy="253916"/>
          </a:xfrm>
          <a:prstGeom prst="rect">
            <a:avLst/>
          </a:prstGeom>
          <a:noFill/>
        </p:spPr>
        <p:txBody>
          <a:bodyPr wrap="none" rtlCol="0">
            <a:spAutoFit/>
          </a:bodyPr>
          <a:lstStyle/>
          <a:p>
            <a:pPr algn="r"/>
            <a:r>
              <a:rPr lang="es-ES" sz="1050" dirty="0"/>
              <a:t>Distrito: Santa </a:t>
            </a:r>
            <a:r>
              <a:rPr lang="es-ES" sz="1050" dirty="0" err="1"/>
              <a:t>anita</a:t>
            </a:r>
            <a:endParaRPr lang="es-ES" sz="1050" dirty="0"/>
          </a:p>
        </p:txBody>
      </p:sp>
      <p:sp>
        <p:nvSpPr>
          <p:cNvPr id="74" name="CuadroTexto 73">
            <a:extLst>
              <a:ext uri="{FF2B5EF4-FFF2-40B4-BE49-F238E27FC236}">
                <a16:creationId xmlns:a16="http://schemas.microsoft.com/office/drawing/2014/main" id="{931134FF-F718-4880-6639-1FE4FCA43315}"/>
              </a:ext>
            </a:extLst>
          </p:cNvPr>
          <p:cNvSpPr txBox="1"/>
          <p:nvPr/>
        </p:nvSpPr>
        <p:spPr>
          <a:xfrm>
            <a:off x="2418391" y="3317471"/>
            <a:ext cx="1040946" cy="253916"/>
          </a:xfrm>
          <a:prstGeom prst="rect">
            <a:avLst/>
          </a:prstGeom>
          <a:noFill/>
        </p:spPr>
        <p:txBody>
          <a:bodyPr wrap="square" rtlCol="0">
            <a:spAutoFit/>
          </a:bodyPr>
          <a:lstStyle/>
          <a:p>
            <a:pPr algn="r"/>
            <a:r>
              <a:rPr lang="es-ES" sz="1050" dirty="0"/>
              <a:t>Tipo: Trabajo</a:t>
            </a:r>
          </a:p>
        </p:txBody>
      </p:sp>
      <p:cxnSp>
        <p:nvCxnSpPr>
          <p:cNvPr id="3" name="Conector recto 2">
            <a:extLst>
              <a:ext uri="{FF2B5EF4-FFF2-40B4-BE49-F238E27FC236}">
                <a16:creationId xmlns:a16="http://schemas.microsoft.com/office/drawing/2014/main" id="{39E8C012-4905-5791-C341-3C1F61C049E4}"/>
              </a:ext>
            </a:extLst>
          </p:cNvPr>
          <p:cNvCxnSpPr/>
          <p:nvPr/>
        </p:nvCxnSpPr>
        <p:spPr>
          <a:xfrm>
            <a:off x="2612515" y="5778224"/>
            <a:ext cx="4641831" cy="0"/>
          </a:xfrm>
          <a:prstGeom prst="line">
            <a:avLst/>
          </a:prstGeom>
        </p:spPr>
        <p:style>
          <a:lnRef idx="2">
            <a:schemeClr val="accent1"/>
          </a:lnRef>
          <a:fillRef idx="0">
            <a:schemeClr val="accent1"/>
          </a:fillRef>
          <a:effectRef idx="1">
            <a:schemeClr val="accent1"/>
          </a:effectRef>
          <a:fontRef idx="minor">
            <a:schemeClr val="tx1"/>
          </a:fontRef>
        </p:style>
      </p:cxnSp>
      <p:sp>
        <p:nvSpPr>
          <p:cNvPr id="6" name="Rectángulo 5">
            <a:extLst>
              <a:ext uri="{FF2B5EF4-FFF2-40B4-BE49-F238E27FC236}">
                <a16:creationId xmlns:a16="http://schemas.microsoft.com/office/drawing/2014/main" id="{0FF0384D-DE14-8BEC-2068-57FAB4BCB1F8}"/>
              </a:ext>
            </a:extLst>
          </p:cNvPr>
          <p:cNvSpPr/>
          <p:nvPr/>
        </p:nvSpPr>
        <p:spPr>
          <a:xfrm>
            <a:off x="2683069" y="6473276"/>
            <a:ext cx="1973013"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B8424B0F-419A-7832-9742-D059F685CE86}"/>
              </a:ext>
            </a:extLst>
          </p:cNvPr>
          <p:cNvSpPr txBox="1"/>
          <p:nvPr/>
        </p:nvSpPr>
        <p:spPr>
          <a:xfrm>
            <a:off x="2864876" y="6493363"/>
            <a:ext cx="1661032" cy="253916"/>
          </a:xfrm>
          <a:prstGeom prst="rect">
            <a:avLst/>
          </a:prstGeom>
          <a:noFill/>
        </p:spPr>
        <p:txBody>
          <a:bodyPr wrap="none" rtlCol="0">
            <a:spAutoFit/>
          </a:bodyPr>
          <a:lstStyle/>
          <a:p>
            <a:r>
              <a:rPr lang="es-ES" sz="1050" b="1" dirty="0"/>
              <a:t>Agregar nueva dirección</a:t>
            </a:r>
          </a:p>
        </p:txBody>
      </p:sp>
      <p:sp>
        <p:nvSpPr>
          <p:cNvPr id="8" name="CuadroTexto 7">
            <a:extLst>
              <a:ext uri="{FF2B5EF4-FFF2-40B4-BE49-F238E27FC236}">
                <a16:creationId xmlns:a16="http://schemas.microsoft.com/office/drawing/2014/main" id="{24742ADF-D609-00B9-F584-4B6613907B30}"/>
              </a:ext>
            </a:extLst>
          </p:cNvPr>
          <p:cNvSpPr txBox="1"/>
          <p:nvPr/>
        </p:nvSpPr>
        <p:spPr>
          <a:xfrm>
            <a:off x="2778298" y="5871555"/>
            <a:ext cx="487634" cy="253916"/>
          </a:xfrm>
          <a:prstGeom prst="rect">
            <a:avLst/>
          </a:prstGeom>
          <a:noFill/>
        </p:spPr>
        <p:txBody>
          <a:bodyPr wrap="none" rtlCol="0">
            <a:spAutoFit/>
          </a:bodyPr>
          <a:lstStyle/>
          <a:p>
            <a:pPr algn="ctr"/>
            <a:r>
              <a:rPr lang="es-ES" sz="1050" dirty="0"/>
              <a:t>Casa</a:t>
            </a:r>
          </a:p>
        </p:txBody>
      </p:sp>
      <p:sp>
        <p:nvSpPr>
          <p:cNvPr id="10" name="CuadroTexto 9">
            <a:extLst>
              <a:ext uri="{FF2B5EF4-FFF2-40B4-BE49-F238E27FC236}">
                <a16:creationId xmlns:a16="http://schemas.microsoft.com/office/drawing/2014/main" id="{C4E9A00C-C276-4EFF-597A-F0026DFAE7EB}"/>
              </a:ext>
            </a:extLst>
          </p:cNvPr>
          <p:cNvSpPr txBox="1"/>
          <p:nvPr/>
        </p:nvSpPr>
        <p:spPr>
          <a:xfrm>
            <a:off x="4491771" y="5871555"/>
            <a:ext cx="824265" cy="253916"/>
          </a:xfrm>
          <a:prstGeom prst="rect">
            <a:avLst/>
          </a:prstGeom>
          <a:noFill/>
        </p:spPr>
        <p:txBody>
          <a:bodyPr wrap="none" rtlCol="0">
            <a:spAutoFit/>
          </a:bodyPr>
          <a:lstStyle/>
          <a:p>
            <a:pPr algn="ctr"/>
            <a:r>
              <a:rPr lang="es-ES" sz="1050" dirty="0"/>
              <a:t>Jr. Luis 342</a:t>
            </a:r>
          </a:p>
        </p:txBody>
      </p:sp>
      <p:sp>
        <p:nvSpPr>
          <p:cNvPr id="11" name="CuadroTexto 10">
            <a:extLst>
              <a:ext uri="{FF2B5EF4-FFF2-40B4-BE49-F238E27FC236}">
                <a16:creationId xmlns:a16="http://schemas.microsoft.com/office/drawing/2014/main" id="{35EB8FB9-5561-27D4-EA04-E96314CFDC4A}"/>
              </a:ext>
            </a:extLst>
          </p:cNvPr>
          <p:cNvSpPr txBox="1"/>
          <p:nvPr/>
        </p:nvSpPr>
        <p:spPr>
          <a:xfrm>
            <a:off x="5395193" y="5884210"/>
            <a:ext cx="1064715" cy="253916"/>
          </a:xfrm>
          <a:prstGeom prst="rect">
            <a:avLst/>
          </a:prstGeom>
          <a:noFill/>
        </p:spPr>
        <p:txBody>
          <a:bodyPr wrap="none" rtlCol="0">
            <a:spAutoFit/>
          </a:bodyPr>
          <a:lstStyle/>
          <a:p>
            <a:r>
              <a:rPr lang="es-ES" sz="1050" dirty="0"/>
              <a:t>Frente a tambo</a:t>
            </a:r>
          </a:p>
        </p:txBody>
      </p:sp>
      <p:sp>
        <p:nvSpPr>
          <p:cNvPr id="14" name="CuadroTexto 13">
            <a:extLst>
              <a:ext uri="{FF2B5EF4-FFF2-40B4-BE49-F238E27FC236}">
                <a16:creationId xmlns:a16="http://schemas.microsoft.com/office/drawing/2014/main" id="{1ED9A3FE-C41C-47F9-E196-5C0B2E394732}"/>
              </a:ext>
            </a:extLst>
          </p:cNvPr>
          <p:cNvSpPr txBox="1"/>
          <p:nvPr/>
        </p:nvSpPr>
        <p:spPr>
          <a:xfrm>
            <a:off x="3313836" y="5871555"/>
            <a:ext cx="829074" cy="253916"/>
          </a:xfrm>
          <a:prstGeom prst="rect">
            <a:avLst/>
          </a:prstGeom>
          <a:noFill/>
        </p:spPr>
        <p:txBody>
          <a:bodyPr wrap="none" rtlCol="0">
            <a:spAutoFit/>
          </a:bodyPr>
          <a:lstStyle/>
          <a:p>
            <a:pPr algn="ctr"/>
            <a:r>
              <a:rPr lang="es-ES" sz="1050" dirty="0"/>
              <a:t>San miguel</a:t>
            </a:r>
          </a:p>
        </p:txBody>
      </p:sp>
      <p:sp>
        <p:nvSpPr>
          <p:cNvPr id="15" name="CuadroTexto 14">
            <a:extLst>
              <a:ext uri="{FF2B5EF4-FFF2-40B4-BE49-F238E27FC236}">
                <a16:creationId xmlns:a16="http://schemas.microsoft.com/office/drawing/2014/main" id="{B06FA32B-C35B-0B30-6364-590FD7BD9A8F}"/>
              </a:ext>
            </a:extLst>
          </p:cNvPr>
          <p:cNvSpPr txBox="1"/>
          <p:nvPr/>
        </p:nvSpPr>
        <p:spPr>
          <a:xfrm>
            <a:off x="6568319" y="5884210"/>
            <a:ext cx="378630" cy="253916"/>
          </a:xfrm>
          <a:prstGeom prst="rect">
            <a:avLst/>
          </a:prstGeom>
          <a:noFill/>
        </p:spPr>
        <p:txBody>
          <a:bodyPr wrap="none" rtlCol="0">
            <a:spAutoFit/>
          </a:bodyPr>
          <a:lstStyle/>
          <a:p>
            <a:r>
              <a:rPr lang="es-ES" sz="1050" dirty="0"/>
              <a:t>Ver</a:t>
            </a:r>
          </a:p>
        </p:txBody>
      </p:sp>
      <p:sp>
        <p:nvSpPr>
          <p:cNvPr id="16" name="CuadroTexto 15">
            <a:extLst>
              <a:ext uri="{FF2B5EF4-FFF2-40B4-BE49-F238E27FC236}">
                <a16:creationId xmlns:a16="http://schemas.microsoft.com/office/drawing/2014/main" id="{71F28159-9EA1-1857-A994-B3372DA03DB2}"/>
              </a:ext>
            </a:extLst>
          </p:cNvPr>
          <p:cNvSpPr txBox="1"/>
          <p:nvPr/>
        </p:nvSpPr>
        <p:spPr>
          <a:xfrm>
            <a:off x="2748284" y="6178802"/>
            <a:ext cx="559770" cy="253916"/>
          </a:xfrm>
          <a:prstGeom prst="rect">
            <a:avLst/>
          </a:prstGeom>
          <a:noFill/>
        </p:spPr>
        <p:txBody>
          <a:bodyPr wrap="none" rtlCol="0">
            <a:spAutoFit/>
          </a:bodyPr>
          <a:lstStyle/>
          <a:p>
            <a:pPr algn="ctr"/>
            <a:r>
              <a:rPr lang="es-ES" sz="1050" dirty="0"/>
              <a:t>Casa2</a:t>
            </a:r>
          </a:p>
        </p:txBody>
      </p:sp>
      <p:sp>
        <p:nvSpPr>
          <p:cNvPr id="17" name="CuadroTexto 16">
            <a:extLst>
              <a:ext uri="{FF2B5EF4-FFF2-40B4-BE49-F238E27FC236}">
                <a16:creationId xmlns:a16="http://schemas.microsoft.com/office/drawing/2014/main" id="{F2D91517-E176-E661-5C35-5DEA0ACB2BC3}"/>
              </a:ext>
            </a:extLst>
          </p:cNvPr>
          <p:cNvSpPr txBox="1"/>
          <p:nvPr/>
        </p:nvSpPr>
        <p:spPr>
          <a:xfrm>
            <a:off x="4476185" y="6178802"/>
            <a:ext cx="867545" cy="253916"/>
          </a:xfrm>
          <a:prstGeom prst="rect">
            <a:avLst/>
          </a:prstGeom>
          <a:noFill/>
        </p:spPr>
        <p:txBody>
          <a:bodyPr wrap="none" rtlCol="0">
            <a:spAutoFit/>
          </a:bodyPr>
          <a:lstStyle/>
          <a:p>
            <a:pPr algn="ctr"/>
            <a:r>
              <a:rPr lang="es-ES" sz="1050" dirty="0"/>
              <a:t>av. Luis 342</a:t>
            </a:r>
          </a:p>
        </p:txBody>
      </p:sp>
      <p:sp>
        <p:nvSpPr>
          <p:cNvPr id="19" name="CuadroTexto 18">
            <a:extLst>
              <a:ext uri="{FF2B5EF4-FFF2-40B4-BE49-F238E27FC236}">
                <a16:creationId xmlns:a16="http://schemas.microsoft.com/office/drawing/2014/main" id="{8227E75F-EF79-20D5-0DFF-FDB8E97A2D63}"/>
              </a:ext>
            </a:extLst>
          </p:cNvPr>
          <p:cNvSpPr txBox="1"/>
          <p:nvPr/>
        </p:nvSpPr>
        <p:spPr>
          <a:xfrm>
            <a:off x="3303862" y="6178802"/>
            <a:ext cx="861133" cy="253916"/>
          </a:xfrm>
          <a:prstGeom prst="rect">
            <a:avLst/>
          </a:prstGeom>
          <a:noFill/>
        </p:spPr>
        <p:txBody>
          <a:bodyPr wrap="none" rtlCol="0">
            <a:spAutoFit/>
          </a:bodyPr>
          <a:lstStyle/>
          <a:p>
            <a:pPr algn="ctr"/>
            <a:r>
              <a:rPr lang="es-ES" sz="1050" dirty="0" err="1"/>
              <a:t>Jesus</a:t>
            </a:r>
            <a:r>
              <a:rPr lang="es-ES" sz="1050" dirty="0"/>
              <a:t> María</a:t>
            </a:r>
          </a:p>
        </p:txBody>
      </p:sp>
      <p:sp>
        <p:nvSpPr>
          <p:cNvPr id="20" name="CuadroTexto 19">
            <a:extLst>
              <a:ext uri="{FF2B5EF4-FFF2-40B4-BE49-F238E27FC236}">
                <a16:creationId xmlns:a16="http://schemas.microsoft.com/office/drawing/2014/main" id="{147E1991-A778-AC69-48CD-62B5DBFF46E5}"/>
              </a:ext>
            </a:extLst>
          </p:cNvPr>
          <p:cNvSpPr txBox="1"/>
          <p:nvPr/>
        </p:nvSpPr>
        <p:spPr>
          <a:xfrm>
            <a:off x="5395193" y="6147838"/>
            <a:ext cx="1176925" cy="253916"/>
          </a:xfrm>
          <a:prstGeom prst="rect">
            <a:avLst/>
          </a:prstGeom>
          <a:noFill/>
        </p:spPr>
        <p:txBody>
          <a:bodyPr wrap="none" rtlCol="0">
            <a:spAutoFit/>
          </a:bodyPr>
          <a:lstStyle/>
          <a:p>
            <a:r>
              <a:rPr lang="es-ES" sz="1050" dirty="0"/>
              <a:t>Frente a </a:t>
            </a:r>
            <a:r>
              <a:rPr lang="es-ES" sz="1050" dirty="0" err="1"/>
              <a:t>Plza</a:t>
            </a:r>
            <a:r>
              <a:rPr lang="es-ES" sz="1050" dirty="0"/>
              <a:t> Vea</a:t>
            </a:r>
          </a:p>
        </p:txBody>
      </p:sp>
      <p:sp>
        <p:nvSpPr>
          <p:cNvPr id="23" name="CuadroTexto 22">
            <a:extLst>
              <a:ext uri="{FF2B5EF4-FFF2-40B4-BE49-F238E27FC236}">
                <a16:creationId xmlns:a16="http://schemas.microsoft.com/office/drawing/2014/main" id="{B58DD3EA-CF49-60AE-6B3B-76BEF503C75A}"/>
              </a:ext>
            </a:extLst>
          </p:cNvPr>
          <p:cNvSpPr txBox="1"/>
          <p:nvPr/>
        </p:nvSpPr>
        <p:spPr>
          <a:xfrm>
            <a:off x="6623581" y="6147838"/>
            <a:ext cx="378630" cy="253916"/>
          </a:xfrm>
          <a:prstGeom prst="rect">
            <a:avLst/>
          </a:prstGeom>
          <a:noFill/>
        </p:spPr>
        <p:txBody>
          <a:bodyPr wrap="square" rtlCol="0">
            <a:spAutoFit/>
          </a:bodyPr>
          <a:lstStyle/>
          <a:p>
            <a:r>
              <a:rPr lang="es-ES" sz="1050" dirty="0"/>
              <a:t>Ver</a:t>
            </a:r>
          </a:p>
        </p:txBody>
      </p:sp>
      <p:sp>
        <p:nvSpPr>
          <p:cNvPr id="24" name="Rectángulo 23">
            <a:extLst>
              <a:ext uri="{FF2B5EF4-FFF2-40B4-BE49-F238E27FC236}">
                <a16:creationId xmlns:a16="http://schemas.microsoft.com/office/drawing/2014/main" id="{3679C882-D2F5-7AE0-BD86-FF130E70B0AE}"/>
              </a:ext>
            </a:extLst>
          </p:cNvPr>
          <p:cNvSpPr/>
          <p:nvPr/>
        </p:nvSpPr>
        <p:spPr>
          <a:xfrm>
            <a:off x="7036769" y="5848145"/>
            <a:ext cx="1012323"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CuadroTexto 24">
            <a:extLst>
              <a:ext uri="{FF2B5EF4-FFF2-40B4-BE49-F238E27FC236}">
                <a16:creationId xmlns:a16="http://schemas.microsoft.com/office/drawing/2014/main" id="{48537091-7836-E68C-A9C0-EC3CB93FEE02}"/>
              </a:ext>
            </a:extLst>
          </p:cNvPr>
          <p:cNvSpPr txBox="1"/>
          <p:nvPr/>
        </p:nvSpPr>
        <p:spPr>
          <a:xfrm>
            <a:off x="7148979" y="5892339"/>
            <a:ext cx="918841" cy="253916"/>
          </a:xfrm>
          <a:prstGeom prst="rect">
            <a:avLst/>
          </a:prstGeom>
          <a:noFill/>
        </p:spPr>
        <p:txBody>
          <a:bodyPr wrap="none" rtlCol="0">
            <a:spAutoFit/>
          </a:bodyPr>
          <a:lstStyle/>
          <a:p>
            <a:r>
              <a:rPr lang="es-ES" sz="1050" b="1" dirty="0"/>
              <a:t>Seleccionar</a:t>
            </a:r>
          </a:p>
        </p:txBody>
      </p:sp>
      <p:sp>
        <p:nvSpPr>
          <p:cNvPr id="26" name="CuadroTexto 25">
            <a:extLst>
              <a:ext uri="{FF2B5EF4-FFF2-40B4-BE49-F238E27FC236}">
                <a16:creationId xmlns:a16="http://schemas.microsoft.com/office/drawing/2014/main" id="{1EA30560-B31E-1B9C-78FD-D722D6E250E1}"/>
              </a:ext>
            </a:extLst>
          </p:cNvPr>
          <p:cNvSpPr txBox="1"/>
          <p:nvPr/>
        </p:nvSpPr>
        <p:spPr>
          <a:xfrm>
            <a:off x="9438821" y="4280461"/>
            <a:ext cx="2200140" cy="577081"/>
          </a:xfrm>
          <a:prstGeom prst="rect">
            <a:avLst/>
          </a:prstGeom>
          <a:noFill/>
        </p:spPr>
        <p:txBody>
          <a:bodyPr wrap="square" rtlCol="0">
            <a:spAutoFit/>
          </a:bodyPr>
          <a:lstStyle/>
          <a:p>
            <a:r>
              <a:rPr lang="es-ES" sz="1050" dirty="0"/>
              <a:t>¿Está seguro que desea cambiar a: </a:t>
            </a:r>
            <a:r>
              <a:rPr lang="es-ES" sz="1050" dirty="0" err="1"/>
              <a:t>Jr</a:t>
            </a:r>
            <a:r>
              <a:rPr lang="es-ES" sz="1050" dirty="0"/>
              <a:t> Luis 32 (Casa) como su dirección actual ?</a:t>
            </a:r>
          </a:p>
        </p:txBody>
      </p:sp>
      <p:sp>
        <p:nvSpPr>
          <p:cNvPr id="28" name="CuadroTexto 27">
            <a:extLst>
              <a:ext uri="{FF2B5EF4-FFF2-40B4-BE49-F238E27FC236}">
                <a16:creationId xmlns:a16="http://schemas.microsoft.com/office/drawing/2014/main" id="{FE673A77-A2A4-84F8-8C72-7FA6F5C29DA2}"/>
              </a:ext>
            </a:extLst>
          </p:cNvPr>
          <p:cNvSpPr txBox="1"/>
          <p:nvPr/>
        </p:nvSpPr>
        <p:spPr>
          <a:xfrm>
            <a:off x="9438821" y="3927223"/>
            <a:ext cx="2440092" cy="253916"/>
          </a:xfrm>
          <a:prstGeom prst="rect">
            <a:avLst/>
          </a:prstGeom>
          <a:noFill/>
        </p:spPr>
        <p:txBody>
          <a:bodyPr wrap="none" rtlCol="0">
            <a:spAutoFit/>
          </a:bodyPr>
          <a:lstStyle/>
          <a:p>
            <a:r>
              <a:rPr lang="es-ES" sz="1050" b="1" dirty="0"/>
              <a:t>CONFIRMAR CAMBIO DE DIRECCIÓN</a:t>
            </a:r>
          </a:p>
        </p:txBody>
      </p:sp>
      <p:sp>
        <p:nvSpPr>
          <p:cNvPr id="29" name="CuadroTexto 28">
            <a:extLst>
              <a:ext uri="{FF2B5EF4-FFF2-40B4-BE49-F238E27FC236}">
                <a16:creationId xmlns:a16="http://schemas.microsoft.com/office/drawing/2014/main" id="{5CACA698-D97F-2A99-9987-ABA5AE76C04E}"/>
              </a:ext>
            </a:extLst>
          </p:cNvPr>
          <p:cNvSpPr txBox="1"/>
          <p:nvPr/>
        </p:nvSpPr>
        <p:spPr>
          <a:xfrm>
            <a:off x="9438821" y="4953293"/>
            <a:ext cx="869149" cy="253916"/>
          </a:xfrm>
          <a:prstGeom prst="rect">
            <a:avLst/>
          </a:prstGeom>
          <a:noFill/>
        </p:spPr>
        <p:txBody>
          <a:bodyPr wrap="none" rtlCol="0">
            <a:spAutoFit/>
          </a:bodyPr>
          <a:lstStyle/>
          <a:p>
            <a:r>
              <a:rPr lang="es-ES" sz="1050" b="1" dirty="0"/>
              <a:t>CANCELAR</a:t>
            </a:r>
          </a:p>
        </p:txBody>
      </p:sp>
      <p:sp>
        <p:nvSpPr>
          <p:cNvPr id="30" name="CuadroTexto 29">
            <a:extLst>
              <a:ext uri="{FF2B5EF4-FFF2-40B4-BE49-F238E27FC236}">
                <a16:creationId xmlns:a16="http://schemas.microsoft.com/office/drawing/2014/main" id="{95385460-D28A-9346-D050-7BF4563EB0C6}"/>
              </a:ext>
            </a:extLst>
          </p:cNvPr>
          <p:cNvSpPr txBox="1"/>
          <p:nvPr/>
        </p:nvSpPr>
        <p:spPr>
          <a:xfrm>
            <a:off x="10769812" y="4953293"/>
            <a:ext cx="756938" cy="253916"/>
          </a:xfrm>
          <a:prstGeom prst="rect">
            <a:avLst/>
          </a:prstGeom>
          <a:noFill/>
        </p:spPr>
        <p:txBody>
          <a:bodyPr wrap="none" rtlCol="0">
            <a:spAutoFit/>
          </a:bodyPr>
          <a:lstStyle/>
          <a:p>
            <a:r>
              <a:rPr lang="es-ES" sz="1050" b="1" dirty="0"/>
              <a:t>ACEPTAR</a:t>
            </a:r>
          </a:p>
        </p:txBody>
      </p:sp>
      <p:sp>
        <p:nvSpPr>
          <p:cNvPr id="32" name="Rectángulo 31">
            <a:extLst>
              <a:ext uri="{FF2B5EF4-FFF2-40B4-BE49-F238E27FC236}">
                <a16:creationId xmlns:a16="http://schemas.microsoft.com/office/drawing/2014/main" id="{0B8A9EFF-DE23-CB49-A26B-3DC86A5636FF}"/>
              </a:ext>
            </a:extLst>
          </p:cNvPr>
          <p:cNvSpPr/>
          <p:nvPr/>
        </p:nvSpPr>
        <p:spPr>
          <a:xfrm>
            <a:off x="7046737" y="6170247"/>
            <a:ext cx="1012323"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3" name="CuadroTexto 32">
            <a:extLst>
              <a:ext uri="{FF2B5EF4-FFF2-40B4-BE49-F238E27FC236}">
                <a16:creationId xmlns:a16="http://schemas.microsoft.com/office/drawing/2014/main" id="{AB8B2538-2814-5ADF-6AA3-7A12B506E623}"/>
              </a:ext>
            </a:extLst>
          </p:cNvPr>
          <p:cNvSpPr txBox="1"/>
          <p:nvPr/>
        </p:nvSpPr>
        <p:spPr>
          <a:xfrm>
            <a:off x="7158947" y="6214441"/>
            <a:ext cx="918841" cy="253916"/>
          </a:xfrm>
          <a:prstGeom prst="rect">
            <a:avLst/>
          </a:prstGeom>
          <a:noFill/>
        </p:spPr>
        <p:txBody>
          <a:bodyPr wrap="none" rtlCol="0">
            <a:spAutoFit/>
          </a:bodyPr>
          <a:lstStyle/>
          <a:p>
            <a:r>
              <a:rPr lang="es-ES" sz="1050" b="1" dirty="0"/>
              <a:t>Seleccionar</a:t>
            </a:r>
          </a:p>
        </p:txBody>
      </p:sp>
      <p:cxnSp>
        <p:nvCxnSpPr>
          <p:cNvPr id="35" name="Conector recto de flecha 34">
            <a:extLst>
              <a:ext uri="{FF2B5EF4-FFF2-40B4-BE49-F238E27FC236}">
                <a16:creationId xmlns:a16="http://schemas.microsoft.com/office/drawing/2014/main" id="{9CC7405C-6E85-E3E1-1F9C-A336E0285A40}"/>
              </a:ext>
            </a:extLst>
          </p:cNvPr>
          <p:cNvCxnSpPr/>
          <p:nvPr/>
        </p:nvCxnSpPr>
        <p:spPr>
          <a:xfrm flipV="1">
            <a:off x="8049092" y="4448175"/>
            <a:ext cx="1105418" cy="13300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0306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151E0-7906-F5CD-7889-DA29455FF6D8}"/>
            </a:ext>
          </a:extLst>
        </p:cNvPr>
        <p:cNvGrpSpPr/>
        <p:nvPr/>
      </p:nvGrpSpPr>
      <p:grpSpPr>
        <a:xfrm>
          <a:off x="0" y="0"/>
          <a:ext cx="0" cy="0"/>
          <a:chOff x="0" y="0"/>
          <a:chExt cx="0" cy="0"/>
        </a:xfrm>
      </p:grpSpPr>
      <p:sp>
        <p:nvSpPr>
          <p:cNvPr id="7" name="Rectángulo 6">
            <a:extLst>
              <a:ext uri="{FF2B5EF4-FFF2-40B4-BE49-F238E27FC236}">
                <a16:creationId xmlns:a16="http://schemas.microsoft.com/office/drawing/2014/main" id="{637CF554-E633-A847-6438-7E83428A5058}"/>
              </a:ext>
            </a:extLst>
          </p:cNvPr>
          <p:cNvSpPr/>
          <p:nvPr/>
        </p:nvSpPr>
        <p:spPr>
          <a:xfrm>
            <a:off x="3568148" y="972939"/>
            <a:ext cx="4542182" cy="4354435"/>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Rectángulo 40">
            <a:extLst>
              <a:ext uri="{FF2B5EF4-FFF2-40B4-BE49-F238E27FC236}">
                <a16:creationId xmlns:a16="http://schemas.microsoft.com/office/drawing/2014/main" id="{A37AE9DA-1108-D007-0737-A6BEC195268D}"/>
              </a:ext>
            </a:extLst>
          </p:cNvPr>
          <p:cNvSpPr/>
          <p:nvPr/>
        </p:nvSpPr>
        <p:spPr>
          <a:xfrm>
            <a:off x="3995508" y="2096363"/>
            <a:ext cx="3700925" cy="2419118"/>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Rectángulo 3">
            <a:extLst>
              <a:ext uri="{FF2B5EF4-FFF2-40B4-BE49-F238E27FC236}">
                <a16:creationId xmlns:a16="http://schemas.microsoft.com/office/drawing/2014/main" id="{BDD6B04F-2696-3F2F-9AC4-D04D9FD3C003}"/>
              </a:ext>
            </a:extLst>
          </p:cNvPr>
          <p:cNvSpPr/>
          <p:nvPr/>
        </p:nvSpPr>
        <p:spPr>
          <a:xfrm>
            <a:off x="4672959" y="2741839"/>
            <a:ext cx="2200140"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D3EF300A-F9A0-6C8F-94E0-1A390264EDED}"/>
              </a:ext>
            </a:extLst>
          </p:cNvPr>
          <p:cNvSpPr txBox="1"/>
          <p:nvPr/>
        </p:nvSpPr>
        <p:spPr>
          <a:xfrm>
            <a:off x="3751321" y="1131768"/>
            <a:ext cx="1690335" cy="369332"/>
          </a:xfrm>
          <a:prstGeom prst="rect">
            <a:avLst/>
          </a:prstGeom>
          <a:noFill/>
        </p:spPr>
        <p:txBody>
          <a:bodyPr wrap="none" rtlCol="0">
            <a:spAutoFit/>
          </a:bodyPr>
          <a:lstStyle/>
          <a:p>
            <a:r>
              <a:rPr lang="es-ES" dirty="0"/>
              <a:t>3. CONFIRMAR</a:t>
            </a:r>
          </a:p>
        </p:txBody>
      </p:sp>
      <p:sp>
        <p:nvSpPr>
          <p:cNvPr id="9" name="CuadroTexto 8">
            <a:extLst>
              <a:ext uri="{FF2B5EF4-FFF2-40B4-BE49-F238E27FC236}">
                <a16:creationId xmlns:a16="http://schemas.microsoft.com/office/drawing/2014/main" id="{AAA54B57-7B40-717F-A3EA-8E8D5DC5B8D2}"/>
              </a:ext>
            </a:extLst>
          </p:cNvPr>
          <p:cNvSpPr txBox="1"/>
          <p:nvPr/>
        </p:nvSpPr>
        <p:spPr>
          <a:xfrm>
            <a:off x="4596489" y="2512697"/>
            <a:ext cx="585418" cy="253916"/>
          </a:xfrm>
          <a:prstGeom prst="rect">
            <a:avLst/>
          </a:prstGeom>
          <a:noFill/>
        </p:spPr>
        <p:txBody>
          <a:bodyPr wrap="none" rtlCol="0">
            <a:spAutoFit/>
          </a:bodyPr>
          <a:lstStyle/>
          <a:p>
            <a:r>
              <a:rPr lang="es-ES" sz="1050" dirty="0"/>
              <a:t>Correo</a:t>
            </a:r>
          </a:p>
        </p:txBody>
      </p:sp>
      <p:sp>
        <p:nvSpPr>
          <p:cNvPr id="12" name="Rectángulo 11">
            <a:extLst>
              <a:ext uri="{FF2B5EF4-FFF2-40B4-BE49-F238E27FC236}">
                <a16:creationId xmlns:a16="http://schemas.microsoft.com/office/drawing/2014/main" id="{C5E5F182-5B16-A530-5059-CA75FB308154}"/>
              </a:ext>
            </a:extLst>
          </p:cNvPr>
          <p:cNvSpPr/>
          <p:nvPr/>
        </p:nvSpPr>
        <p:spPr>
          <a:xfrm>
            <a:off x="4672959" y="3247537"/>
            <a:ext cx="2200140"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a:extLst>
              <a:ext uri="{FF2B5EF4-FFF2-40B4-BE49-F238E27FC236}">
                <a16:creationId xmlns:a16="http://schemas.microsoft.com/office/drawing/2014/main" id="{5E2C8BBE-EF44-1124-17FA-657B3CEA5BCE}"/>
              </a:ext>
            </a:extLst>
          </p:cNvPr>
          <p:cNvSpPr txBox="1"/>
          <p:nvPr/>
        </p:nvSpPr>
        <p:spPr>
          <a:xfrm>
            <a:off x="4596489" y="3041936"/>
            <a:ext cx="867546" cy="253916"/>
          </a:xfrm>
          <a:prstGeom prst="rect">
            <a:avLst/>
          </a:prstGeom>
          <a:noFill/>
        </p:spPr>
        <p:txBody>
          <a:bodyPr wrap="none" rtlCol="0">
            <a:spAutoFit/>
          </a:bodyPr>
          <a:lstStyle/>
          <a:p>
            <a:r>
              <a:rPr lang="es-ES" sz="1050" dirty="0"/>
              <a:t>Contraseña</a:t>
            </a:r>
          </a:p>
        </p:txBody>
      </p:sp>
      <p:sp>
        <p:nvSpPr>
          <p:cNvPr id="2" name="Rectángulo 1">
            <a:extLst>
              <a:ext uri="{FF2B5EF4-FFF2-40B4-BE49-F238E27FC236}">
                <a16:creationId xmlns:a16="http://schemas.microsoft.com/office/drawing/2014/main" id="{A0249EA6-45E6-1CF8-D250-71334A78798F}"/>
              </a:ext>
            </a:extLst>
          </p:cNvPr>
          <p:cNvSpPr/>
          <p:nvPr/>
        </p:nvSpPr>
        <p:spPr>
          <a:xfrm>
            <a:off x="4641687" y="3621650"/>
            <a:ext cx="1080440"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CuadroTexto 33">
            <a:extLst>
              <a:ext uri="{FF2B5EF4-FFF2-40B4-BE49-F238E27FC236}">
                <a16:creationId xmlns:a16="http://schemas.microsoft.com/office/drawing/2014/main" id="{E271E8F2-ABB9-9F71-45B8-198E384A912F}"/>
              </a:ext>
            </a:extLst>
          </p:cNvPr>
          <p:cNvSpPr txBox="1"/>
          <p:nvPr/>
        </p:nvSpPr>
        <p:spPr>
          <a:xfrm>
            <a:off x="4715120" y="3641737"/>
            <a:ext cx="1007007" cy="253916"/>
          </a:xfrm>
          <a:prstGeom prst="rect">
            <a:avLst/>
          </a:prstGeom>
          <a:noFill/>
        </p:spPr>
        <p:txBody>
          <a:bodyPr wrap="none" rtlCol="0">
            <a:spAutoFit/>
          </a:bodyPr>
          <a:lstStyle/>
          <a:p>
            <a:r>
              <a:rPr lang="es-ES" sz="1050" b="1" dirty="0"/>
              <a:t>Iniciar sesión</a:t>
            </a:r>
          </a:p>
        </p:txBody>
      </p:sp>
      <p:sp>
        <p:nvSpPr>
          <p:cNvPr id="37" name="CuadroTexto 36">
            <a:extLst>
              <a:ext uri="{FF2B5EF4-FFF2-40B4-BE49-F238E27FC236}">
                <a16:creationId xmlns:a16="http://schemas.microsoft.com/office/drawing/2014/main" id="{C08A89AC-5DDD-F688-8BB6-5C0E61C74D27}"/>
              </a:ext>
            </a:extLst>
          </p:cNvPr>
          <p:cNvSpPr txBox="1"/>
          <p:nvPr/>
        </p:nvSpPr>
        <p:spPr>
          <a:xfrm>
            <a:off x="5003326" y="3931757"/>
            <a:ext cx="1697901" cy="253916"/>
          </a:xfrm>
          <a:prstGeom prst="rect">
            <a:avLst/>
          </a:prstGeom>
          <a:noFill/>
        </p:spPr>
        <p:txBody>
          <a:bodyPr wrap="none" rtlCol="0">
            <a:spAutoFit/>
          </a:bodyPr>
          <a:lstStyle/>
          <a:p>
            <a:r>
              <a:rPr lang="es-ES" sz="1050" b="1" dirty="0"/>
              <a:t>Continuar como invitado</a:t>
            </a:r>
          </a:p>
        </p:txBody>
      </p:sp>
      <p:sp>
        <p:nvSpPr>
          <p:cNvPr id="38" name="Rectángulo 37">
            <a:extLst>
              <a:ext uri="{FF2B5EF4-FFF2-40B4-BE49-F238E27FC236}">
                <a16:creationId xmlns:a16="http://schemas.microsoft.com/office/drawing/2014/main" id="{D6FD01BA-7C90-0FAB-153B-3D4A9AD0CE16}"/>
              </a:ext>
            </a:extLst>
          </p:cNvPr>
          <p:cNvSpPr/>
          <p:nvPr/>
        </p:nvSpPr>
        <p:spPr>
          <a:xfrm>
            <a:off x="5952327" y="3621650"/>
            <a:ext cx="1080440"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CuadroTexto 38">
            <a:extLst>
              <a:ext uri="{FF2B5EF4-FFF2-40B4-BE49-F238E27FC236}">
                <a16:creationId xmlns:a16="http://schemas.microsoft.com/office/drawing/2014/main" id="{ABBB94C5-C764-347F-1F93-73BF07916B11}"/>
              </a:ext>
            </a:extLst>
          </p:cNvPr>
          <p:cNvSpPr txBox="1"/>
          <p:nvPr/>
        </p:nvSpPr>
        <p:spPr>
          <a:xfrm>
            <a:off x="6025760" y="3641737"/>
            <a:ext cx="982961" cy="253916"/>
          </a:xfrm>
          <a:prstGeom prst="rect">
            <a:avLst/>
          </a:prstGeom>
          <a:noFill/>
        </p:spPr>
        <p:txBody>
          <a:bodyPr wrap="none" rtlCol="0">
            <a:spAutoFit/>
          </a:bodyPr>
          <a:lstStyle/>
          <a:p>
            <a:r>
              <a:rPr lang="es-ES" sz="1050" b="1" dirty="0"/>
              <a:t>Crear cuenta</a:t>
            </a:r>
          </a:p>
        </p:txBody>
      </p:sp>
      <p:sp>
        <p:nvSpPr>
          <p:cNvPr id="40" name="CuadroTexto 39">
            <a:extLst>
              <a:ext uri="{FF2B5EF4-FFF2-40B4-BE49-F238E27FC236}">
                <a16:creationId xmlns:a16="http://schemas.microsoft.com/office/drawing/2014/main" id="{E567310E-F1A7-067D-8AD1-E12E58D9F9C6}"/>
              </a:ext>
            </a:extLst>
          </p:cNvPr>
          <p:cNvSpPr txBox="1"/>
          <p:nvPr/>
        </p:nvSpPr>
        <p:spPr>
          <a:xfrm>
            <a:off x="5181907" y="2322280"/>
            <a:ext cx="1007007" cy="253916"/>
          </a:xfrm>
          <a:prstGeom prst="rect">
            <a:avLst/>
          </a:prstGeom>
          <a:noFill/>
        </p:spPr>
        <p:txBody>
          <a:bodyPr wrap="none" rtlCol="0">
            <a:spAutoFit/>
          </a:bodyPr>
          <a:lstStyle/>
          <a:p>
            <a:r>
              <a:rPr lang="es-ES" sz="1050" b="1" dirty="0"/>
              <a:t>Iniciar sesión</a:t>
            </a:r>
          </a:p>
        </p:txBody>
      </p:sp>
      <p:sp>
        <p:nvSpPr>
          <p:cNvPr id="42" name="CuadroTexto 41">
            <a:extLst>
              <a:ext uri="{FF2B5EF4-FFF2-40B4-BE49-F238E27FC236}">
                <a16:creationId xmlns:a16="http://schemas.microsoft.com/office/drawing/2014/main" id="{683BF787-DE33-86B9-C4E1-3CAE4FC6BED8}"/>
              </a:ext>
            </a:extLst>
          </p:cNvPr>
          <p:cNvSpPr txBox="1"/>
          <p:nvPr/>
        </p:nvSpPr>
        <p:spPr>
          <a:xfrm>
            <a:off x="3906839" y="1824309"/>
            <a:ext cx="1013419" cy="253916"/>
          </a:xfrm>
          <a:prstGeom prst="rect">
            <a:avLst/>
          </a:prstGeom>
          <a:noFill/>
        </p:spPr>
        <p:txBody>
          <a:bodyPr wrap="none" rtlCol="0">
            <a:spAutoFit/>
          </a:bodyPr>
          <a:lstStyle/>
          <a:p>
            <a:r>
              <a:rPr lang="es-ES" sz="1050" b="1" dirty="0"/>
              <a:t>Sobre el pago</a:t>
            </a:r>
          </a:p>
        </p:txBody>
      </p:sp>
      <p:sp>
        <p:nvSpPr>
          <p:cNvPr id="43" name="CuadroTexto 42">
            <a:extLst>
              <a:ext uri="{FF2B5EF4-FFF2-40B4-BE49-F238E27FC236}">
                <a16:creationId xmlns:a16="http://schemas.microsoft.com/office/drawing/2014/main" id="{1335E3BF-2419-BDF5-8F39-BFBE5DFF4DC7}"/>
              </a:ext>
            </a:extLst>
          </p:cNvPr>
          <p:cNvSpPr txBox="1"/>
          <p:nvPr/>
        </p:nvSpPr>
        <p:spPr>
          <a:xfrm>
            <a:off x="2010138" y="138070"/>
            <a:ext cx="4178776" cy="738664"/>
          </a:xfrm>
          <a:prstGeom prst="rect">
            <a:avLst/>
          </a:prstGeom>
          <a:noFill/>
        </p:spPr>
        <p:txBody>
          <a:bodyPr wrap="square" rtlCol="0">
            <a:spAutoFit/>
          </a:bodyPr>
          <a:lstStyle/>
          <a:p>
            <a:pPr marL="171450" indent="-171450">
              <a:buFontTx/>
              <a:buChar char="-"/>
            </a:pPr>
            <a:r>
              <a:rPr lang="es-ES" sz="1050" b="1" dirty="0"/>
              <a:t>Cuando el usuario entre al paso 3, sin </a:t>
            </a:r>
            <a:r>
              <a:rPr lang="es-ES" sz="1050" b="1" dirty="0" err="1"/>
              <a:t>logearse</a:t>
            </a:r>
            <a:r>
              <a:rPr lang="es-ES" sz="1050" b="1" dirty="0"/>
              <a:t>, se le invita a:</a:t>
            </a:r>
          </a:p>
          <a:p>
            <a:pPr marL="628650" lvl="1" indent="-171450">
              <a:buFontTx/>
              <a:buChar char="-"/>
            </a:pPr>
            <a:r>
              <a:rPr lang="es-ES" sz="1050" b="1" dirty="0" err="1"/>
              <a:t>Logearse</a:t>
            </a:r>
            <a:endParaRPr lang="es-ES" sz="1050" b="1" dirty="0"/>
          </a:p>
          <a:p>
            <a:pPr marL="628650" lvl="1" indent="-171450">
              <a:buFontTx/>
              <a:buChar char="-"/>
            </a:pPr>
            <a:r>
              <a:rPr lang="es-ES" sz="1050" b="1" dirty="0"/>
              <a:t>crear cuenta</a:t>
            </a:r>
          </a:p>
          <a:p>
            <a:pPr marL="628650" lvl="1" indent="-171450">
              <a:buFontTx/>
              <a:buChar char="-"/>
            </a:pPr>
            <a:r>
              <a:rPr lang="es-ES" sz="1050" b="1" dirty="0"/>
              <a:t>continuar como invitado</a:t>
            </a:r>
          </a:p>
        </p:txBody>
      </p:sp>
    </p:spTree>
    <p:extLst>
      <p:ext uri="{BB962C8B-B14F-4D97-AF65-F5344CB8AC3E}">
        <p14:creationId xmlns:p14="http://schemas.microsoft.com/office/powerpoint/2010/main" val="3967956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7D54A-9F8A-256D-9BAF-33881CE3E884}"/>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21FA4FAC-35A0-7A90-90ED-9019F6E52404}"/>
              </a:ext>
            </a:extLst>
          </p:cNvPr>
          <p:cNvSpPr/>
          <p:nvPr/>
        </p:nvSpPr>
        <p:spPr>
          <a:xfrm>
            <a:off x="6146935" y="564010"/>
            <a:ext cx="5028297" cy="5108772"/>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052CD145-8603-CD50-7BF7-35729690AD17}"/>
              </a:ext>
            </a:extLst>
          </p:cNvPr>
          <p:cNvSpPr txBox="1"/>
          <p:nvPr/>
        </p:nvSpPr>
        <p:spPr>
          <a:xfrm>
            <a:off x="493047" y="317106"/>
            <a:ext cx="1690335" cy="369332"/>
          </a:xfrm>
          <a:prstGeom prst="rect">
            <a:avLst/>
          </a:prstGeom>
          <a:noFill/>
        </p:spPr>
        <p:txBody>
          <a:bodyPr wrap="none" rtlCol="0">
            <a:spAutoFit/>
          </a:bodyPr>
          <a:lstStyle/>
          <a:p>
            <a:r>
              <a:rPr lang="es-ES" dirty="0"/>
              <a:t>3. CONFIRMAR</a:t>
            </a:r>
          </a:p>
        </p:txBody>
      </p:sp>
      <p:sp>
        <p:nvSpPr>
          <p:cNvPr id="44" name="Rectángulo 43">
            <a:extLst>
              <a:ext uri="{FF2B5EF4-FFF2-40B4-BE49-F238E27FC236}">
                <a16:creationId xmlns:a16="http://schemas.microsoft.com/office/drawing/2014/main" id="{B6925F7C-DC57-DB62-4364-B8432AFBE070}"/>
              </a:ext>
            </a:extLst>
          </p:cNvPr>
          <p:cNvSpPr/>
          <p:nvPr/>
        </p:nvSpPr>
        <p:spPr>
          <a:xfrm>
            <a:off x="6628343" y="1253008"/>
            <a:ext cx="4272327" cy="4236337"/>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8" name="CuadroTexto 67">
            <a:extLst>
              <a:ext uri="{FF2B5EF4-FFF2-40B4-BE49-F238E27FC236}">
                <a16:creationId xmlns:a16="http://schemas.microsoft.com/office/drawing/2014/main" id="{3F47BBCB-35A9-478E-F0A0-28CEBC3DB489}"/>
              </a:ext>
            </a:extLst>
          </p:cNvPr>
          <p:cNvSpPr txBox="1"/>
          <p:nvPr/>
        </p:nvSpPr>
        <p:spPr>
          <a:xfrm>
            <a:off x="7172693" y="1425224"/>
            <a:ext cx="949299" cy="392415"/>
          </a:xfrm>
          <a:prstGeom prst="rect">
            <a:avLst/>
          </a:prstGeom>
          <a:noFill/>
        </p:spPr>
        <p:txBody>
          <a:bodyPr wrap="none" rtlCol="0">
            <a:spAutoFit/>
          </a:bodyPr>
          <a:lstStyle/>
          <a:p>
            <a:r>
              <a:rPr lang="es-ES" sz="1050" b="1" dirty="0"/>
              <a:t>Hola Alfredo</a:t>
            </a:r>
          </a:p>
          <a:p>
            <a:r>
              <a:rPr lang="es-ES" sz="900" dirty="0"/>
              <a:t>Tel: 953761235</a:t>
            </a:r>
          </a:p>
        </p:txBody>
      </p:sp>
      <p:sp>
        <p:nvSpPr>
          <p:cNvPr id="75" name="CuadroTexto 74">
            <a:extLst>
              <a:ext uri="{FF2B5EF4-FFF2-40B4-BE49-F238E27FC236}">
                <a16:creationId xmlns:a16="http://schemas.microsoft.com/office/drawing/2014/main" id="{3BDFB662-CD54-1312-7C54-0912BCA85976}"/>
              </a:ext>
            </a:extLst>
          </p:cNvPr>
          <p:cNvSpPr txBox="1"/>
          <p:nvPr/>
        </p:nvSpPr>
        <p:spPr>
          <a:xfrm>
            <a:off x="6539675" y="980956"/>
            <a:ext cx="1013419" cy="253916"/>
          </a:xfrm>
          <a:prstGeom prst="rect">
            <a:avLst/>
          </a:prstGeom>
          <a:noFill/>
        </p:spPr>
        <p:txBody>
          <a:bodyPr wrap="none" rtlCol="0">
            <a:spAutoFit/>
          </a:bodyPr>
          <a:lstStyle/>
          <a:p>
            <a:r>
              <a:rPr lang="es-ES" sz="1050" b="1" dirty="0"/>
              <a:t>Sobre el pago</a:t>
            </a:r>
          </a:p>
        </p:txBody>
      </p:sp>
      <p:sp>
        <p:nvSpPr>
          <p:cNvPr id="76" name="CuadroTexto 75">
            <a:extLst>
              <a:ext uri="{FF2B5EF4-FFF2-40B4-BE49-F238E27FC236}">
                <a16:creationId xmlns:a16="http://schemas.microsoft.com/office/drawing/2014/main" id="{B3729F51-440B-70A6-FB6D-71679E83E9A0}"/>
              </a:ext>
            </a:extLst>
          </p:cNvPr>
          <p:cNvSpPr txBox="1"/>
          <p:nvPr/>
        </p:nvSpPr>
        <p:spPr>
          <a:xfrm>
            <a:off x="5575806" y="285936"/>
            <a:ext cx="2372701" cy="276999"/>
          </a:xfrm>
          <a:prstGeom prst="rect">
            <a:avLst/>
          </a:prstGeom>
          <a:noFill/>
        </p:spPr>
        <p:txBody>
          <a:bodyPr wrap="none" rtlCol="0">
            <a:spAutoFit/>
          </a:bodyPr>
          <a:lstStyle/>
          <a:p>
            <a:r>
              <a:rPr lang="es-ES" sz="1200" dirty="0">
                <a:solidFill>
                  <a:srgbClr val="C00000"/>
                </a:solidFill>
              </a:rPr>
              <a:t>1. Si se </a:t>
            </a:r>
            <a:r>
              <a:rPr lang="es-ES" sz="1200" dirty="0" err="1">
                <a:solidFill>
                  <a:srgbClr val="C00000"/>
                </a:solidFill>
              </a:rPr>
              <a:t>logea</a:t>
            </a:r>
            <a:r>
              <a:rPr lang="es-ES" sz="1200" dirty="0">
                <a:solidFill>
                  <a:srgbClr val="C00000"/>
                </a:solidFill>
              </a:rPr>
              <a:t> y no tiene dirección</a:t>
            </a:r>
          </a:p>
        </p:txBody>
      </p:sp>
      <p:pic>
        <p:nvPicPr>
          <p:cNvPr id="77" name="Imagen 76" descr="Interfaz de usuario gráfica, Texto, Aplicación&#10;&#10;Descripción generada automáticamente">
            <a:extLst>
              <a:ext uri="{FF2B5EF4-FFF2-40B4-BE49-F238E27FC236}">
                <a16:creationId xmlns:a16="http://schemas.microsoft.com/office/drawing/2014/main" id="{A6A8587C-0505-75E5-2977-933804A354F0}"/>
              </a:ext>
            </a:extLst>
          </p:cNvPr>
          <p:cNvPicPr>
            <a:picLocks noChangeAspect="1"/>
          </p:cNvPicPr>
          <p:nvPr/>
        </p:nvPicPr>
        <p:blipFill rotWithShape="1">
          <a:blip r:embed="rId2"/>
          <a:srcRect l="34448" t="26768" r="35449" b="28370"/>
          <a:stretch/>
        </p:blipFill>
        <p:spPr>
          <a:xfrm>
            <a:off x="6762157" y="1443361"/>
            <a:ext cx="410536" cy="389938"/>
          </a:xfrm>
          <a:prstGeom prst="rect">
            <a:avLst/>
          </a:prstGeom>
        </p:spPr>
      </p:pic>
      <p:sp>
        <p:nvSpPr>
          <p:cNvPr id="78" name="CuadroTexto 77">
            <a:extLst>
              <a:ext uri="{FF2B5EF4-FFF2-40B4-BE49-F238E27FC236}">
                <a16:creationId xmlns:a16="http://schemas.microsoft.com/office/drawing/2014/main" id="{D82CB7BE-CCB5-BE49-27EE-52D1E3EE31D5}"/>
              </a:ext>
            </a:extLst>
          </p:cNvPr>
          <p:cNvSpPr txBox="1"/>
          <p:nvPr/>
        </p:nvSpPr>
        <p:spPr>
          <a:xfrm>
            <a:off x="9848286" y="1425224"/>
            <a:ext cx="938077" cy="415498"/>
          </a:xfrm>
          <a:prstGeom prst="rect">
            <a:avLst/>
          </a:prstGeom>
          <a:noFill/>
        </p:spPr>
        <p:txBody>
          <a:bodyPr wrap="none" rtlCol="0">
            <a:spAutoFit/>
          </a:bodyPr>
          <a:lstStyle/>
          <a:p>
            <a:pPr algn="r"/>
            <a:r>
              <a:rPr lang="es-ES" sz="1050" b="1" dirty="0"/>
              <a:t>Hora actual:</a:t>
            </a:r>
            <a:br>
              <a:rPr lang="es-ES" sz="1050" b="1" dirty="0"/>
            </a:br>
            <a:r>
              <a:rPr lang="es-ES" sz="1050" b="1" dirty="0"/>
              <a:t>09:55 AM</a:t>
            </a:r>
          </a:p>
        </p:txBody>
      </p:sp>
      <p:sp>
        <p:nvSpPr>
          <p:cNvPr id="79" name="CuadroTexto 78">
            <a:extLst>
              <a:ext uri="{FF2B5EF4-FFF2-40B4-BE49-F238E27FC236}">
                <a16:creationId xmlns:a16="http://schemas.microsoft.com/office/drawing/2014/main" id="{0C9D31B4-72E3-DB35-13A1-0FCEAC63276E}"/>
              </a:ext>
            </a:extLst>
          </p:cNvPr>
          <p:cNvSpPr txBox="1"/>
          <p:nvPr/>
        </p:nvSpPr>
        <p:spPr>
          <a:xfrm>
            <a:off x="6762157" y="1916659"/>
            <a:ext cx="987771" cy="253916"/>
          </a:xfrm>
          <a:prstGeom prst="rect">
            <a:avLst/>
          </a:prstGeom>
          <a:noFill/>
        </p:spPr>
        <p:txBody>
          <a:bodyPr wrap="none" rtlCol="0">
            <a:spAutoFit/>
          </a:bodyPr>
          <a:lstStyle/>
          <a:p>
            <a:r>
              <a:rPr lang="es-ES" sz="1050" b="1" dirty="0"/>
              <a:t>Sin dirección</a:t>
            </a:r>
          </a:p>
        </p:txBody>
      </p:sp>
      <p:sp>
        <p:nvSpPr>
          <p:cNvPr id="103" name="Rectángulo 102">
            <a:extLst>
              <a:ext uri="{FF2B5EF4-FFF2-40B4-BE49-F238E27FC236}">
                <a16:creationId xmlns:a16="http://schemas.microsoft.com/office/drawing/2014/main" id="{6ED003D9-C145-BD9C-19B1-11F434C4C419}"/>
              </a:ext>
            </a:extLst>
          </p:cNvPr>
          <p:cNvSpPr/>
          <p:nvPr/>
        </p:nvSpPr>
        <p:spPr>
          <a:xfrm>
            <a:off x="8086034" y="2240506"/>
            <a:ext cx="1353256"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4" name="CuadroTexto 103">
            <a:extLst>
              <a:ext uri="{FF2B5EF4-FFF2-40B4-BE49-F238E27FC236}">
                <a16:creationId xmlns:a16="http://schemas.microsoft.com/office/drawing/2014/main" id="{F0E6DE16-D52B-B0C3-6C1E-45CE8D49CB6B}"/>
              </a:ext>
            </a:extLst>
          </p:cNvPr>
          <p:cNvSpPr txBox="1"/>
          <p:nvPr/>
        </p:nvSpPr>
        <p:spPr>
          <a:xfrm>
            <a:off x="8119698" y="2260593"/>
            <a:ext cx="1261884" cy="253916"/>
          </a:xfrm>
          <a:prstGeom prst="rect">
            <a:avLst/>
          </a:prstGeom>
          <a:noFill/>
        </p:spPr>
        <p:txBody>
          <a:bodyPr wrap="none" rtlCol="0">
            <a:spAutoFit/>
          </a:bodyPr>
          <a:lstStyle/>
          <a:p>
            <a:r>
              <a:rPr lang="es-ES" sz="1050" b="1" dirty="0"/>
              <a:t>Agregar dirección</a:t>
            </a:r>
          </a:p>
        </p:txBody>
      </p:sp>
      <p:sp>
        <p:nvSpPr>
          <p:cNvPr id="133" name="CuadroTexto 132">
            <a:extLst>
              <a:ext uri="{FF2B5EF4-FFF2-40B4-BE49-F238E27FC236}">
                <a16:creationId xmlns:a16="http://schemas.microsoft.com/office/drawing/2014/main" id="{1A5A0511-B71C-893B-351F-0E76CF78D38E}"/>
              </a:ext>
            </a:extLst>
          </p:cNvPr>
          <p:cNvSpPr txBox="1"/>
          <p:nvPr/>
        </p:nvSpPr>
        <p:spPr>
          <a:xfrm>
            <a:off x="2420747" y="283670"/>
            <a:ext cx="3268340" cy="577081"/>
          </a:xfrm>
          <a:prstGeom prst="rect">
            <a:avLst/>
          </a:prstGeom>
          <a:noFill/>
        </p:spPr>
        <p:txBody>
          <a:bodyPr wrap="square" rtlCol="0">
            <a:spAutoFit/>
          </a:bodyPr>
          <a:lstStyle/>
          <a:p>
            <a:pPr marL="171450" indent="-171450">
              <a:buFontTx/>
              <a:buChar char="-"/>
            </a:pPr>
            <a:r>
              <a:rPr lang="es-ES" sz="1050" b="1" dirty="0"/>
              <a:t>Si se </a:t>
            </a:r>
            <a:r>
              <a:rPr lang="es-ES" sz="1050" b="1" dirty="0" err="1"/>
              <a:t>logea</a:t>
            </a:r>
            <a:r>
              <a:rPr lang="es-ES" sz="1050" b="1" dirty="0"/>
              <a:t> puede:</a:t>
            </a:r>
          </a:p>
          <a:p>
            <a:pPr marL="628650" lvl="1" indent="-171450">
              <a:buFontTx/>
              <a:buChar char="-"/>
            </a:pPr>
            <a:r>
              <a:rPr lang="es-ES" sz="1050" b="1" dirty="0">
                <a:solidFill>
                  <a:srgbClr val="FF0000"/>
                </a:solidFill>
              </a:rPr>
              <a:t>No tener dirección</a:t>
            </a:r>
          </a:p>
          <a:p>
            <a:pPr marL="628650" lvl="1" indent="-171450">
              <a:buFontTx/>
              <a:buChar char="-"/>
            </a:pPr>
            <a:r>
              <a:rPr lang="es-ES" sz="1050" b="1" dirty="0"/>
              <a:t>Tener una o más direcciones</a:t>
            </a:r>
          </a:p>
        </p:txBody>
      </p:sp>
      <p:sp>
        <p:nvSpPr>
          <p:cNvPr id="138" name="Rectángulo 137">
            <a:extLst>
              <a:ext uri="{FF2B5EF4-FFF2-40B4-BE49-F238E27FC236}">
                <a16:creationId xmlns:a16="http://schemas.microsoft.com/office/drawing/2014/main" id="{B8EB0D17-97C8-B1DD-85E4-DFAA4FA35AC4}"/>
              </a:ext>
            </a:extLst>
          </p:cNvPr>
          <p:cNvSpPr/>
          <p:nvPr/>
        </p:nvSpPr>
        <p:spPr>
          <a:xfrm>
            <a:off x="7752026" y="5051947"/>
            <a:ext cx="189763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9" name="CuadroTexto 138">
            <a:extLst>
              <a:ext uri="{FF2B5EF4-FFF2-40B4-BE49-F238E27FC236}">
                <a16:creationId xmlns:a16="http://schemas.microsoft.com/office/drawing/2014/main" id="{B3AC47F8-4AF9-99AC-D0AF-6D222AFF774D}"/>
              </a:ext>
            </a:extLst>
          </p:cNvPr>
          <p:cNvSpPr txBox="1"/>
          <p:nvPr/>
        </p:nvSpPr>
        <p:spPr>
          <a:xfrm>
            <a:off x="8087923" y="5072034"/>
            <a:ext cx="1265090" cy="253916"/>
          </a:xfrm>
          <a:prstGeom prst="rect">
            <a:avLst/>
          </a:prstGeom>
          <a:noFill/>
        </p:spPr>
        <p:txBody>
          <a:bodyPr wrap="none" rtlCol="0">
            <a:spAutoFit/>
          </a:bodyPr>
          <a:lstStyle/>
          <a:p>
            <a:r>
              <a:rPr lang="es-ES" sz="1050" b="1" dirty="0"/>
              <a:t>Confirmar Pedido</a:t>
            </a:r>
          </a:p>
        </p:txBody>
      </p:sp>
      <p:sp>
        <p:nvSpPr>
          <p:cNvPr id="140" name="CuadroTexto 139">
            <a:extLst>
              <a:ext uri="{FF2B5EF4-FFF2-40B4-BE49-F238E27FC236}">
                <a16:creationId xmlns:a16="http://schemas.microsoft.com/office/drawing/2014/main" id="{5270AD2E-20B4-0C5B-6A61-4BB14339AC52}"/>
              </a:ext>
            </a:extLst>
          </p:cNvPr>
          <p:cNvSpPr txBox="1"/>
          <p:nvPr/>
        </p:nvSpPr>
        <p:spPr>
          <a:xfrm>
            <a:off x="6889560" y="4642741"/>
            <a:ext cx="834011" cy="307777"/>
          </a:xfrm>
          <a:prstGeom prst="rect">
            <a:avLst/>
          </a:prstGeom>
          <a:noFill/>
        </p:spPr>
        <p:txBody>
          <a:bodyPr wrap="none" rtlCol="0">
            <a:spAutoFit/>
          </a:bodyPr>
          <a:lstStyle/>
          <a:p>
            <a:r>
              <a:rPr lang="es-ES" sz="1400" b="1" dirty="0"/>
              <a:t>S/ 10.00</a:t>
            </a:r>
          </a:p>
        </p:txBody>
      </p:sp>
      <p:sp>
        <p:nvSpPr>
          <p:cNvPr id="141" name="CuadroTexto 140">
            <a:extLst>
              <a:ext uri="{FF2B5EF4-FFF2-40B4-BE49-F238E27FC236}">
                <a16:creationId xmlns:a16="http://schemas.microsoft.com/office/drawing/2014/main" id="{7165E08F-881F-350B-8C6D-BA6F2560CFAE}"/>
              </a:ext>
            </a:extLst>
          </p:cNvPr>
          <p:cNvSpPr txBox="1"/>
          <p:nvPr/>
        </p:nvSpPr>
        <p:spPr>
          <a:xfrm>
            <a:off x="6877397" y="4452739"/>
            <a:ext cx="473206" cy="253916"/>
          </a:xfrm>
          <a:prstGeom prst="rect">
            <a:avLst/>
          </a:prstGeom>
          <a:noFill/>
        </p:spPr>
        <p:txBody>
          <a:bodyPr wrap="none" rtlCol="0">
            <a:spAutoFit/>
          </a:bodyPr>
          <a:lstStyle/>
          <a:p>
            <a:r>
              <a:rPr lang="es-ES" sz="1050" dirty="0"/>
              <a:t>Total</a:t>
            </a:r>
          </a:p>
        </p:txBody>
      </p:sp>
      <p:sp>
        <p:nvSpPr>
          <p:cNvPr id="147" name="Rectángulo 146">
            <a:extLst>
              <a:ext uri="{FF2B5EF4-FFF2-40B4-BE49-F238E27FC236}">
                <a16:creationId xmlns:a16="http://schemas.microsoft.com/office/drawing/2014/main" id="{B8FE1F48-C340-C568-3D90-24A5BA3C4EF4}"/>
              </a:ext>
            </a:extLst>
          </p:cNvPr>
          <p:cNvSpPr/>
          <p:nvPr/>
        </p:nvSpPr>
        <p:spPr>
          <a:xfrm>
            <a:off x="123588" y="1411232"/>
            <a:ext cx="4307536" cy="4550054"/>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8" name="Rectángulo 147">
            <a:extLst>
              <a:ext uri="{FF2B5EF4-FFF2-40B4-BE49-F238E27FC236}">
                <a16:creationId xmlns:a16="http://schemas.microsoft.com/office/drawing/2014/main" id="{CEF352E0-726E-4DC2-EA3B-E5578BB0D3F2}"/>
              </a:ext>
            </a:extLst>
          </p:cNvPr>
          <p:cNvSpPr/>
          <p:nvPr/>
        </p:nvSpPr>
        <p:spPr>
          <a:xfrm>
            <a:off x="377415" y="1962599"/>
            <a:ext cx="1826585"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9" name="CuadroTexto 148">
            <a:extLst>
              <a:ext uri="{FF2B5EF4-FFF2-40B4-BE49-F238E27FC236}">
                <a16:creationId xmlns:a16="http://schemas.microsoft.com/office/drawing/2014/main" id="{FDB3DB7D-1236-FD13-6BB5-5E92CEB30E1C}"/>
              </a:ext>
            </a:extLst>
          </p:cNvPr>
          <p:cNvSpPr txBox="1"/>
          <p:nvPr/>
        </p:nvSpPr>
        <p:spPr>
          <a:xfrm>
            <a:off x="417344" y="1977852"/>
            <a:ext cx="1139388" cy="253916"/>
          </a:xfrm>
          <a:prstGeom prst="rect">
            <a:avLst/>
          </a:prstGeom>
          <a:noFill/>
        </p:spPr>
        <p:txBody>
          <a:bodyPr wrap="square" rtlCol="0">
            <a:spAutoFit/>
          </a:bodyPr>
          <a:lstStyle/>
          <a:p>
            <a:r>
              <a:rPr lang="es-ES" sz="1050" dirty="0"/>
              <a:t>Tipo</a:t>
            </a:r>
          </a:p>
        </p:txBody>
      </p:sp>
      <p:sp>
        <p:nvSpPr>
          <p:cNvPr id="157" name="CuadroTexto 156">
            <a:extLst>
              <a:ext uri="{FF2B5EF4-FFF2-40B4-BE49-F238E27FC236}">
                <a16:creationId xmlns:a16="http://schemas.microsoft.com/office/drawing/2014/main" id="{F928F774-5A71-2178-5D3A-1BDE4EF8B695}"/>
              </a:ext>
            </a:extLst>
          </p:cNvPr>
          <p:cNvSpPr txBox="1"/>
          <p:nvPr/>
        </p:nvSpPr>
        <p:spPr>
          <a:xfrm>
            <a:off x="903581" y="1614964"/>
            <a:ext cx="2696859" cy="253916"/>
          </a:xfrm>
          <a:prstGeom prst="rect">
            <a:avLst/>
          </a:prstGeom>
          <a:noFill/>
        </p:spPr>
        <p:txBody>
          <a:bodyPr wrap="square" rtlCol="0">
            <a:spAutoFit/>
          </a:bodyPr>
          <a:lstStyle/>
          <a:p>
            <a:pPr algn="ctr"/>
            <a:r>
              <a:rPr lang="es-ES" sz="1050" b="1" dirty="0"/>
              <a:t>Agregar dirección</a:t>
            </a:r>
          </a:p>
        </p:txBody>
      </p:sp>
      <p:sp>
        <p:nvSpPr>
          <p:cNvPr id="158" name="Triángulo 157">
            <a:extLst>
              <a:ext uri="{FF2B5EF4-FFF2-40B4-BE49-F238E27FC236}">
                <a16:creationId xmlns:a16="http://schemas.microsoft.com/office/drawing/2014/main" id="{57FDF950-BE5C-58A8-9373-8D068797FB4D}"/>
              </a:ext>
            </a:extLst>
          </p:cNvPr>
          <p:cNvSpPr/>
          <p:nvPr/>
        </p:nvSpPr>
        <p:spPr>
          <a:xfrm rot="10800000">
            <a:off x="1955474" y="2051089"/>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0" name="Rectángulo 159">
            <a:extLst>
              <a:ext uri="{FF2B5EF4-FFF2-40B4-BE49-F238E27FC236}">
                <a16:creationId xmlns:a16="http://schemas.microsoft.com/office/drawing/2014/main" id="{F86AA7FF-6F08-02EF-E944-DD2C54CC2D8B}"/>
              </a:ext>
            </a:extLst>
          </p:cNvPr>
          <p:cNvSpPr/>
          <p:nvPr/>
        </p:nvSpPr>
        <p:spPr>
          <a:xfrm>
            <a:off x="2294315" y="1965856"/>
            <a:ext cx="1826585"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1" name="CuadroTexto 160">
            <a:extLst>
              <a:ext uri="{FF2B5EF4-FFF2-40B4-BE49-F238E27FC236}">
                <a16:creationId xmlns:a16="http://schemas.microsoft.com/office/drawing/2014/main" id="{0529A902-7C96-F425-C669-AEE5881940BA}"/>
              </a:ext>
            </a:extLst>
          </p:cNvPr>
          <p:cNvSpPr txBox="1"/>
          <p:nvPr/>
        </p:nvSpPr>
        <p:spPr>
          <a:xfrm>
            <a:off x="2284439" y="1981342"/>
            <a:ext cx="867546" cy="253916"/>
          </a:xfrm>
          <a:prstGeom prst="rect">
            <a:avLst/>
          </a:prstGeom>
          <a:noFill/>
        </p:spPr>
        <p:txBody>
          <a:bodyPr wrap="square" rtlCol="0">
            <a:spAutoFit/>
          </a:bodyPr>
          <a:lstStyle/>
          <a:p>
            <a:r>
              <a:rPr lang="es-ES" sz="1050" dirty="0"/>
              <a:t>Distrito</a:t>
            </a:r>
          </a:p>
        </p:txBody>
      </p:sp>
      <p:sp>
        <p:nvSpPr>
          <p:cNvPr id="162" name="Triángulo 161">
            <a:extLst>
              <a:ext uri="{FF2B5EF4-FFF2-40B4-BE49-F238E27FC236}">
                <a16:creationId xmlns:a16="http://schemas.microsoft.com/office/drawing/2014/main" id="{4B1AF9C7-29B0-FC6A-E2B0-F2BB93A6DB6B}"/>
              </a:ext>
            </a:extLst>
          </p:cNvPr>
          <p:cNvSpPr/>
          <p:nvPr/>
        </p:nvSpPr>
        <p:spPr>
          <a:xfrm rot="10800000">
            <a:off x="3865668" y="2044635"/>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136EA90C-03F4-0701-8F07-8C88B9C7E349}"/>
              </a:ext>
            </a:extLst>
          </p:cNvPr>
          <p:cNvSpPr txBox="1"/>
          <p:nvPr/>
        </p:nvSpPr>
        <p:spPr>
          <a:xfrm>
            <a:off x="6302310" y="644038"/>
            <a:ext cx="1690335" cy="369332"/>
          </a:xfrm>
          <a:prstGeom prst="rect">
            <a:avLst/>
          </a:prstGeom>
          <a:noFill/>
        </p:spPr>
        <p:txBody>
          <a:bodyPr wrap="none" rtlCol="0">
            <a:spAutoFit/>
          </a:bodyPr>
          <a:lstStyle/>
          <a:p>
            <a:r>
              <a:rPr lang="es-ES" dirty="0"/>
              <a:t>3. CONFIRMAR</a:t>
            </a:r>
          </a:p>
        </p:txBody>
      </p:sp>
      <p:sp>
        <p:nvSpPr>
          <p:cNvPr id="4" name="Rectángulo 3">
            <a:extLst>
              <a:ext uri="{FF2B5EF4-FFF2-40B4-BE49-F238E27FC236}">
                <a16:creationId xmlns:a16="http://schemas.microsoft.com/office/drawing/2014/main" id="{DC3B8DEF-FEFA-2FEE-C6D2-0448A58BC826}"/>
              </a:ext>
            </a:extLst>
          </p:cNvPr>
          <p:cNvSpPr/>
          <p:nvPr/>
        </p:nvSpPr>
        <p:spPr>
          <a:xfrm>
            <a:off x="377415" y="2373735"/>
            <a:ext cx="3743485"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AD758BB5-D682-B7DD-5886-E5C31FCAF6B6}"/>
              </a:ext>
            </a:extLst>
          </p:cNvPr>
          <p:cNvSpPr txBox="1"/>
          <p:nvPr/>
        </p:nvSpPr>
        <p:spPr>
          <a:xfrm>
            <a:off x="417344" y="2388988"/>
            <a:ext cx="1139388" cy="253916"/>
          </a:xfrm>
          <a:prstGeom prst="rect">
            <a:avLst/>
          </a:prstGeom>
          <a:noFill/>
        </p:spPr>
        <p:txBody>
          <a:bodyPr wrap="square" rtlCol="0">
            <a:spAutoFit/>
          </a:bodyPr>
          <a:lstStyle/>
          <a:p>
            <a:r>
              <a:rPr lang="es-ES" sz="1050" dirty="0"/>
              <a:t>Dirección</a:t>
            </a:r>
          </a:p>
        </p:txBody>
      </p:sp>
      <p:sp>
        <p:nvSpPr>
          <p:cNvPr id="7" name="Rectángulo 6">
            <a:extLst>
              <a:ext uri="{FF2B5EF4-FFF2-40B4-BE49-F238E27FC236}">
                <a16:creationId xmlns:a16="http://schemas.microsoft.com/office/drawing/2014/main" id="{B9249989-C43A-BD67-2AB8-5B8EDDF0C0EF}"/>
              </a:ext>
            </a:extLst>
          </p:cNvPr>
          <p:cNvSpPr/>
          <p:nvPr/>
        </p:nvSpPr>
        <p:spPr>
          <a:xfrm>
            <a:off x="371700" y="2734839"/>
            <a:ext cx="3743485"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C14941E5-2395-D428-5153-C91C1E956D2C}"/>
              </a:ext>
            </a:extLst>
          </p:cNvPr>
          <p:cNvSpPr txBox="1"/>
          <p:nvPr/>
        </p:nvSpPr>
        <p:spPr>
          <a:xfrm>
            <a:off x="411629" y="2750092"/>
            <a:ext cx="1139388" cy="253916"/>
          </a:xfrm>
          <a:prstGeom prst="rect">
            <a:avLst/>
          </a:prstGeom>
          <a:noFill/>
        </p:spPr>
        <p:txBody>
          <a:bodyPr wrap="square" rtlCol="0">
            <a:spAutoFit/>
          </a:bodyPr>
          <a:lstStyle/>
          <a:p>
            <a:r>
              <a:rPr lang="es-ES" sz="1050" dirty="0"/>
              <a:t>Referencia</a:t>
            </a:r>
          </a:p>
        </p:txBody>
      </p:sp>
      <p:sp>
        <p:nvSpPr>
          <p:cNvPr id="9" name="Rectángulo 8">
            <a:extLst>
              <a:ext uri="{FF2B5EF4-FFF2-40B4-BE49-F238E27FC236}">
                <a16:creationId xmlns:a16="http://schemas.microsoft.com/office/drawing/2014/main" id="{53401723-740C-F00D-9F25-AE6353ADC2C7}"/>
              </a:ext>
            </a:extLst>
          </p:cNvPr>
          <p:cNvSpPr/>
          <p:nvPr/>
        </p:nvSpPr>
        <p:spPr>
          <a:xfrm>
            <a:off x="361758" y="3353735"/>
            <a:ext cx="3743486" cy="1676599"/>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Triángulo 9">
            <a:extLst>
              <a:ext uri="{FF2B5EF4-FFF2-40B4-BE49-F238E27FC236}">
                <a16:creationId xmlns:a16="http://schemas.microsoft.com/office/drawing/2014/main" id="{0368B829-9A27-1274-30DD-5B4D5B04C2A0}"/>
              </a:ext>
            </a:extLst>
          </p:cNvPr>
          <p:cNvSpPr/>
          <p:nvPr/>
        </p:nvSpPr>
        <p:spPr>
          <a:xfrm rot="18000000">
            <a:off x="2089648" y="3976967"/>
            <a:ext cx="204459" cy="176257"/>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F24FD5E9-1716-6C82-2ED9-AD1FCC616DBB}"/>
              </a:ext>
            </a:extLst>
          </p:cNvPr>
          <p:cNvSpPr/>
          <p:nvPr/>
        </p:nvSpPr>
        <p:spPr>
          <a:xfrm>
            <a:off x="2114467" y="3875836"/>
            <a:ext cx="204848" cy="2048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a:extLst>
              <a:ext uri="{FF2B5EF4-FFF2-40B4-BE49-F238E27FC236}">
                <a16:creationId xmlns:a16="http://schemas.microsoft.com/office/drawing/2014/main" id="{87F5287D-8C50-4AA2-C8E8-C924D52EB160}"/>
              </a:ext>
            </a:extLst>
          </p:cNvPr>
          <p:cNvSpPr txBox="1"/>
          <p:nvPr/>
        </p:nvSpPr>
        <p:spPr>
          <a:xfrm>
            <a:off x="1894460" y="4215831"/>
            <a:ext cx="619080" cy="253916"/>
          </a:xfrm>
          <a:prstGeom prst="rect">
            <a:avLst/>
          </a:prstGeom>
          <a:noFill/>
        </p:spPr>
        <p:txBody>
          <a:bodyPr wrap="none" rtlCol="0">
            <a:spAutoFit/>
          </a:bodyPr>
          <a:lstStyle/>
          <a:p>
            <a:r>
              <a:rPr lang="es-ES" sz="1050" dirty="0"/>
              <a:t>Trabajo</a:t>
            </a:r>
          </a:p>
        </p:txBody>
      </p:sp>
      <p:sp>
        <p:nvSpPr>
          <p:cNvPr id="13" name="Rectángulo 12">
            <a:extLst>
              <a:ext uri="{FF2B5EF4-FFF2-40B4-BE49-F238E27FC236}">
                <a16:creationId xmlns:a16="http://schemas.microsoft.com/office/drawing/2014/main" id="{E7B2C138-9165-140B-7947-F6E258CB4025}"/>
              </a:ext>
            </a:extLst>
          </p:cNvPr>
          <p:cNvSpPr/>
          <p:nvPr/>
        </p:nvSpPr>
        <p:spPr>
          <a:xfrm>
            <a:off x="2380209" y="3049071"/>
            <a:ext cx="1725035"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71EA2708-CB4E-09E4-D29F-F8C059EA5CAF}"/>
              </a:ext>
            </a:extLst>
          </p:cNvPr>
          <p:cNvSpPr txBox="1"/>
          <p:nvPr/>
        </p:nvSpPr>
        <p:spPr>
          <a:xfrm>
            <a:off x="2431211" y="3069158"/>
            <a:ext cx="1713931" cy="253916"/>
          </a:xfrm>
          <a:prstGeom prst="rect">
            <a:avLst/>
          </a:prstGeom>
          <a:noFill/>
        </p:spPr>
        <p:txBody>
          <a:bodyPr wrap="none" rtlCol="0">
            <a:spAutoFit/>
          </a:bodyPr>
          <a:lstStyle/>
          <a:p>
            <a:r>
              <a:rPr lang="es-ES" sz="1050" b="1" dirty="0"/>
              <a:t>Mover a ubicación actual</a:t>
            </a:r>
          </a:p>
        </p:txBody>
      </p:sp>
      <p:sp>
        <p:nvSpPr>
          <p:cNvPr id="15" name="CuadroTexto 14">
            <a:extLst>
              <a:ext uri="{FF2B5EF4-FFF2-40B4-BE49-F238E27FC236}">
                <a16:creationId xmlns:a16="http://schemas.microsoft.com/office/drawing/2014/main" id="{E169E0AF-3111-6E95-C8C4-08068DF8FA4A}"/>
              </a:ext>
            </a:extLst>
          </p:cNvPr>
          <p:cNvSpPr txBox="1"/>
          <p:nvPr/>
        </p:nvSpPr>
        <p:spPr>
          <a:xfrm>
            <a:off x="262421" y="5030334"/>
            <a:ext cx="3034805" cy="253916"/>
          </a:xfrm>
          <a:prstGeom prst="rect">
            <a:avLst/>
          </a:prstGeom>
          <a:noFill/>
        </p:spPr>
        <p:txBody>
          <a:bodyPr wrap="none" rtlCol="0">
            <a:spAutoFit/>
          </a:bodyPr>
          <a:lstStyle/>
          <a:p>
            <a:r>
              <a:rPr lang="es-ES" sz="1050" dirty="0"/>
              <a:t>M</a:t>
            </a:r>
            <a:r>
              <a:rPr lang="es-ES" sz="1050" b="0" i="0" dirty="0">
                <a:effectLst/>
              </a:rPr>
              <a:t>ueva el marcador para seleccionar la ubicación</a:t>
            </a:r>
            <a:endParaRPr lang="es-ES" sz="1050" dirty="0"/>
          </a:p>
        </p:txBody>
      </p:sp>
      <p:sp>
        <p:nvSpPr>
          <p:cNvPr id="16" name="Rectángulo 15">
            <a:extLst>
              <a:ext uri="{FF2B5EF4-FFF2-40B4-BE49-F238E27FC236}">
                <a16:creationId xmlns:a16="http://schemas.microsoft.com/office/drawing/2014/main" id="{82B2451D-735E-409A-6FC5-854328424FF7}"/>
              </a:ext>
            </a:extLst>
          </p:cNvPr>
          <p:cNvSpPr/>
          <p:nvPr/>
        </p:nvSpPr>
        <p:spPr>
          <a:xfrm>
            <a:off x="944120" y="5398779"/>
            <a:ext cx="118914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7C7971D9-FECE-3E21-7FA2-0CF41A61ED65}"/>
              </a:ext>
            </a:extLst>
          </p:cNvPr>
          <p:cNvSpPr txBox="1"/>
          <p:nvPr/>
        </p:nvSpPr>
        <p:spPr>
          <a:xfrm>
            <a:off x="944120" y="5418866"/>
            <a:ext cx="1213794" cy="253916"/>
          </a:xfrm>
          <a:prstGeom prst="rect">
            <a:avLst/>
          </a:prstGeom>
          <a:noFill/>
        </p:spPr>
        <p:txBody>
          <a:bodyPr wrap="square" rtlCol="0">
            <a:spAutoFit/>
          </a:bodyPr>
          <a:lstStyle/>
          <a:p>
            <a:r>
              <a:rPr lang="es-ES" sz="1050" b="1" dirty="0"/>
              <a:t>Grabar dirección</a:t>
            </a:r>
          </a:p>
        </p:txBody>
      </p:sp>
      <p:sp>
        <p:nvSpPr>
          <p:cNvPr id="18" name="Rectángulo 17">
            <a:extLst>
              <a:ext uri="{FF2B5EF4-FFF2-40B4-BE49-F238E27FC236}">
                <a16:creationId xmlns:a16="http://schemas.microsoft.com/office/drawing/2014/main" id="{5E4425D2-B45C-D5CE-A7B3-5BD3AB944A79}"/>
              </a:ext>
            </a:extLst>
          </p:cNvPr>
          <p:cNvSpPr/>
          <p:nvPr/>
        </p:nvSpPr>
        <p:spPr>
          <a:xfrm>
            <a:off x="2309114" y="5398779"/>
            <a:ext cx="1080440"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a:extLst>
              <a:ext uri="{FF2B5EF4-FFF2-40B4-BE49-F238E27FC236}">
                <a16:creationId xmlns:a16="http://schemas.microsoft.com/office/drawing/2014/main" id="{45FDE1C2-1A4A-4CE5-0190-3D4092A7A9B2}"/>
              </a:ext>
            </a:extLst>
          </p:cNvPr>
          <p:cNvSpPr txBox="1"/>
          <p:nvPr/>
        </p:nvSpPr>
        <p:spPr>
          <a:xfrm>
            <a:off x="2460861" y="5418866"/>
            <a:ext cx="744114" cy="253916"/>
          </a:xfrm>
          <a:prstGeom prst="rect">
            <a:avLst/>
          </a:prstGeom>
          <a:noFill/>
        </p:spPr>
        <p:txBody>
          <a:bodyPr wrap="none" rtlCol="0">
            <a:spAutoFit/>
          </a:bodyPr>
          <a:lstStyle/>
          <a:p>
            <a:r>
              <a:rPr lang="es-ES" sz="1050" b="1" dirty="0"/>
              <a:t>Cancelar</a:t>
            </a:r>
          </a:p>
        </p:txBody>
      </p:sp>
      <p:sp>
        <p:nvSpPr>
          <p:cNvPr id="21" name="CuadroTexto 20">
            <a:extLst>
              <a:ext uri="{FF2B5EF4-FFF2-40B4-BE49-F238E27FC236}">
                <a16:creationId xmlns:a16="http://schemas.microsoft.com/office/drawing/2014/main" id="{5207ECB5-FEFC-48B9-7105-AB82A7A07A7B}"/>
              </a:ext>
            </a:extLst>
          </p:cNvPr>
          <p:cNvSpPr txBox="1"/>
          <p:nvPr/>
        </p:nvSpPr>
        <p:spPr>
          <a:xfrm>
            <a:off x="-75624" y="1131941"/>
            <a:ext cx="862750" cy="253916"/>
          </a:xfrm>
          <a:prstGeom prst="rect">
            <a:avLst/>
          </a:prstGeom>
          <a:noFill/>
        </p:spPr>
        <p:txBody>
          <a:bodyPr wrap="square" rtlCol="0">
            <a:spAutoFit/>
          </a:bodyPr>
          <a:lstStyle/>
          <a:p>
            <a:pPr algn="ctr"/>
            <a:r>
              <a:rPr lang="es-ES" sz="1050" b="1" dirty="0" err="1"/>
              <a:t>Popup</a:t>
            </a:r>
            <a:endParaRPr lang="es-ES" sz="1050" b="1" dirty="0"/>
          </a:p>
        </p:txBody>
      </p:sp>
      <p:cxnSp>
        <p:nvCxnSpPr>
          <p:cNvPr id="22" name="Conector recto 21">
            <a:extLst>
              <a:ext uri="{FF2B5EF4-FFF2-40B4-BE49-F238E27FC236}">
                <a16:creationId xmlns:a16="http://schemas.microsoft.com/office/drawing/2014/main" id="{51E7BFDE-4266-ACAC-3A6B-E5E8862EBAAB}"/>
              </a:ext>
            </a:extLst>
          </p:cNvPr>
          <p:cNvCxnSpPr/>
          <p:nvPr/>
        </p:nvCxnSpPr>
        <p:spPr>
          <a:xfrm>
            <a:off x="6782431" y="2761762"/>
            <a:ext cx="3772746" cy="0"/>
          </a:xfrm>
          <a:prstGeom prst="line">
            <a:avLst/>
          </a:prstGeom>
          <a:ln w="952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23" name="CuadroTexto 22">
            <a:extLst>
              <a:ext uri="{FF2B5EF4-FFF2-40B4-BE49-F238E27FC236}">
                <a16:creationId xmlns:a16="http://schemas.microsoft.com/office/drawing/2014/main" id="{9DDDAF9B-D733-E08E-8151-49C3F171433E}"/>
              </a:ext>
            </a:extLst>
          </p:cNvPr>
          <p:cNvSpPr txBox="1"/>
          <p:nvPr/>
        </p:nvSpPr>
        <p:spPr>
          <a:xfrm>
            <a:off x="6710133" y="2900813"/>
            <a:ext cx="720069" cy="253916"/>
          </a:xfrm>
          <a:prstGeom prst="rect">
            <a:avLst/>
          </a:prstGeom>
          <a:noFill/>
        </p:spPr>
        <p:txBody>
          <a:bodyPr wrap="none" rtlCol="0">
            <a:spAutoFit/>
          </a:bodyPr>
          <a:lstStyle/>
          <a:p>
            <a:r>
              <a:rPr lang="es-ES" sz="1050" b="1" dirty="0"/>
              <a:t>Del pago</a:t>
            </a:r>
          </a:p>
        </p:txBody>
      </p:sp>
      <p:sp>
        <p:nvSpPr>
          <p:cNvPr id="24" name="Rectángulo 23">
            <a:extLst>
              <a:ext uri="{FF2B5EF4-FFF2-40B4-BE49-F238E27FC236}">
                <a16:creationId xmlns:a16="http://schemas.microsoft.com/office/drawing/2014/main" id="{7D9F7129-3D06-D68A-DE87-417753D676C4}"/>
              </a:ext>
            </a:extLst>
          </p:cNvPr>
          <p:cNvSpPr/>
          <p:nvPr/>
        </p:nvSpPr>
        <p:spPr>
          <a:xfrm>
            <a:off x="6786603" y="3192210"/>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CuadroTexto 24">
            <a:extLst>
              <a:ext uri="{FF2B5EF4-FFF2-40B4-BE49-F238E27FC236}">
                <a16:creationId xmlns:a16="http://schemas.microsoft.com/office/drawing/2014/main" id="{88D3EDF9-06B9-F0D4-55B4-2D435F7992AD}"/>
              </a:ext>
            </a:extLst>
          </p:cNvPr>
          <p:cNvSpPr txBox="1"/>
          <p:nvPr/>
        </p:nvSpPr>
        <p:spPr>
          <a:xfrm>
            <a:off x="6890741" y="3208317"/>
            <a:ext cx="917239" cy="253916"/>
          </a:xfrm>
          <a:prstGeom prst="rect">
            <a:avLst/>
          </a:prstGeom>
          <a:noFill/>
        </p:spPr>
        <p:txBody>
          <a:bodyPr wrap="none" rtlCol="0">
            <a:spAutoFit/>
          </a:bodyPr>
          <a:lstStyle/>
          <a:p>
            <a:r>
              <a:rPr lang="es-ES" sz="1050" dirty="0"/>
              <a:t>Tipo de pago</a:t>
            </a:r>
          </a:p>
        </p:txBody>
      </p:sp>
      <p:sp>
        <p:nvSpPr>
          <p:cNvPr id="26" name="Rectángulo 25">
            <a:extLst>
              <a:ext uri="{FF2B5EF4-FFF2-40B4-BE49-F238E27FC236}">
                <a16:creationId xmlns:a16="http://schemas.microsoft.com/office/drawing/2014/main" id="{2080C726-1AF0-9630-3F75-62822F461C6D}"/>
              </a:ext>
            </a:extLst>
          </p:cNvPr>
          <p:cNvSpPr/>
          <p:nvPr/>
        </p:nvSpPr>
        <p:spPr>
          <a:xfrm>
            <a:off x="8740478" y="3192210"/>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CuadroTexto 26">
            <a:extLst>
              <a:ext uri="{FF2B5EF4-FFF2-40B4-BE49-F238E27FC236}">
                <a16:creationId xmlns:a16="http://schemas.microsoft.com/office/drawing/2014/main" id="{2EDDBD71-494C-2158-AB1E-C79D5C9DCFE6}"/>
              </a:ext>
            </a:extLst>
          </p:cNvPr>
          <p:cNvSpPr txBox="1"/>
          <p:nvPr/>
        </p:nvSpPr>
        <p:spPr>
          <a:xfrm>
            <a:off x="8786539" y="3216202"/>
            <a:ext cx="734496" cy="253916"/>
          </a:xfrm>
          <a:prstGeom prst="rect">
            <a:avLst/>
          </a:prstGeom>
          <a:noFill/>
        </p:spPr>
        <p:txBody>
          <a:bodyPr wrap="none" rtlCol="0">
            <a:spAutoFit/>
          </a:bodyPr>
          <a:lstStyle/>
          <a:p>
            <a:r>
              <a:rPr lang="es-ES" sz="1050" dirty="0"/>
              <a:t>Vuelto de</a:t>
            </a:r>
          </a:p>
        </p:txBody>
      </p:sp>
      <p:sp>
        <p:nvSpPr>
          <p:cNvPr id="28" name="Triángulo 27">
            <a:extLst>
              <a:ext uri="{FF2B5EF4-FFF2-40B4-BE49-F238E27FC236}">
                <a16:creationId xmlns:a16="http://schemas.microsoft.com/office/drawing/2014/main" id="{5A18B6CB-4B4A-A720-B039-EC3CAB592DD3}"/>
              </a:ext>
            </a:extLst>
          </p:cNvPr>
          <p:cNvSpPr/>
          <p:nvPr/>
        </p:nvSpPr>
        <p:spPr>
          <a:xfrm rot="10800000">
            <a:off x="8396292" y="3265135"/>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CuadroTexto 28">
            <a:extLst>
              <a:ext uri="{FF2B5EF4-FFF2-40B4-BE49-F238E27FC236}">
                <a16:creationId xmlns:a16="http://schemas.microsoft.com/office/drawing/2014/main" id="{54601874-B0C3-91BB-916D-6E168DA331DD}"/>
              </a:ext>
            </a:extLst>
          </p:cNvPr>
          <p:cNvSpPr txBox="1"/>
          <p:nvPr/>
        </p:nvSpPr>
        <p:spPr>
          <a:xfrm>
            <a:off x="5197636" y="1697566"/>
            <a:ext cx="852431" cy="900246"/>
          </a:xfrm>
          <a:prstGeom prst="rect">
            <a:avLst/>
          </a:prstGeom>
          <a:noFill/>
        </p:spPr>
        <p:txBody>
          <a:bodyPr wrap="square" rtlCol="0">
            <a:spAutoFit/>
          </a:bodyPr>
          <a:lstStyle/>
          <a:p>
            <a:pPr marL="171450" indent="-171450" algn="r">
              <a:buFont typeface="Arial" panose="020B0604020202020204" pitchFamily="34" charset="0"/>
              <a:buChar char="•"/>
            </a:pPr>
            <a:r>
              <a:rPr lang="es-ES" sz="1050" dirty="0"/>
              <a:t>Efectivo</a:t>
            </a:r>
          </a:p>
          <a:p>
            <a:pPr marL="171450" indent="-171450" algn="r">
              <a:buFont typeface="Arial" panose="020B0604020202020204" pitchFamily="34" charset="0"/>
              <a:buChar char="•"/>
            </a:pPr>
            <a:r>
              <a:rPr lang="es-ES" sz="1050" dirty="0"/>
              <a:t>Tarjeta</a:t>
            </a:r>
          </a:p>
          <a:p>
            <a:pPr marL="171450" indent="-171450" algn="r">
              <a:buFont typeface="Arial" panose="020B0604020202020204" pitchFamily="34" charset="0"/>
              <a:buChar char="•"/>
            </a:pPr>
            <a:r>
              <a:rPr lang="es-ES" sz="1050" dirty="0"/>
              <a:t>Plin</a:t>
            </a:r>
          </a:p>
          <a:p>
            <a:pPr marL="171450" indent="-171450" algn="r">
              <a:buFont typeface="Arial" panose="020B0604020202020204" pitchFamily="34" charset="0"/>
              <a:buChar char="•"/>
            </a:pPr>
            <a:r>
              <a:rPr lang="es-ES" sz="1050" dirty="0"/>
              <a:t>Yape</a:t>
            </a:r>
          </a:p>
          <a:p>
            <a:pPr marL="171450" indent="-171450" algn="r">
              <a:buFont typeface="Arial" panose="020B0604020202020204" pitchFamily="34" charset="0"/>
              <a:buChar char="•"/>
            </a:pPr>
            <a:r>
              <a:rPr lang="es-ES" sz="1050" dirty="0" err="1"/>
              <a:t>etc</a:t>
            </a:r>
            <a:endParaRPr lang="es-ES" sz="1050" dirty="0"/>
          </a:p>
        </p:txBody>
      </p:sp>
      <p:sp>
        <p:nvSpPr>
          <p:cNvPr id="30" name="Rectángulo 29">
            <a:extLst>
              <a:ext uri="{FF2B5EF4-FFF2-40B4-BE49-F238E27FC236}">
                <a16:creationId xmlns:a16="http://schemas.microsoft.com/office/drawing/2014/main" id="{388A7B8C-03F7-C18A-BE81-7D1796A68ED2}"/>
              </a:ext>
            </a:extLst>
          </p:cNvPr>
          <p:cNvSpPr/>
          <p:nvPr/>
        </p:nvSpPr>
        <p:spPr>
          <a:xfrm>
            <a:off x="6786603" y="3573141"/>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CuadroTexto 30">
            <a:extLst>
              <a:ext uri="{FF2B5EF4-FFF2-40B4-BE49-F238E27FC236}">
                <a16:creationId xmlns:a16="http://schemas.microsoft.com/office/drawing/2014/main" id="{B35FA20A-49E4-2BC0-D671-E0029A20260E}"/>
              </a:ext>
            </a:extLst>
          </p:cNvPr>
          <p:cNvSpPr txBox="1"/>
          <p:nvPr/>
        </p:nvSpPr>
        <p:spPr>
          <a:xfrm>
            <a:off x="6883064" y="3597133"/>
            <a:ext cx="1483098" cy="253916"/>
          </a:xfrm>
          <a:prstGeom prst="rect">
            <a:avLst/>
          </a:prstGeom>
          <a:noFill/>
        </p:spPr>
        <p:txBody>
          <a:bodyPr wrap="none" rtlCol="0">
            <a:spAutoFit/>
          </a:bodyPr>
          <a:lstStyle/>
          <a:p>
            <a:r>
              <a:rPr lang="es-ES" sz="1050" dirty="0"/>
              <a:t>Comprobante de pago</a:t>
            </a:r>
          </a:p>
        </p:txBody>
      </p:sp>
      <p:sp>
        <p:nvSpPr>
          <p:cNvPr id="32" name="Triángulo 31">
            <a:extLst>
              <a:ext uri="{FF2B5EF4-FFF2-40B4-BE49-F238E27FC236}">
                <a16:creationId xmlns:a16="http://schemas.microsoft.com/office/drawing/2014/main" id="{95F89192-A7E8-DAD5-749B-406D050E5017}"/>
              </a:ext>
            </a:extLst>
          </p:cNvPr>
          <p:cNvSpPr/>
          <p:nvPr/>
        </p:nvSpPr>
        <p:spPr>
          <a:xfrm rot="10800000">
            <a:off x="8396292" y="3653951"/>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3" name="Conector recto 32">
            <a:extLst>
              <a:ext uri="{FF2B5EF4-FFF2-40B4-BE49-F238E27FC236}">
                <a16:creationId xmlns:a16="http://schemas.microsoft.com/office/drawing/2014/main" id="{28D0A654-AEDB-A3A7-097E-429D8A432243}"/>
              </a:ext>
            </a:extLst>
          </p:cNvPr>
          <p:cNvCxnSpPr>
            <a:cxnSpLocks/>
            <a:stCxn id="29" idx="3"/>
            <a:endCxn id="24" idx="1"/>
          </p:cNvCxnSpPr>
          <p:nvPr/>
        </p:nvCxnSpPr>
        <p:spPr>
          <a:xfrm>
            <a:off x="6050067" y="2147689"/>
            <a:ext cx="736536" cy="1183475"/>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Conector recto 33">
            <a:extLst>
              <a:ext uri="{FF2B5EF4-FFF2-40B4-BE49-F238E27FC236}">
                <a16:creationId xmlns:a16="http://schemas.microsoft.com/office/drawing/2014/main" id="{E310A703-5936-FFC3-0770-61506D3B8820}"/>
              </a:ext>
            </a:extLst>
          </p:cNvPr>
          <p:cNvCxnSpPr>
            <a:cxnSpLocks/>
            <a:stCxn id="43" idx="3"/>
            <a:endCxn id="30" idx="1"/>
          </p:cNvCxnSpPr>
          <p:nvPr/>
        </p:nvCxnSpPr>
        <p:spPr>
          <a:xfrm>
            <a:off x="6184014" y="3213311"/>
            <a:ext cx="602589" cy="498784"/>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sp>
        <p:nvSpPr>
          <p:cNvPr id="35" name="Rectángulo 34">
            <a:extLst>
              <a:ext uri="{FF2B5EF4-FFF2-40B4-BE49-F238E27FC236}">
                <a16:creationId xmlns:a16="http://schemas.microsoft.com/office/drawing/2014/main" id="{1136FC72-7C23-4655-DCAA-74069B9D4481}"/>
              </a:ext>
            </a:extLst>
          </p:cNvPr>
          <p:cNvSpPr/>
          <p:nvPr/>
        </p:nvSpPr>
        <p:spPr>
          <a:xfrm>
            <a:off x="8740478" y="3573141"/>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CuadroTexto 35">
            <a:extLst>
              <a:ext uri="{FF2B5EF4-FFF2-40B4-BE49-F238E27FC236}">
                <a16:creationId xmlns:a16="http://schemas.microsoft.com/office/drawing/2014/main" id="{D750B8C3-E8DC-6BC5-958C-B5D0F0922BE8}"/>
              </a:ext>
            </a:extLst>
          </p:cNvPr>
          <p:cNvSpPr txBox="1"/>
          <p:nvPr/>
        </p:nvSpPr>
        <p:spPr>
          <a:xfrm>
            <a:off x="8702183" y="3597133"/>
            <a:ext cx="1909497" cy="253916"/>
          </a:xfrm>
          <a:prstGeom prst="rect">
            <a:avLst/>
          </a:prstGeom>
          <a:noFill/>
        </p:spPr>
        <p:txBody>
          <a:bodyPr wrap="none" rtlCol="0">
            <a:spAutoFit/>
          </a:bodyPr>
          <a:lstStyle/>
          <a:p>
            <a:r>
              <a:rPr lang="es-ES" sz="1050" dirty="0"/>
              <a:t>DNI o RUC para comprobante</a:t>
            </a:r>
          </a:p>
        </p:txBody>
      </p:sp>
      <p:sp>
        <p:nvSpPr>
          <p:cNvPr id="37" name="Rectángulo 36">
            <a:extLst>
              <a:ext uri="{FF2B5EF4-FFF2-40B4-BE49-F238E27FC236}">
                <a16:creationId xmlns:a16="http://schemas.microsoft.com/office/drawing/2014/main" id="{795241DA-FB86-80E1-CCD4-64B596B5A09C}"/>
              </a:ext>
            </a:extLst>
          </p:cNvPr>
          <p:cNvSpPr/>
          <p:nvPr/>
        </p:nvSpPr>
        <p:spPr>
          <a:xfrm>
            <a:off x="6786603" y="3922863"/>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8" name="CuadroTexto 37">
            <a:extLst>
              <a:ext uri="{FF2B5EF4-FFF2-40B4-BE49-F238E27FC236}">
                <a16:creationId xmlns:a16="http://schemas.microsoft.com/office/drawing/2014/main" id="{233E7FF5-6D2F-9687-8E5F-9EC3A992448A}"/>
              </a:ext>
            </a:extLst>
          </p:cNvPr>
          <p:cNvSpPr txBox="1"/>
          <p:nvPr/>
        </p:nvSpPr>
        <p:spPr>
          <a:xfrm>
            <a:off x="6883064" y="3938270"/>
            <a:ext cx="923651" cy="253916"/>
          </a:xfrm>
          <a:prstGeom prst="rect">
            <a:avLst/>
          </a:prstGeom>
          <a:noFill/>
        </p:spPr>
        <p:txBody>
          <a:bodyPr wrap="none" rtlCol="0">
            <a:spAutoFit/>
          </a:bodyPr>
          <a:lstStyle/>
          <a:p>
            <a:r>
              <a:rPr lang="es-ES" sz="1050" dirty="0"/>
              <a:t>Hora llegada</a:t>
            </a:r>
          </a:p>
        </p:txBody>
      </p:sp>
      <p:sp>
        <p:nvSpPr>
          <p:cNvPr id="39" name="Triángulo 38">
            <a:extLst>
              <a:ext uri="{FF2B5EF4-FFF2-40B4-BE49-F238E27FC236}">
                <a16:creationId xmlns:a16="http://schemas.microsoft.com/office/drawing/2014/main" id="{E712EF29-6A58-2074-00E8-65A0461182B2}"/>
              </a:ext>
            </a:extLst>
          </p:cNvPr>
          <p:cNvSpPr/>
          <p:nvPr/>
        </p:nvSpPr>
        <p:spPr>
          <a:xfrm rot="10800000">
            <a:off x="8396292" y="4003673"/>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CuadroTexto 39">
            <a:extLst>
              <a:ext uri="{FF2B5EF4-FFF2-40B4-BE49-F238E27FC236}">
                <a16:creationId xmlns:a16="http://schemas.microsoft.com/office/drawing/2014/main" id="{2CE89F05-D5A7-9CD9-F3F9-0AF17175FF8C}"/>
              </a:ext>
            </a:extLst>
          </p:cNvPr>
          <p:cNvSpPr txBox="1"/>
          <p:nvPr/>
        </p:nvSpPr>
        <p:spPr>
          <a:xfrm>
            <a:off x="10962535" y="3634341"/>
            <a:ext cx="1170513" cy="738664"/>
          </a:xfrm>
          <a:prstGeom prst="rect">
            <a:avLst/>
          </a:prstGeom>
          <a:noFill/>
        </p:spPr>
        <p:txBody>
          <a:bodyPr wrap="none" rtlCol="0">
            <a:spAutoFit/>
          </a:bodyPr>
          <a:lstStyle/>
          <a:p>
            <a:r>
              <a:rPr lang="es-ES" sz="1050" dirty="0"/>
              <a:t>15min (10:10AM)</a:t>
            </a:r>
          </a:p>
          <a:p>
            <a:r>
              <a:rPr lang="es-ES" sz="1050" dirty="0"/>
              <a:t>30min (10:25AM)</a:t>
            </a:r>
          </a:p>
          <a:p>
            <a:r>
              <a:rPr lang="es-ES" sz="1050" dirty="0"/>
              <a:t>45min (10:40AM)</a:t>
            </a:r>
          </a:p>
          <a:p>
            <a:r>
              <a:rPr lang="es-ES" sz="1050" dirty="0"/>
              <a:t>60min (10:55AM)</a:t>
            </a:r>
          </a:p>
        </p:txBody>
      </p:sp>
      <p:cxnSp>
        <p:nvCxnSpPr>
          <p:cNvPr id="41" name="Conector recto 40">
            <a:extLst>
              <a:ext uri="{FF2B5EF4-FFF2-40B4-BE49-F238E27FC236}">
                <a16:creationId xmlns:a16="http://schemas.microsoft.com/office/drawing/2014/main" id="{BEF83C30-93E9-A54E-8959-A013B2AA80A4}"/>
              </a:ext>
            </a:extLst>
          </p:cNvPr>
          <p:cNvCxnSpPr>
            <a:cxnSpLocks/>
            <a:stCxn id="40" idx="1"/>
            <a:endCxn id="37" idx="3"/>
          </p:cNvCxnSpPr>
          <p:nvPr/>
        </p:nvCxnSpPr>
        <p:spPr>
          <a:xfrm flipH="1">
            <a:off x="8601302" y="4003673"/>
            <a:ext cx="2361233" cy="58144"/>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2" name="Conector recto 41">
            <a:extLst>
              <a:ext uri="{FF2B5EF4-FFF2-40B4-BE49-F238E27FC236}">
                <a16:creationId xmlns:a16="http://schemas.microsoft.com/office/drawing/2014/main" id="{29870360-8742-266C-8716-08903FD081E2}"/>
              </a:ext>
            </a:extLst>
          </p:cNvPr>
          <p:cNvCxnSpPr/>
          <p:nvPr/>
        </p:nvCxnSpPr>
        <p:spPr>
          <a:xfrm>
            <a:off x="6767997" y="4373005"/>
            <a:ext cx="3772746" cy="0"/>
          </a:xfrm>
          <a:prstGeom prst="line">
            <a:avLst/>
          </a:prstGeom>
          <a:ln w="952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43" name="CuadroTexto 42">
            <a:extLst>
              <a:ext uri="{FF2B5EF4-FFF2-40B4-BE49-F238E27FC236}">
                <a16:creationId xmlns:a16="http://schemas.microsoft.com/office/drawing/2014/main" id="{3D182FF6-3CBC-C101-D7E0-5D3CBAB7DB32}"/>
              </a:ext>
            </a:extLst>
          </p:cNvPr>
          <p:cNvSpPr txBox="1"/>
          <p:nvPr/>
        </p:nvSpPr>
        <p:spPr>
          <a:xfrm>
            <a:off x="4750636" y="2843979"/>
            <a:ext cx="1433378" cy="738664"/>
          </a:xfrm>
          <a:prstGeom prst="rect">
            <a:avLst/>
          </a:prstGeom>
          <a:noFill/>
        </p:spPr>
        <p:txBody>
          <a:bodyPr wrap="square" rtlCol="0">
            <a:spAutoFit/>
          </a:bodyPr>
          <a:lstStyle/>
          <a:p>
            <a:pPr marL="171450" indent="-171450" algn="r">
              <a:buFont typeface="Arial" panose="020B0604020202020204" pitchFamily="34" charset="0"/>
              <a:buChar char="•"/>
            </a:pPr>
            <a:r>
              <a:rPr lang="es-ES" sz="1050" dirty="0"/>
              <a:t>Boleta</a:t>
            </a:r>
          </a:p>
          <a:p>
            <a:pPr marL="171450" indent="-171450" algn="r">
              <a:buFont typeface="Arial" panose="020B0604020202020204" pitchFamily="34" charset="0"/>
              <a:buChar char="•"/>
            </a:pPr>
            <a:r>
              <a:rPr lang="es-ES" sz="1050" dirty="0"/>
              <a:t>Factura</a:t>
            </a:r>
          </a:p>
          <a:p>
            <a:pPr marL="171450" indent="-171450" algn="r">
              <a:buFont typeface="Arial" panose="020B0604020202020204" pitchFamily="34" charset="0"/>
              <a:buChar char="•"/>
            </a:pPr>
            <a:r>
              <a:rPr lang="es-ES" sz="1050" dirty="0"/>
              <a:t>Boleta electrónica</a:t>
            </a:r>
          </a:p>
          <a:p>
            <a:pPr marL="171450" indent="-171450" algn="r">
              <a:buFont typeface="Arial" panose="020B0604020202020204" pitchFamily="34" charset="0"/>
              <a:buChar char="•"/>
            </a:pPr>
            <a:r>
              <a:rPr lang="es-ES" sz="1050" dirty="0"/>
              <a:t>Sin comprobante</a:t>
            </a:r>
          </a:p>
        </p:txBody>
      </p:sp>
      <p:sp>
        <p:nvSpPr>
          <p:cNvPr id="53" name="CuadroTexto 52">
            <a:extLst>
              <a:ext uri="{FF2B5EF4-FFF2-40B4-BE49-F238E27FC236}">
                <a16:creationId xmlns:a16="http://schemas.microsoft.com/office/drawing/2014/main" id="{065B7996-A522-C3FD-2B8A-662320FADFFF}"/>
              </a:ext>
            </a:extLst>
          </p:cNvPr>
          <p:cNvSpPr txBox="1"/>
          <p:nvPr/>
        </p:nvSpPr>
        <p:spPr>
          <a:xfrm>
            <a:off x="8601302" y="136922"/>
            <a:ext cx="3419388" cy="830997"/>
          </a:xfrm>
          <a:prstGeom prst="rect">
            <a:avLst/>
          </a:prstGeom>
          <a:noFill/>
        </p:spPr>
        <p:txBody>
          <a:bodyPr wrap="square" rtlCol="0">
            <a:spAutoFit/>
          </a:bodyPr>
          <a:lstStyle/>
          <a:p>
            <a:r>
              <a:rPr lang="es-ES" sz="1200" dirty="0">
                <a:solidFill>
                  <a:srgbClr val="C00000"/>
                </a:solidFill>
              </a:rPr>
              <a:t>para activar botón confirmar pedido:</a:t>
            </a:r>
          </a:p>
          <a:p>
            <a:pPr marL="171450" indent="-171450">
              <a:buFontTx/>
              <a:buChar char="-"/>
            </a:pPr>
            <a:r>
              <a:rPr lang="es-ES" sz="1200" dirty="0">
                <a:solidFill>
                  <a:srgbClr val="C00000"/>
                </a:solidFill>
              </a:rPr>
              <a:t>El usuario debe tener al menos una dirección</a:t>
            </a:r>
          </a:p>
          <a:p>
            <a:pPr marL="171450" indent="-171450">
              <a:buFontTx/>
              <a:buChar char="-"/>
            </a:pPr>
            <a:r>
              <a:rPr lang="es-ES" sz="1200" dirty="0">
                <a:solidFill>
                  <a:srgbClr val="C00000"/>
                </a:solidFill>
              </a:rPr>
              <a:t>Tiene que llenar todos los datos de contacto</a:t>
            </a:r>
          </a:p>
          <a:p>
            <a:pPr marL="171450" indent="-171450">
              <a:buFontTx/>
              <a:buChar char="-"/>
            </a:pPr>
            <a:r>
              <a:rPr lang="es-ES" sz="1200" dirty="0">
                <a:solidFill>
                  <a:srgbClr val="C00000"/>
                </a:solidFill>
              </a:rPr>
              <a:t>Tiene que llenar todos los datos de pago</a:t>
            </a:r>
          </a:p>
        </p:txBody>
      </p:sp>
      <p:sp>
        <p:nvSpPr>
          <p:cNvPr id="54" name="CuadroTexto 53">
            <a:extLst>
              <a:ext uri="{FF2B5EF4-FFF2-40B4-BE49-F238E27FC236}">
                <a16:creationId xmlns:a16="http://schemas.microsoft.com/office/drawing/2014/main" id="{4B232C14-AFFD-1140-6E3B-8918A81E63E7}"/>
              </a:ext>
            </a:extLst>
          </p:cNvPr>
          <p:cNvSpPr txBox="1"/>
          <p:nvPr/>
        </p:nvSpPr>
        <p:spPr>
          <a:xfrm>
            <a:off x="4961614" y="5653168"/>
            <a:ext cx="6779330" cy="1200329"/>
          </a:xfrm>
          <a:prstGeom prst="rect">
            <a:avLst/>
          </a:prstGeom>
          <a:noFill/>
        </p:spPr>
        <p:txBody>
          <a:bodyPr wrap="square" rtlCol="0">
            <a:spAutoFit/>
          </a:bodyPr>
          <a:lstStyle/>
          <a:p>
            <a:r>
              <a:rPr lang="es-ES" sz="1200" dirty="0">
                <a:solidFill>
                  <a:srgbClr val="C00000"/>
                </a:solidFill>
              </a:rPr>
              <a:t>Si tipo de pago es 1(efectivo), debe aparecer el input texto “vuelto de”.</a:t>
            </a:r>
          </a:p>
          <a:p>
            <a:r>
              <a:rPr lang="es-ES" sz="1200" dirty="0">
                <a:solidFill>
                  <a:srgbClr val="C00000"/>
                </a:solidFill>
              </a:rPr>
              <a:t>Si el combo comprobante de pago es 1, 2 o 3 (o sea no sin comprobante) debe aparecer input </a:t>
            </a:r>
            <a:r>
              <a:rPr lang="es-ES" sz="1200" dirty="0" err="1">
                <a:solidFill>
                  <a:srgbClr val="C00000"/>
                </a:solidFill>
              </a:rPr>
              <a:t>text</a:t>
            </a:r>
            <a:r>
              <a:rPr lang="es-ES" sz="1200" dirty="0">
                <a:solidFill>
                  <a:srgbClr val="C00000"/>
                </a:solidFill>
              </a:rPr>
              <a:t> ”DNI o RUC para comprobante”</a:t>
            </a:r>
          </a:p>
          <a:p>
            <a:r>
              <a:rPr lang="es-ES" sz="1200" dirty="0">
                <a:solidFill>
                  <a:srgbClr val="C00000"/>
                </a:solidFill>
              </a:rPr>
              <a:t>La hora de llegada es de una tabla que tienen registros (15, 30, 45, 60, </a:t>
            </a:r>
            <a:r>
              <a:rPr lang="es-ES" sz="1200" dirty="0" err="1">
                <a:solidFill>
                  <a:srgbClr val="C00000"/>
                </a:solidFill>
              </a:rPr>
              <a:t>etc</a:t>
            </a:r>
            <a:r>
              <a:rPr lang="es-ES" sz="1200" dirty="0">
                <a:solidFill>
                  <a:srgbClr val="C00000"/>
                </a:solidFill>
              </a:rPr>
              <a:t>) que están en minutos) pero en el desplegable deben aparecer 15min y entre </a:t>
            </a:r>
            <a:r>
              <a:rPr lang="es-ES" sz="1200" dirty="0" err="1">
                <a:solidFill>
                  <a:srgbClr val="C00000"/>
                </a:solidFill>
              </a:rPr>
              <a:t>parentecis</a:t>
            </a:r>
            <a:r>
              <a:rPr lang="es-ES" sz="1200" dirty="0">
                <a:solidFill>
                  <a:srgbClr val="C00000"/>
                </a:solidFill>
              </a:rPr>
              <a:t> la hora actual más la cantidad de minutos que se vaya actualizando en tiempo real)</a:t>
            </a:r>
          </a:p>
        </p:txBody>
      </p:sp>
    </p:spTree>
    <p:extLst>
      <p:ext uri="{BB962C8B-B14F-4D97-AF65-F5344CB8AC3E}">
        <p14:creationId xmlns:p14="http://schemas.microsoft.com/office/powerpoint/2010/main" val="341463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AE08B-8128-1241-CEE7-9E3D355990FF}"/>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AA84AD28-BD51-71C3-A7A9-FD7F6CF38317}"/>
              </a:ext>
            </a:extLst>
          </p:cNvPr>
          <p:cNvSpPr txBox="1"/>
          <p:nvPr/>
        </p:nvSpPr>
        <p:spPr>
          <a:xfrm>
            <a:off x="493047" y="317106"/>
            <a:ext cx="1690335" cy="369332"/>
          </a:xfrm>
          <a:prstGeom prst="rect">
            <a:avLst/>
          </a:prstGeom>
          <a:noFill/>
        </p:spPr>
        <p:txBody>
          <a:bodyPr wrap="none" rtlCol="0">
            <a:spAutoFit/>
          </a:bodyPr>
          <a:lstStyle/>
          <a:p>
            <a:r>
              <a:rPr lang="es-ES" dirty="0"/>
              <a:t>3. CONFIRMAR</a:t>
            </a:r>
          </a:p>
        </p:txBody>
      </p:sp>
      <p:sp>
        <p:nvSpPr>
          <p:cNvPr id="44" name="Rectángulo 43">
            <a:extLst>
              <a:ext uri="{FF2B5EF4-FFF2-40B4-BE49-F238E27FC236}">
                <a16:creationId xmlns:a16="http://schemas.microsoft.com/office/drawing/2014/main" id="{7677F780-0078-39F7-396C-59DC9758EAA0}"/>
              </a:ext>
            </a:extLst>
          </p:cNvPr>
          <p:cNvSpPr/>
          <p:nvPr/>
        </p:nvSpPr>
        <p:spPr>
          <a:xfrm>
            <a:off x="6481666" y="686438"/>
            <a:ext cx="4272327" cy="5757176"/>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8" name="CuadroTexto 67">
            <a:extLst>
              <a:ext uri="{FF2B5EF4-FFF2-40B4-BE49-F238E27FC236}">
                <a16:creationId xmlns:a16="http://schemas.microsoft.com/office/drawing/2014/main" id="{7ECC6D1B-836E-DFAE-288C-E2239AE8E606}"/>
              </a:ext>
            </a:extLst>
          </p:cNvPr>
          <p:cNvSpPr txBox="1"/>
          <p:nvPr/>
        </p:nvSpPr>
        <p:spPr>
          <a:xfrm>
            <a:off x="7026016" y="858654"/>
            <a:ext cx="949299" cy="392415"/>
          </a:xfrm>
          <a:prstGeom prst="rect">
            <a:avLst/>
          </a:prstGeom>
          <a:noFill/>
        </p:spPr>
        <p:txBody>
          <a:bodyPr wrap="none" rtlCol="0">
            <a:spAutoFit/>
          </a:bodyPr>
          <a:lstStyle/>
          <a:p>
            <a:r>
              <a:rPr lang="es-ES" sz="1050" b="1" dirty="0"/>
              <a:t>Hola Alfredo</a:t>
            </a:r>
          </a:p>
          <a:p>
            <a:r>
              <a:rPr lang="es-ES" sz="900" dirty="0"/>
              <a:t>Tel: 953761235</a:t>
            </a:r>
          </a:p>
        </p:txBody>
      </p:sp>
      <p:sp>
        <p:nvSpPr>
          <p:cNvPr id="75" name="CuadroTexto 74">
            <a:extLst>
              <a:ext uri="{FF2B5EF4-FFF2-40B4-BE49-F238E27FC236}">
                <a16:creationId xmlns:a16="http://schemas.microsoft.com/office/drawing/2014/main" id="{F42C353F-8DF8-0FBA-C1F7-1C497FB23C61}"/>
              </a:ext>
            </a:extLst>
          </p:cNvPr>
          <p:cNvSpPr txBox="1"/>
          <p:nvPr/>
        </p:nvSpPr>
        <p:spPr>
          <a:xfrm>
            <a:off x="6392998" y="414386"/>
            <a:ext cx="1013419" cy="253916"/>
          </a:xfrm>
          <a:prstGeom prst="rect">
            <a:avLst/>
          </a:prstGeom>
          <a:noFill/>
        </p:spPr>
        <p:txBody>
          <a:bodyPr wrap="none" rtlCol="0">
            <a:spAutoFit/>
          </a:bodyPr>
          <a:lstStyle/>
          <a:p>
            <a:r>
              <a:rPr lang="es-ES" sz="1050" b="1" dirty="0"/>
              <a:t>Sobre el pago</a:t>
            </a:r>
          </a:p>
        </p:txBody>
      </p:sp>
      <p:sp>
        <p:nvSpPr>
          <p:cNvPr id="76" name="CuadroTexto 75">
            <a:extLst>
              <a:ext uri="{FF2B5EF4-FFF2-40B4-BE49-F238E27FC236}">
                <a16:creationId xmlns:a16="http://schemas.microsoft.com/office/drawing/2014/main" id="{410A7073-835E-57E2-A647-68785B94BD93}"/>
              </a:ext>
            </a:extLst>
          </p:cNvPr>
          <p:cNvSpPr txBox="1"/>
          <p:nvPr/>
        </p:nvSpPr>
        <p:spPr>
          <a:xfrm>
            <a:off x="5842133" y="82971"/>
            <a:ext cx="1049133" cy="276999"/>
          </a:xfrm>
          <a:prstGeom prst="rect">
            <a:avLst/>
          </a:prstGeom>
          <a:noFill/>
        </p:spPr>
        <p:txBody>
          <a:bodyPr wrap="none" rtlCol="0">
            <a:spAutoFit/>
          </a:bodyPr>
          <a:lstStyle/>
          <a:p>
            <a:r>
              <a:rPr lang="es-ES" sz="1200" dirty="0">
                <a:solidFill>
                  <a:srgbClr val="C00000"/>
                </a:solidFill>
              </a:rPr>
              <a:t>1. Si se </a:t>
            </a:r>
            <a:r>
              <a:rPr lang="es-ES" sz="1200" dirty="0" err="1">
                <a:solidFill>
                  <a:srgbClr val="C00000"/>
                </a:solidFill>
              </a:rPr>
              <a:t>logea</a:t>
            </a:r>
            <a:endParaRPr lang="es-ES" sz="1200" dirty="0">
              <a:solidFill>
                <a:srgbClr val="C00000"/>
              </a:solidFill>
            </a:endParaRPr>
          </a:p>
        </p:txBody>
      </p:sp>
      <p:pic>
        <p:nvPicPr>
          <p:cNvPr id="77" name="Imagen 76" descr="Interfaz de usuario gráfica, Texto, Aplicación&#10;&#10;Descripción generada automáticamente">
            <a:extLst>
              <a:ext uri="{FF2B5EF4-FFF2-40B4-BE49-F238E27FC236}">
                <a16:creationId xmlns:a16="http://schemas.microsoft.com/office/drawing/2014/main" id="{52B016FC-59CB-4468-40D8-DF922B65798B}"/>
              </a:ext>
            </a:extLst>
          </p:cNvPr>
          <p:cNvPicPr>
            <a:picLocks noChangeAspect="1"/>
          </p:cNvPicPr>
          <p:nvPr/>
        </p:nvPicPr>
        <p:blipFill rotWithShape="1">
          <a:blip r:embed="rId2"/>
          <a:srcRect l="34448" t="26768" r="35449" b="28370"/>
          <a:stretch/>
        </p:blipFill>
        <p:spPr>
          <a:xfrm>
            <a:off x="6615480" y="876791"/>
            <a:ext cx="410536" cy="389938"/>
          </a:xfrm>
          <a:prstGeom prst="rect">
            <a:avLst/>
          </a:prstGeom>
        </p:spPr>
      </p:pic>
      <p:sp>
        <p:nvSpPr>
          <p:cNvPr id="78" name="CuadroTexto 77">
            <a:extLst>
              <a:ext uri="{FF2B5EF4-FFF2-40B4-BE49-F238E27FC236}">
                <a16:creationId xmlns:a16="http://schemas.microsoft.com/office/drawing/2014/main" id="{6F1C8B98-C19A-3127-235D-2769F8BE002F}"/>
              </a:ext>
            </a:extLst>
          </p:cNvPr>
          <p:cNvSpPr txBox="1"/>
          <p:nvPr/>
        </p:nvSpPr>
        <p:spPr>
          <a:xfrm>
            <a:off x="9701609" y="858654"/>
            <a:ext cx="938077" cy="415498"/>
          </a:xfrm>
          <a:prstGeom prst="rect">
            <a:avLst/>
          </a:prstGeom>
          <a:noFill/>
        </p:spPr>
        <p:txBody>
          <a:bodyPr wrap="none" rtlCol="0">
            <a:spAutoFit/>
          </a:bodyPr>
          <a:lstStyle/>
          <a:p>
            <a:pPr algn="r"/>
            <a:r>
              <a:rPr lang="es-ES" sz="1050" b="1" dirty="0"/>
              <a:t>Hora actual:</a:t>
            </a:r>
            <a:br>
              <a:rPr lang="es-ES" sz="1050" b="1" dirty="0"/>
            </a:br>
            <a:r>
              <a:rPr lang="es-ES" sz="1050" b="1" dirty="0"/>
              <a:t>09:55 AM</a:t>
            </a:r>
          </a:p>
        </p:txBody>
      </p:sp>
      <p:sp>
        <p:nvSpPr>
          <p:cNvPr id="79" name="CuadroTexto 78">
            <a:extLst>
              <a:ext uri="{FF2B5EF4-FFF2-40B4-BE49-F238E27FC236}">
                <a16:creationId xmlns:a16="http://schemas.microsoft.com/office/drawing/2014/main" id="{9040C160-1C9C-DDA1-E879-75BCB39A667C}"/>
              </a:ext>
            </a:extLst>
          </p:cNvPr>
          <p:cNvSpPr txBox="1"/>
          <p:nvPr/>
        </p:nvSpPr>
        <p:spPr>
          <a:xfrm>
            <a:off x="6615480" y="1350089"/>
            <a:ext cx="1353256" cy="253916"/>
          </a:xfrm>
          <a:prstGeom prst="rect">
            <a:avLst/>
          </a:prstGeom>
          <a:noFill/>
        </p:spPr>
        <p:txBody>
          <a:bodyPr wrap="none" rtlCol="0">
            <a:spAutoFit/>
          </a:bodyPr>
          <a:lstStyle/>
          <a:p>
            <a:r>
              <a:rPr lang="es-ES" sz="1050" b="1" dirty="0"/>
              <a:t>Tu dirección actual</a:t>
            </a:r>
          </a:p>
        </p:txBody>
      </p:sp>
      <p:sp>
        <p:nvSpPr>
          <p:cNvPr id="87" name="Rectángulo 86">
            <a:extLst>
              <a:ext uri="{FF2B5EF4-FFF2-40B4-BE49-F238E27FC236}">
                <a16:creationId xmlns:a16="http://schemas.microsoft.com/office/drawing/2014/main" id="{176E4426-C604-9EE2-12E8-A1794D609739}"/>
              </a:ext>
            </a:extLst>
          </p:cNvPr>
          <p:cNvSpPr/>
          <p:nvPr/>
        </p:nvSpPr>
        <p:spPr>
          <a:xfrm>
            <a:off x="6713065" y="1717092"/>
            <a:ext cx="3837323" cy="1676599"/>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8" name="Triángulo 87">
            <a:extLst>
              <a:ext uri="{FF2B5EF4-FFF2-40B4-BE49-F238E27FC236}">
                <a16:creationId xmlns:a16="http://schemas.microsoft.com/office/drawing/2014/main" id="{C6574BAC-8C1B-7D43-1B14-FF9CBEBA0BA4}"/>
              </a:ext>
            </a:extLst>
          </p:cNvPr>
          <p:cNvSpPr/>
          <p:nvPr/>
        </p:nvSpPr>
        <p:spPr>
          <a:xfrm rot="18000000">
            <a:off x="7693913" y="2450524"/>
            <a:ext cx="204459" cy="176257"/>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Elipse 88">
            <a:extLst>
              <a:ext uri="{FF2B5EF4-FFF2-40B4-BE49-F238E27FC236}">
                <a16:creationId xmlns:a16="http://schemas.microsoft.com/office/drawing/2014/main" id="{77C8D3CC-E065-8487-30EE-12D1FC43E62A}"/>
              </a:ext>
            </a:extLst>
          </p:cNvPr>
          <p:cNvSpPr/>
          <p:nvPr/>
        </p:nvSpPr>
        <p:spPr>
          <a:xfrm>
            <a:off x="7718732" y="2349393"/>
            <a:ext cx="204848" cy="2048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0" name="CuadroTexto 89">
            <a:extLst>
              <a:ext uri="{FF2B5EF4-FFF2-40B4-BE49-F238E27FC236}">
                <a16:creationId xmlns:a16="http://schemas.microsoft.com/office/drawing/2014/main" id="{4F523BF2-3554-9061-B65D-43641C9009B9}"/>
              </a:ext>
            </a:extLst>
          </p:cNvPr>
          <p:cNvSpPr txBox="1"/>
          <p:nvPr/>
        </p:nvSpPr>
        <p:spPr>
          <a:xfrm>
            <a:off x="7498725" y="2689388"/>
            <a:ext cx="619080" cy="253916"/>
          </a:xfrm>
          <a:prstGeom prst="rect">
            <a:avLst/>
          </a:prstGeom>
          <a:noFill/>
        </p:spPr>
        <p:txBody>
          <a:bodyPr wrap="none" rtlCol="0">
            <a:spAutoFit/>
          </a:bodyPr>
          <a:lstStyle/>
          <a:p>
            <a:r>
              <a:rPr lang="es-ES" sz="1050" dirty="0"/>
              <a:t>Trabajo</a:t>
            </a:r>
          </a:p>
        </p:txBody>
      </p:sp>
      <p:grpSp>
        <p:nvGrpSpPr>
          <p:cNvPr id="97" name="Grupo 96">
            <a:extLst>
              <a:ext uri="{FF2B5EF4-FFF2-40B4-BE49-F238E27FC236}">
                <a16:creationId xmlns:a16="http://schemas.microsoft.com/office/drawing/2014/main" id="{6D02252A-66A8-E9D8-F586-FEC90044A5F6}"/>
              </a:ext>
            </a:extLst>
          </p:cNvPr>
          <p:cNvGrpSpPr/>
          <p:nvPr/>
        </p:nvGrpSpPr>
        <p:grpSpPr>
          <a:xfrm>
            <a:off x="8085546" y="2144608"/>
            <a:ext cx="1651225" cy="661095"/>
            <a:chOff x="6910275" y="4079771"/>
            <a:chExt cx="1651225" cy="661095"/>
          </a:xfrm>
        </p:grpSpPr>
        <p:sp>
          <p:nvSpPr>
            <p:cNvPr id="94" name="Rectángulo redondeado 93">
              <a:extLst>
                <a:ext uri="{FF2B5EF4-FFF2-40B4-BE49-F238E27FC236}">
                  <a16:creationId xmlns:a16="http://schemas.microsoft.com/office/drawing/2014/main" id="{4A8EC6D1-7482-E40A-0F98-2973FA0DCC55}"/>
                </a:ext>
              </a:extLst>
            </p:cNvPr>
            <p:cNvSpPr/>
            <p:nvPr/>
          </p:nvSpPr>
          <p:spPr>
            <a:xfrm>
              <a:off x="6910275" y="4079771"/>
              <a:ext cx="1600118" cy="661095"/>
            </a:xfrm>
            <a:prstGeom prst="roundRect">
              <a:avLst>
                <a:gd name="adj" fmla="val 6145"/>
              </a:avLst>
            </a:prstGeom>
            <a:solidFill>
              <a:schemeClr val="bg1"/>
            </a:solidFill>
            <a:ln w="63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5" name="CuadroTexto 94">
              <a:extLst>
                <a:ext uri="{FF2B5EF4-FFF2-40B4-BE49-F238E27FC236}">
                  <a16:creationId xmlns:a16="http://schemas.microsoft.com/office/drawing/2014/main" id="{0598920F-2313-4EF3-F4BE-C3A0E4780FB5}"/>
                </a:ext>
              </a:extLst>
            </p:cNvPr>
            <p:cNvSpPr txBox="1"/>
            <p:nvPr/>
          </p:nvSpPr>
          <p:spPr>
            <a:xfrm>
              <a:off x="6961382" y="4079771"/>
              <a:ext cx="1600118" cy="415498"/>
            </a:xfrm>
            <a:prstGeom prst="rect">
              <a:avLst/>
            </a:prstGeom>
            <a:noFill/>
          </p:spPr>
          <p:txBody>
            <a:bodyPr wrap="none" rtlCol="0">
              <a:spAutoFit/>
            </a:bodyPr>
            <a:lstStyle/>
            <a:p>
              <a:r>
                <a:rPr lang="es-ES" sz="1050" dirty="0"/>
                <a:t>Avenida los Nogales 251</a:t>
              </a:r>
            </a:p>
            <a:p>
              <a:r>
                <a:rPr lang="es-ES" sz="1050" dirty="0" err="1"/>
                <a:t>Ref</a:t>
              </a:r>
              <a:r>
                <a:rPr lang="es-ES" sz="1050" dirty="0"/>
                <a:t>: Frente al parque </a:t>
              </a:r>
            </a:p>
          </p:txBody>
        </p:sp>
        <p:sp>
          <p:nvSpPr>
            <p:cNvPr id="96" name="CuadroTexto 95">
              <a:extLst>
                <a:ext uri="{FF2B5EF4-FFF2-40B4-BE49-F238E27FC236}">
                  <a16:creationId xmlns:a16="http://schemas.microsoft.com/office/drawing/2014/main" id="{DAF29940-AAE5-E617-8BC7-F2BC2FD04F13}"/>
                </a:ext>
              </a:extLst>
            </p:cNvPr>
            <p:cNvSpPr txBox="1"/>
            <p:nvPr/>
          </p:nvSpPr>
          <p:spPr>
            <a:xfrm>
              <a:off x="6959982" y="4454841"/>
              <a:ext cx="859531" cy="253916"/>
            </a:xfrm>
            <a:prstGeom prst="rect">
              <a:avLst/>
            </a:prstGeom>
            <a:noFill/>
          </p:spPr>
          <p:txBody>
            <a:bodyPr wrap="none" rtlCol="0">
              <a:spAutoFit/>
            </a:bodyPr>
            <a:lstStyle/>
            <a:p>
              <a:r>
                <a:rPr lang="es-ES" sz="1050" b="1" dirty="0"/>
                <a:t>El agustino</a:t>
              </a:r>
            </a:p>
          </p:txBody>
        </p:sp>
      </p:grpSp>
      <p:cxnSp>
        <p:nvCxnSpPr>
          <p:cNvPr id="99" name="Conector recto 98">
            <a:extLst>
              <a:ext uri="{FF2B5EF4-FFF2-40B4-BE49-F238E27FC236}">
                <a16:creationId xmlns:a16="http://schemas.microsoft.com/office/drawing/2014/main" id="{AF48685C-3B45-0A12-D13C-37F78AD75B67}"/>
              </a:ext>
            </a:extLst>
          </p:cNvPr>
          <p:cNvCxnSpPr/>
          <p:nvPr/>
        </p:nvCxnSpPr>
        <p:spPr>
          <a:xfrm>
            <a:off x="6713065" y="3720663"/>
            <a:ext cx="3772746" cy="0"/>
          </a:xfrm>
          <a:prstGeom prst="line">
            <a:avLst/>
          </a:prstGeom>
          <a:ln w="952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100" name="CuadroTexto 99">
            <a:extLst>
              <a:ext uri="{FF2B5EF4-FFF2-40B4-BE49-F238E27FC236}">
                <a16:creationId xmlns:a16="http://schemas.microsoft.com/office/drawing/2014/main" id="{C1366ACD-EB17-139E-5FF6-CB4E62928678}"/>
              </a:ext>
            </a:extLst>
          </p:cNvPr>
          <p:cNvSpPr txBox="1"/>
          <p:nvPr/>
        </p:nvSpPr>
        <p:spPr>
          <a:xfrm>
            <a:off x="6640767" y="3859714"/>
            <a:ext cx="720069" cy="253916"/>
          </a:xfrm>
          <a:prstGeom prst="rect">
            <a:avLst/>
          </a:prstGeom>
          <a:noFill/>
        </p:spPr>
        <p:txBody>
          <a:bodyPr wrap="none" rtlCol="0">
            <a:spAutoFit/>
          </a:bodyPr>
          <a:lstStyle/>
          <a:p>
            <a:r>
              <a:rPr lang="es-ES" sz="1050" b="1" dirty="0"/>
              <a:t>Del pago</a:t>
            </a:r>
          </a:p>
        </p:txBody>
      </p:sp>
      <p:sp>
        <p:nvSpPr>
          <p:cNvPr id="103" name="Rectángulo 102">
            <a:extLst>
              <a:ext uri="{FF2B5EF4-FFF2-40B4-BE49-F238E27FC236}">
                <a16:creationId xmlns:a16="http://schemas.microsoft.com/office/drawing/2014/main" id="{0D127CB5-0FDA-1113-34F7-089C0153FC4C}"/>
              </a:ext>
            </a:extLst>
          </p:cNvPr>
          <p:cNvSpPr/>
          <p:nvPr/>
        </p:nvSpPr>
        <p:spPr>
          <a:xfrm>
            <a:off x="9197132" y="1387239"/>
            <a:ext cx="1353256"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4" name="CuadroTexto 103">
            <a:extLst>
              <a:ext uri="{FF2B5EF4-FFF2-40B4-BE49-F238E27FC236}">
                <a16:creationId xmlns:a16="http://schemas.microsoft.com/office/drawing/2014/main" id="{DE34FA04-D815-4045-9432-4123B733E751}"/>
              </a:ext>
            </a:extLst>
          </p:cNvPr>
          <p:cNvSpPr txBox="1"/>
          <p:nvPr/>
        </p:nvSpPr>
        <p:spPr>
          <a:xfrm>
            <a:off x="9230796" y="1407326"/>
            <a:ext cx="1319592" cy="253916"/>
          </a:xfrm>
          <a:prstGeom prst="rect">
            <a:avLst/>
          </a:prstGeom>
          <a:noFill/>
        </p:spPr>
        <p:txBody>
          <a:bodyPr wrap="none" rtlCol="0">
            <a:spAutoFit/>
          </a:bodyPr>
          <a:lstStyle/>
          <a:p>
            <a:r>
              <a:rPr lang="es-ES" sz="1050" b="1" dirty="0"/>
              <a:t>Cambiar dirección</a:t>
            </a:r>
          </a:p>
        </p:txBody>
      </p:sp>
      <p:sp>
        <p:nvSpPr>
          <p:cNvPr id="105" name="Rectángulo 104">
            <a:extLst>
              <a:ext uri="{FF2B5EF4-FFF2-40B4-BE49-F238E27FC236}">
                <a16:creationId xmlns:a16="http://schemas.microsoft.com/office/drawing/2014/main" id="{35EE599E-D93B-A7F8-9E99-6A665FEF0938}"/>
              </a:ext>
            </a:extLst>
          </p:cNvPr>
          <p:cNvSpPr/>
          <p:nvPr/>
        </p:nvSpPr>
        <p:spPr>
          <a:xfrm>
            <a:off x="6717237" y="4151111"/>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6" name="CuadroTexto 105">
            <a:extLst>
              <a:ext uri="{FF2B5EF4-FFF2-40B4-BE49-F238E27FC236}">
                <a16:creationId xmlns:a16="http://schemas.microsoft.com/office/drawing/2014/main" id="{2409BFAC-3B2F-9948-1BDC-C20ABF483340}"/>
              </a:ext>
            </a:extLst>
          </p:cNvPr>
          <p:cNvSpPr txBox="1"/>
          <p:nvPr/>
        </p:nvSpPr>
        <p:spPr>
          <a:xfrm>
            <a:off x="6821375" y="4167218"/>
            <a:ext cx="917239" cy="253916"/>
          </a:xfrm>
          <a:prstGeom prst="rect">
            <a:avLst/>
          </a:prstGeom>
          <a:noFill/>
        </p:spPr>
        <p:txBody>
          <a:bodyPr wrap="none" rtlCol="0">
            <a:spAutoFit/>
          </a:bodyPr>
          <a:lstStyle/>
          <a:p>
            <a:r>
              <a:rPr lang="es-ES" sz="1050" dirty="0"/>
              <a:t>Tipo de pago</a:t>
            </a:r>
          </a:p>
        </p:txBody>
      </p:sp>
      <p:sp>
        <p:nvSpPr>
          <p:cNvPr id="107" name="Rectángulo 106">
            <a:extLst>
              <a:ext uri="{FF2B5EF4-FFF2-40B4-BE49-F238E27FC236}">
                <a16:creationId xmlns:a16="http://schemas.microsoft.com/office/drawing/2014/main" id="{1C05D6B8-A7FE-B4FC-0EA5-83992886DC5A}"/>
              </a:ext>
            </a:extLst>
          </p:cNvPr>
          <p:cNvSpPr/>
          <p:nvPr/>
        </p:nvSpPr>
        <p:spPr>
          <a:xfrm>
            <a:off x="8671112" y="4151111"/>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CuadroTexto 107">
            <a:extLst>
              <a:ext uri="{FF2B5EF4-FFF2-40B4-BE49-F238E27FC236}">
                <a16:creationId xmlns:a16="http://schemas.microsoft.com/office/drawing/2014/main" id="{2B1B6549-F86A-FD79-31E6-8F1F980D5298}"/>
              </a:ext>
            </a:extLst>
          </p:cNvPr>
          <p:cNvSpPr txBox="1"/>
          <p:nvPr/>
        </p:nvSpPr>
        <p:spPr>
          <a:xfrm>
            <a:off x="9164028" y="4175103"/>
            <a:ext cx="734496" cy="253916"/>
          </a:xfrm>
          <a:prstGeom prst="rect">
            <a:avLst/>
          </a:prstGeom>
          <a:noFill/>
        </p:spPr>
        <p:txBody>
          <a:bodyPr wrap="none" rtlCol="0">
            <a:spAutoFit/>
          </a:bodyPr>
          <a:lstStyle/>
          <a:p>
            <a:r>
              <a:rPr lang="es-ES" sz="1050" dirty="0"/>
              <a:t>Vuelto de</a:t>
            </a:r>
          </a:p>
        </p:txBody>
      </p:sp>
      <p:sp>
        <p:nvSpPr>
          <p:cNvPr id="109" name="Triángulo 108">
            <a:extLst>
              <a:ext uri="{FF2B5EF4-FFF2-40B4-BE49-F238E27FC236}">
                <a16:creationId xmlns:a16="http://schemas.microsoft.com/office/drawing/2014/main" id="{B7785E40-7E97-B3E4-6E7D-3986AC07F16D}"/>
              </a:ext>
            </a:extLst>
          </p:cNvPr>
          <p:cNvSpPr/>
          <p:nvPr/>
        </p:nvSpPr>
        <p:spPr>
          <a:xfrm rot="10800000">
            <a:off x="8326926" y="4224036"/>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0" name="CuadroTexto 109">
            <a:extLst>
              <a:ext uri="{FF2B5EF4-FFF2-40B4-BE49-F238E27FC236}">
                <a16:creationId xmlns:a16="http://schemas.microsoft.com/office/drawing/2014/main" id="{DE4F60B9-6730-FCBA-CBEC-321F5B409882}"/>
              </a:ext>
            </a:extLst>
          </p:cNvPr>
          <p:cNvSpPr txBox="1"/>
          <p:nvPr/>
        </p:nvSpPr>
        <p:spPr>
          <a:xfrm>
            <a:off x="5741858" y="2987355"/>
            <a:ext cx="651140" cy="900246"/>
          </a:xfrm>
          <a:prstGeom prst="rect">
            <a:avLst/>
          </a:prstGeom>
          <a:noFill/>
        </p:spPr>
        <p:txBody>
          <a:bodyPr wrap="none" rtlCol="0">
            <a:spAutoFit/>
          </a:bodyPr>
          <a:lstStyle/>
          <a:p>
            <a:pPr algn="r"/>
            <a:r>
              <a:rPr lang="es-ES" sz="1050" dirty="0"/>
              <a:t>Efectivo</a:t>
            </a:r>
          </a:p>
          <a:p>
            <a:pPr algn="r"/>
            <a:r>
              <a:rPr lang="es-ES" sz="1050" dirty="0"/>
              <a:t>Tarjeta</a:t>
            </a:r>
          </a:p>
          <a:p>
            <a:pPr algn="r"/>
            <a:r>
              <a:rPr lang="es-ES" sz="1050" dirty="0"/>
              <a:t>Plin</a:t>
            </a:r>
          </a:p>
          <a:p>
            <a:pPr algn="r"/>
            <a:r>
              <a:rPr lang="es-ES" sz="1050" dirty="0"/>
              <a:t>Yape</a:t>
            </a:r>
          </a:p>
          <a:p>
            <a:pPr algn="r"/>
            <a:r>
              <a:rPr lang="es-ES" sz="1050" dirty="0" err="1"/>
              <a:t>etc</a:t>
            </a:r>
            <a:endParaRPr lang="es-ES" sz="1050" dirty="0"/>
          </a:p>
        </p:txBody>
      </p:sp>
      <p:sp>
        <p:nvSpPr>
          <p:cNvPr id="111" name="Rectángulo 110">
            <a:extLst>
              <a:ext uri="{FF2B5EF4-FFF2-40B4-BE49-F238E27FC236}">
                <a16:creationId xmlns:a16="http://schemas.microsoft.com/office/drawing/2014/main" id="{297967E5-5A55-43A9-E10F-71200923221A}"/>
              </a:ext>
            </a:extLst>
          </p:cNvPr>
          <p:cNvSpPr/>
          <p:nvPr/>
        </p:nvSpPr>
        <p:spPr>
          <a:xfrm>
            <a:off x="6717237" y="4532042"/>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3" name="CuadroTexto 112">
            <a:extLst>
              <a:ext uri="{FF2B5EF4-FFF2-40B4-BE49-F238E27FC236}">
                <a16:creationId xmlns:a16="http://schemas.microsoft.com/office/drawing/2014/main" id="{7B144906-33FB-D947-8688-CF3A66A4A6BE}"/>
              </a:ext>
            </a:extLst>
          </p:cNvPr>
          <p:cNvSpPr txBox="1"/>
          <p:nvPr/>
        </p:nvSpPr>
        <p:spPr>
          <a:xfrm>
            <a:off x="6813698" y="4556034"/>
            <a:ext cx="1483098" cy="253916"/>
          </a:xfrm>
          <a:prstGeom prst="rect">
            <a:avLst/>
          </a:prstGeom>
          <a:noFill/>
        </p:spPr>
        <p:txBody>
          <a:bodyPr wrap="none" rtlCol="0">
            <a:spAutoFit/>
          </a:bodyPr>
          <a:lstStyle/>
          <a:p>
            <a:r>
              <a:rPr lang="es-ES" sz="1050" dirty="0"/>
              <a:t>Comprobante de pago</a:t>
            </a:r>
          </a:p>
        </p:txBody>
      </p:sp>
      <p:sp>
        <p:nvSpPr>
          <p:cNvPr id="114" name="Triángulo 113">
            <a:extLst>
              <a:ext uri="{FF2B5EF4-FFF2-40B4-BE49-F238E27FC236}">
                <a16:creationId xmlns:a16="http://schemas.microsoft.com/office/drawing/2014/main" id="{F0FCB972-0187-CDDE-08B0-7A681717DBE0}"/>
              </a:ext>
            </a:extLst>
          </p:cNvPr>
          <p:cNvSpPr/>
          <p:nvPr/>
        </p:nvSpPr>
        <p:spPr>
          <a:xfrm rot="10800000">
            <a:off x="8326926" y="4612852"/>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5" name="CuadroTexto 114">
            <a:extLst>
              <a:ext uri="{FF2B5EF4-FFF2-40B4-BE49-F238E27FC236}">
                <a16:creationId xmlns:a16="http://schemas.microsoft.com/office/drawing/2014/main" id="{D2735359-332F-EBAE-1D6F-9FF7801A541D}"/>
              </a:ext>
            </a:extLst>
          </p:cNvPr>
          <p:cNvSpPr txBox="1"/>
          <p:nvPr/>
        </p:nvSpPr>
        <p:spPr>
          <a:xfrm>
            <a:off x="4763215" y="3851938"/>
            <a:ext cx="1245854" cy="577081"/>
          </a:xfrm>
          <a:prstGeom prst="rect">
            <a:avLst/>
          </a:prstGeom>
          <a:noFill/>
        </p:spPr>
        <p:txBody>
          <a:bodyPr wrap="none" rtlCol="0">
            <a:spAutoFit/>
          </a:bodyPr>
          <a:lstStyle/>
          <a:p>
            <a:pPr algn="r"/>
            <a:r>
              <a:rPr lang="es-ES" sz="1050" dirty="0"/>
              <a:t>Boleta</a:t>
            </a:r>
          </a:p>
          <a:p>
            <a:pPr algn="r"/>
            <a:r>
              <a:rPr lang="es-ES" sz="1050" dirty="0"/>
              <a:t>Factura</a:t>
            </a:r>
          </a:p>
          <a:p>
            <a:pPr algn="r"/>
            <a:r>
              <a:rPr lang="es-ES" sz="1050" dirty="0"/>
              <a:t>Boleta electrónica</a:t>
            </a:r>
          </a:p>
        </p:txBody>
      </p:sp>
      <p:cxnSp>
        <p:nvCxnSpPr>
          <p:cNvPr id="116" name="Conector recto 115">
            <a:extLst>
              <a:ext uri="{FF2B5EF4-FFF2-40B4-BE49-F238E27FC236}">
                <a16:creationId xmlns:a16="http://schemas.microsoft.com/office/drawing/2014/main" id="{4CBDD85C-BA64-B3BF-8725-10744D5F3E32}"/>
              </a:ext>
            </a:extLst>
          </p:cNvPr>
          <p:cNvCxnSpPr>
            <a:cxnSpLocks/>
            <a:stCxn id="110" idx="3"/>
            <a:endCxn id="105" idx="1"/>
          </p:cNvCxnSpPr>
          <p:nvPr/>
        </p:nvCxnSpPr>
        <p:spPr>
          <a:xfrm>
            <a:off x="6392998" y="3437478"/>
            <a:ext cx="324239" cy="852587"/>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0" name="Conector recto 119">
            <a:extLst>
              <a:ext uri="{FF2B5EF4-FFF2-40B4-BE49-F238E27FC236}">
                <a16:creationId xmlns:a16="http://schemas.microsoft.com/office/drawing/2014/main" id="{F0FF579C-2663-0EF0-1526-92E621D807DC}"/>
              </a:ext>
            </a:extLst>
          </p:cNvPr>
          <p:cNvCxnSpPr>
            <a:cxnSpLocks/>
            <a:stCxn id="115" idx="3"/>
            <a:endCxn id="111" idx="1"/>
          </p:cNvCxnSpPr>
          <p:nvPr/>
        </p:nvCxnSpPr>
        <p:spPr>
          <a:xfrm>
            <a:off x="6009069" y="4140479"/>
            <a:ext cx="708168" cy="530517"/>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sp>
        <p:nvSpPr>
          <p:cNvPr id="123" name="Rectángulo 122">
            <a:extLst>
              <a:ext uri="{FF2B5EF4-FFF2-40B4-BE49-F238E27FC236}">
                <a16:creationId xmlns:a16="http://schemas.microsoft.com/office/drawing/2014/main" id="{7B07A4ED-7B5E-4F2E-0D7A-2860FF50EF3C}"/>
              </a:ext>
            </a:extLst>
          </p:cNvPr>
          <p:cNvSpPr/>
          <p:nvPr/>
        </p:nvSpPr>
        <p:spPr>
          <a:xfrm>
            <a:off x="8671112" y="4532042"/>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4" name="CuadroTexto 123">
            <a:extLst>
              <a:ext uri="{FF2B5EF4-FFF2-40B4-BE49-F238E27FC236}">
                <a16:creationId xmlns:a16="http://schemas.microsoft.com/office/drawing/2014/main" id="{C46B053C-71BE-ADFE-4549-7AB5B25A4160}"/>
              </a:ext>
            </a:extLst>
          </p:cNvPr>
          <p:cNvSpPr txBox="1"/>
          <p:nvPr/>
        </p:nvSpPr>
        <p:spPr>
          <a:xfrm>
            <a:off x="8632817" y="4556034"/>
            <a:ext cx="1909497" cy="253916"/>
          </a:xfrm>
          <a:prstGeom prst="rect">
            <a:avLst/>
          </a:prstGeom>
          <a:noFill/>
        </p:spPr>
        <p:txBody>
          <a:bodyPr wrap="none" rtlCol="0">
            <a:spAutoFit/>
          </a:bodyPr>
          <a:lstStyle/>
          <a:p>
            <a:r>
              <a:rPr lang="es-ES" sz="1050" dirty="0"/>
              <a:t>DNI o RUC para comprobante</a:t>
            </a:r>
          </a:p>
        </p:txBody>
      </p:sp>
      <p:sp>
        <p:nvSpPr>
          <p:cNvPr id="125" name="Rectángulo 124">
            <a:extLst>
              <a:ext uri="{FF2B5EF4-FFF2-40B4-BE49-F238E27FC236}">
                <a16:creationId xmlns:a16="http://schemas.microsoft.com/office/drawing/2014/main" id="{5B819D9B-FA87-E7BF-CF28-44517E3963C2}"/>
              </a:ext>
            </a:extLst>
          </p:cNvPr>
          <p:cNvSpPr/>
          <p:nvPr/>
        </p:nvSpPr>
        <p:spPr>
          <a:xfrm>
            <a:off x="6717237" y="4881764"/>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6" name="CuadroTexto 125">
            <a:extLst>
              <a:ext uri="{FF2B5EF4-FFF2-40B4-BE49-F238E27FC236}">
                <a16:creationId xmlns:a16="http://schemas.microsoft.com/office/drawing/2014/main" id="{A56DBE59-DF33-51CC-EE0B-261A28E9D0CC}"/>
              </a:ext>
            </a:extLst>
          </p:cNvPr>
          <p:cNvSpPr txBox="1"/>
          <p:nvPr/>
        </p:nvSpPr>
        <p:spPr>
          <a:xfrm>
            <a:off x="6813698" y="4897171"/>
            <a:ext cx="923651" cy="253916"/>
          </a:xfrm>
          <a:prstGeom prst="rect">
            <a:avLst/>
          </a:prstGeom>
          <a:noFill/>
        </p:spPr>
        <p:txBody>
          <a:bodyPr wrap="none" rtlCol="0">
            <a:spAutoFit/>
          </a:bodyPr>
          <a:lstStyle/>
          <a:p>
            <a:r>
              <a:rPr lang="es-ES" sz="1050" dirty="0"/>
              <a:t>Hora llegada</a:t>
            </a:r>
          </a:p>
        </p:txBody>
      </p:sp>
      <p:sp>
        <p:nvSpPr>
          <p:cNvPr id="127" name="Triángulo 126">
            <a:extLst>
              <a:ext uri="{FF2B5EF4-FFF2-40B4-BE49-F238E27FC236}">
                <a16:creationId xmlns:a16="http://schemas.microsoft.com/office/drawing/2014/main" id="{B4EFF29B-7309-B0C5-FAB1-3818DEA26D4B}"/>
              </a:ext>
            </a:extLst>
          </p:cNvPr>
          <p:cNvSpPr/>
          <p:nvPr/>
        </p:nvSpPr>
        <p:spPr>
          <a:xfrm rot="10800000">
            <a:off x="8326926" y="4962574"/>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8" name="CuadroTexto 127">
            <a:extLst>
              <a:ext uri="{FF2B5EF4-FFF2-40B4-BE49-F238E27FC236}">
                <a16:creationId xmlns:a16="http://schemas.microsoft.com/office/drawing/2014/main" id="{C123897A-1058-6A0C-F866-E3C8963AE9B4}"/>
              </a:ext>
            </a:extLst>
          </p:cNvPr>
          <p:cNvSpPr txBox="1"/>
          <p:nvPr/>
        </p:nvSpPr>
        <p:spPr>
          <a:xfrm>
            <a:off x="10893169" y="4593242"/>
            <a:ext cx="1170513" cy="738664"/>
          </a:xfrm>
          <a:prstGeom prst="rect">
            <a:avLst/>
          </a:prstGeom>
          <a:noFill/>
        </p:spPr>
        <p:txBody>
          <a:bodyPr wrap="none" rtlCol="0">
            <a:spAutoFit/>
          </a:bodyPr>
          <a:lstStyle/>
          <a:p>
            <a:r>
              <a:rPr lang="es-ES" sz="1050" dirty="0"/>
              <a:t>15min (10:10AM)</a:t>
            </a:r>
          </a:p>
          <a:p>
            <a:r>
              <a:rPr lang="es-ES" sz="1050" dirty="0"/>
              <a:t>30min (10:25AM)</a:t>
            </a:r>
          </a:p>
          <a:p>
            <a:r>
              <a:rPr lang="es-ES" sz="1050" dirty="0"/>
              <a:t>45min (10:40AM)</a:t>
            </a:r>
          </a:p>
          <a:p>
            <a:r>
              <a:rPr lang="es-ES" sz="1050" dirty="0"/>
              <a:t>60min (10:55AM)</a:t>
            </a:r>
          </a:p>
        </p:txBody>
      </p:sp>
      <p:cxnSp>
        <p:nvCxnSpPr>
          <p:cNvPr id="129" name="Conector recto 128">
            <a:extLst>
              <a:ext uri="{FF2B5EF4-FFF2-40B4-BE49-F238E27FC236}">
                <a16:creationId xmlns:a16="http://schemas.microsoft.com/office/drawing/2014/main" id="{A6961F70-7B79-BC6D-8E22-7C9E385CEB8F}"/>
              </a:ext>
            </a:extLst>
          </p:cNvPr>
          <p:cNvCxnSpPr>
            <a:cxnSpLocks/>
            <a:stCxn id="128" idx="1"/>
            <a:endCxn id="125" idx="3"/>
          </p:cNvCxnSpPr>
          <p:nvPr/>
        </p:nvCxnSpPr>
        <p:spPr>
          <a:xfrm flipH="1">
            <a:off x="8531936" y="4962574"/>
            <a:ext cx="2361233" cy="58144"/>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7" name="Conector recto 136">
            <a:extLst>
              <a:ext uri="{FF2B5EF4-FFF2-40B4-BE49-F238E27FC236}">
                <a16:creationId xmlns:a16="http://schemas.microsoft.com/office/drawing/2014/main" id="{15363978-9C4D-4ED7-D988-AAA1D00425FB}"/>
              </a:ext>
            </a:extLst>
          </p:cNvPr>
          <p:cNvCxnSpPr/>
          <p:nvPr/>
        </p:nvCxnSpPr>
        <p:spPr>
          <a:xfrm>
            <a:off x="6698631" y="5331906"/>
            <a:ext cx="3772746" cy="0"/>
          </a:xfrm>
          <a:prstGeom prst="line">
            <a:avLst/>
          </a:prstGeom>
          <a:ln w="952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138" name="Rectángulo 137">
            <a:extLst>
              <a:ext uri="{FF2B5EF4-FFF2-40B4-BE49-F238E27FC236}">
                <a16:creationId xmlns:a16="http://schemas.microsoft.com/office/drawing/2014/main" id="{0924B0F5-0374-5CCA-E128-CA1EDBD7670E}"/>
              </a:ext>
            </a:extLst>
          </p:cNvPr>
          <p:cNvSpPr/>
          <p:nvPr/>
        </p:nvSpPr>
        <p:spPr>
          <a:xfrm>
            <a:off x="7605349" y="5973199"/>
            <a:ext cx="189763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9" name="CuadroTexto 138">
            <a:extLst>
              <a:ext uri="{FF2B5EF4-FFF2-40B4-BE49-F238E27FC236}">
                <a16:creationId xmlns:a16="http://schemas.microsoft.com/office/drawing/2014/main" id="{46379343-D324-9852-873F-BB54E1C6E75F}"/>
              </a:ext>
            </a:extLst>
          </p:cNvPr>
          <p:cNvSpPr txBox="1"/>
          <p:nvPr/>
        </p:nvSpPr>
        <p:spPr>
          <a:xfrm>
            <a:off x="7941246" y="5993286"/>
            <a:ext cx="1265090" cy="253916"/>
          </a:xfrm>
          <a:prstGeom prst="rect">
            <a:avLst/>
          </a:prstGeom>
          <a:noFill/>
        </p:spPr>
        <p:txBody>
          <a:bodyPr wrap="none" rtlCol="0">
            <a:spAutoFit/>
          </a:bodyPr>
          <a:lstStyle/>
          <a:p>
            <a:r>
              <a:rPr lang="es-ES" sz="1050" b="1" dirty="0"/>
              <a:t>Confirmar Pedido</a:t>
            </a:r>
          </a:p>
        </p:txBody>
      </p:sp>
      <p:sp>
        <p:nvSpPr>
          <p:cNvPr id="140" name="CuadroTexto 139">
            <a:extLst>
              <a:ext uri="{FF2B5EF4-FFF2-40B4-BE49-F238E27FC236}">
                <a16:creationId xmlns:a16="http://schemas.microsoft.com/office/drawing/2014/main" id="{2F41BB3E-F78D-A7ED-6059-61EB2EB9569D}"/>
              </a:ext>
            </a:extLst>
          </p:cNvPr>
          <p:cNvSpPr txBox="1"/>
          <p:nvPr/>
        </p:nvSpPr>
        <p:spPr>
          <a:xfrm>
            <a:off x="6742883" y="5563993"/>
            <a:ext cx="834011" cy="307777"/>
          </a:xfrm>
          <a:prstGeom prst="rect">
            <a:avLst/>
          </a:prstGeom>
          <a:noFill/>
        </p:spPr>
        <p:txBody>
          <a:bodyPr wrap="none" rtlCol="0">
            <a:spAutoFit/>
          </a:bodyPr>
          <a:lstStyle/>
          <a:p>
            <a:r>
              <a:rPr lang="es-ES" sz="1400" b="1" dirty="0"/>
              <a:t>S/ 10.00</a:t>
            </a:r>
          </a:p>
        </p:txBody>
      </p:sp>
      <p:sp>
        <p:nvSpPr>
          <p:cNvPr id="141" name="CuadroTexto 140">
            <a:extLst>
              <a:ext uri="{FF2B5EF4-FFF2-40B4-BE49-F238E27FC236}">
                <a16:creationId xmlns:a16="http://schemas.microsoft.com/office/drawing/2014/main" id="{84A64AC0-4590-0DCC-BA05-5063C7E1B313}"/>
              </a:ext>
            </a:extLst>
          </p:cNvPr>
          <p:cNvSpPr txBox="1"/>
          <p:nvPr/>
        </p:nvSpPr>
        <p:spPr>
          <a:xfrm>
            <a:off x="6730720" y="5373991"/>
            <a:ext cx="473206" cy="253916"/>
          </a:xfrm>
          <a:prstGeom prst="rect">
            <a:avLst/>
          </a:prstGeom>
          <a:noFill/>
        </p:spPr>
        <p:txBody>
          <a:bodyPr wrap="none" rtlCol="0">
            <a:spAutoFit/>
          </a:bodyPr>
          <a:lstStyle/>
          <a:p>
            <a:r>
              <a:rPr lang="es-ES" sz="1050" dirty="0"/>
              <a:t>Total</a:t>
            </a:r>
          </a:p>
        </p:txBody>
      </p:sp>
      <p:sp>
        <p:nvSpPr>
          <p:cNvPr id="2" name="CuadroTexto 1">
            <a:extLst>
              <a:ext uri="{FF2B5EF4-FFF2-40B4-BE49-F238E27FC236}">
                <a16:creationId xmlns:a16="http://schemas.microsoft.com/office/drawing/2014/main" id="{F007D8D0-F0C0-3574-8C25-EF19A02AD513}"/>
              </a:ext>
            </a:extLst>
          </p:cNvPr>
          <p:cNvSpPr txBox="1"/>
          <p:nvPr/>
        </p:nvSpPr>
        <p:spPr>
          <a:xfrm>
            <a:off x="969634" y="1149026"/>
            <a:ext cx="3268340" cy="577081"/>
          </a:xfrm>
          <a:prstGeom prst="rect">
            <a:avLst/>
          </a:prstGeom>
          <a:noFill/>
        </p:spPr>
        <p:txBody>
          <a:bodyPr wrap="square" rtlCol="0">
            <a:spAutoFit/>
          </a:bodyPr>
          <a:lstStyle/>
          <a:p>
            <a:pPr marL="171450" indent="-171450">
              <a:buFontTx/>
              <a:buChar char="-"/>
            </a:pPr>
            <a:r>
              <a:rPr lang="es-ES" sz="1050" b="1" dirty="0"/>
              <a:t>Si se </a:t>
            </a:r>
            <a:r>
              <a:rPr lang="es-ES" sz="1050" b="1" dirty="0" err="1"/>
              <a:t>logea</a:t>
            </a:r>
            <a:r>
              <a:rPr lang="es-ES" sz="1050" b="1" dirty="0"/>
              <a:t> puede:</a:t>
            </a:r>
          </a:p>
          <a:p>
            <a:pPr marL="628650" lvl="1" indent="-171450">
              <a:buFontTx/>
              <a:buChar char="-"/>
            </a:pPr>
            <a:r>
              <a:rPr lang="es-ES" sz="1050" b="1" dirty="0"/>
              <a:t>No tener dirección</a:t>
            </a:r>
          </a:p>
          <a:p>
            <a:pPr marL="628650" lvl="1" indent="-171450">
              <a:buFontTx/>
              <a:buChar char="-"/>
            </a:pPr>
            <a:r>
              <a:rPr lang="es-ES" sz="1050" b="1" dirty="0">
                <a:solidFill>
                  <a:srgbClr val="FF0000"/>
                </a:solidFill>
              </a:rPr>
              <a:t>Tener una o más direcciones</a:t>
            </a:r>
          </a:p>
        </p:txBody>
      </p:sp>
    </p:spTree>
    <p:extLst>
      <p:ext uri="{BB962C8B-B14F-4D97-AF65-F5344CB8AC3E}">
        <p14:creationId xmlns:p14="http://schemas.microsoft.com/office/powerpoint/2010/main" val="1789729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CE616-CF56-99A5-36C2-C340F57417F8}"/>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1287FBE9-D5F2-E708-43D7-FD8D3C3B10FF}"/>
              </a:ext>
            </a:extLst>
          </p:cNvPr>
          <p:cNvSpPr txBox="1"/>
          <p:nvPr/>
        </p:nvSpPr>
        <p:spPr>
          <a:xfrm>
            <a:off x="493047" y="317106"/>
            <a:ext cx="1690335" cy="369332"/>
          </a:xfrm>
          <a:prstGeom prst="rect">
            <a:avLst/>
          </a:prstGeom>
          <a:noFill/>
        </p:spPr>
        <p:txBody>
          <a:bodyPr wrap="none" rtlCol="0">
            <a:spAutoFit/>
          </a:bodyPr>
          <a:lstStyle/>
          <a:p>
            <a:r>
              <a:rPr lang="es-ES" dirty="0"/>
              <a:t>3. CONFIRMAR</a:t>
            </a:r>
          </a:p>
        </p:txBody>
      </p:sp>
      <p:sp>
        <p:nvSpPr>
          <p:cNvPr id="76" name="CuadroTexto 75">
            <a:extLst>
              <a:ext uri="{FF2B5EF4-FFF2-40B4-BE49-F238E27FC236}">
                <a16:creationId xmlns:a16="http://schemas.microsoft.com/office/drawing/2014/main" id="{43567D51-D67D-F6C7-4E11-D958AB260B13}"/>
              </a:ext>
            </a:extLst>
          </p:cNvPr>
          <p:cNvSpPr txBox="1"/>
          <p:nvPr/>
        </p:nvSpPr>
        <p:spPr>
          <a:xfrm>
            <a:off x="6099527" y="11934"/>
            <a:ext cx="2372701" cy="276999"/>
          </a:xfrm>
          <a:prstGeom prst="rect">
            <a:avLst/>
          </a:prstGeom>
          <a:noFill/>
        </p:spPr>
        <p:txBody>
          <a:bodyPr wrap="none" rtlCol="0">
            <a:spAutoFit/>
          </a:bodyPr>
          <a:lstStyle/>
          <a:p>
            <a:r>
              <a:rPr lang="es-ES" sz="1200" dirty="0">
                <a:solidFill>
                  <a:srgbClr val="C00000"/>
                </a:solidFill>
              </a:rPr>
              <a:t>1. Si se </a:t>
            </a:r>
            <a:r>
              <a:rPr lang="es-ES" sz="1200" dirty="0" err="1">
                <a:solidFill>
                  <a:srgbClr val="C00000"/>
                </a:solidFill>
              </a:rPr>
              <a:t>logea</a:t>
            </a:r>
            <a:r>
              <a:rPr lang="es-ES" sz="1200" dirty="0">
                <a:solidFill>
                  <a:srgbClr val="C00000"/>
                </a:solidFill>
              </a:rPr>
              <a:t> y no tiene dirección</a:t>
            </a:r>
          </a:p>
        </p:txBody>
      </p:sp>
      <p:sp>
        <p:nvSpPr>
          <p:cNvPr id="133" name="CuadroTexto 132">
            <a:extLst>
              <a:ext uri="{FF2B5EF4-FFF2-40B4-BE49-F238E27FC236}">
                <a16:creationId xmlns:a16="http://schemas.microsoft.com/office/drawing/2014/main" id="{112E6070-BCBB-10C9-49F0-E10E0C1790AC}"/>
              </a:ext>
            </a:extLst>
          </p:cNvPr>
          <p:cNvSpPr txBox="1"/>
          <p:nvPr/>
        </p:nvSpPr>
        <p:spPr>
          <a:xfrm>
            <a:off x="969634" y="1149026"/>
            <a:ext cx="3268340" cy="577081"/>
          </a:xfrm>
          <a:prstGeom prst="rect">
            <a:avLst/>
          </a:prstGeom>
          <a:noFill/>
        </p:spPr>
        <p:txBody>
          <a:bodyPr wrap="square" rtlCol="0">
            <a:spAutoFit/>
          </a:bodyPr>
          <a:lstStyle/>
          <a:p>
            <a:pPr marL="171450" indent="-171450">
              <a:buFontTx/>
              <a:buChar char="-"/>
            </a:pPr>
            <a:r>
              <a:rPr lang="es-ES" sz="1050" b="1" dirty="0"/>
              <a:t>Si se </a:t>
            </a:r>
            <a:r>
              <a:rPr lang="es-ES" sz="1050" b="1" dirty="0" err="1"/>
              <a:t>logea</a:t>
            </a:r>
            <a:r>
              <a:rPr lang="es-ES" sz="1050" b="1" dirty="0"/>
              <a:t> puede:</a:t>
            </a:r>
          </a:p>
          <a:p>
            <a:pPr marL="628650" lvl="1" indent="-171450">
              <a:buFontTx/>
              <a:buChar char="-"/>
            </a:pPr>
            <a:r>
              <a:rPr lang="es-ES" sz="1050" b="1" dirty="0"/>
              <a:t>No tener dirección</a:t>
            </a:r>
          </a:p>
          <a:p>
            <a:pPr marL="628650" lvl="1" indent="-171450">
              <a:buFontTx/>
              <a:buChar char="-"/>
            </a:pPr>
            <a:r>
              <a:rPr lang="es-ES" sz="1050" b="1" dirty="0">
                <a:solidFill>
                  <a:srgbClr val="FF0000"/>
                </a:solidFill>
              </a:rPr>
              <a:t>Tener una o más direcciones</a:t>
            </a:r>
          </a:p>
        </p:txBody>
      </p:sp>
      <p:sp>
        <p:nvSpPr>
          <p:cNvPr id="147" name="Rectángulo 146">
            <a:extLst>
              <a:ext uri="{FF2B5EF4-FFF2-40B4-BE49-F238E27FC236}">
                <a16:creationId xmlns:a16="http://schemas.microsoft.com/office/drawing/2014/main" id="{B5B5EEAB-E5DE-7FD1-8AAD-A742AAA6F20A}"/>
              </a:ext>
            </a:extLst>
          </p:cNvPr>
          <p:cNvSpPr/>
          <p:nvPr/>
        </p:nvSpPr>
        <p:spPr>
          <a:xfrm>
            <a:off x="5824808" y="1282148"/>
            <a:ext cx="6189613" cy="3836504"/>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A0989400-BEB6-4F7D-0B57-FB5EB72A58CE}"/>
              </a:ext>
            </a:extLst>
          </p:cNvPr>
          <p:cNvSpPr/>
          <p:nvPr/>
        </p:nvSpPr>
        <p:spPr>
          <a:xfrm>
            <a:off x="8767794" y="1977853"/>
            <a:ext cx="3042983" cy="2395364"/>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Triángulo 9">
            <a:extLst>
              <a:ext uri="{FF2B5EF4-FFF2-40B4-BE49-F238E27FC236}">
                <a16:creationId xmlns:a16="http://schemas.microsoft.com/office/drawing/2014/main" id="{65B1E6FC-F128-9035-6A41-89F0B2A3CA18}"/>
              </a:ext>
            </a:extLst>
          </p:cNvPr>
          <p:cNvSpPr/>
          <p:nvPr/>
        </p:nvSpPr>
        <p:spPr>
          <a:xfrm rot="18000000">
            <a:off x="9113708" y="3063178"/>
            <a:ext cx="204459" cy="176257"/>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B3E87AE6-41B1-29B2-FFAC-EE904802E99B}"/>
              </a:ext>
            </a:extLst>
          </p:cNvPr>
          <p:cNvSpPr/>
          <p:nvPr/>
        </p:nvSpPr>
        <p:spPr>
          <a:xfrm>
            <a:off x="9138527" y="2962047"/>
            <a:ext cx="204848" cy="2048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a:extLst>
              <a:ext uri="{FF2B5EF4-FFF2-40B4-BE49-F238E27FC236}">
                <a16:creationId xmlns:a16="http://schemas.microsoft.com/office/drawing/2014/main" id="{CA73F8EF-9B42-B2E8-C83C-551B77FFB36E}"/>
              </a:ext>
            </a:extLst>
          </p:cNvPr>
          <p:cNvSpPr txBox="1"/>
          <p:nvPr/>
        </p:nvSpPr>
        <p:spPr>
          <a:xfrm>
            <a:off x="8918520" y="3302042"/>
            <a:ext cx="756938" cy="253916"/>
          </a:xfrm>
          <a:prstGeom prst="rect">
            <a:avLst/>
          </a:prstGeom>
          <a:noFill/>
        </p:spPr>
        <p:txBody>
          <a:bodyPr wrap="none" rtlCol="0">
            <a:spAutoFit/>
          </a:bodyPr>
          <a:lstStyle/>
          <a:p>
            <a:r>
              <a:rPr lang="es-ES" sz="1050" dirty="0"/>
              <a:t>1. Trabajo</a:t>
            </a:r>
          </a:p>
        </p:txBody>
      </p:sp>
      <p:sp>
        <p:nvSpPr>
          <p:cNvPr id="16" name="Rectángulo 15">
            <a:extLst>
              <a:ext uri="{FF2B5EF4-FFF2-40B4-BE49-F238E27FC236}">
                <a16:creationId xmlns:a16="http://schemas.microsoft.com/office/drawing/2014/main" id="{4CEF3E5B-A707-AC3A-051A-04BE935ECC54}"/>
              </a:ext>
            </a:extLst>
          </p:cNvPr>
          <p:cNvSpPr/>
          <p:nvPr/>
        </p:nvSpPr>
        <p:spPr>
          <a:xfrm>
            <a:off x="7030839" y="4646915"/>
            <a:ext cx="991177"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89A5341A-5FCE-CBDC-9B59-1ED034C500AA}"/>
              </a:ext>
            </a:extLst>
          </p:cNvPr>
          <p:cNvSpPr txBox="1"/>
          <p:nvPr/>
        </p:nvSpPr>
        <p:spPr>
          <a:xfrm>
            <a:off x="7199805" y="4667002"/>
            <a:ext cx="755374" cy="253916"/>
          </a:xfrm>
          <a:prstGeom prst="rect">
            <a:avLst/>
          </a:prstGeom>
          <a:noFill/>
        </p:spPr>
        <p:txBody>
          <a:bodyPr wrap="square" rtlCol="0">
            <a:spAutoFit/>
          </a:bodyPr>
          <a:lstStyle/>
          <a:p>
            <a:r>
              <a:rPr lang="es-ES" sz="1050" b="1" dirty="0"/>
              <a:t>Guardar</a:t>
            </a:r>
          </a:p>
        </p:txBody>
      </p:sp>
      <p:sp>
        <p:nvSpPr>
          <p:cNvPr id="18" name="Rectángulo 17">
            <a:extLst>
              <a:ext uri="{FF2B5EF4-FFF2-40B4-BE49-F238E27FC236}">
                <a16:creationId xmlns:a16="http://schemas.microsoft.com/office/drawing/2014/main" id="{6A100EBA-75F2-D525-639D-C4C547BC044F}"/>
              </a:ext>
            </a:extLst>
          </p:cNvPr>
          <p:cNvSpPr/>
          <p:nvPr/>
        </p:nvSpPr>
        <p:spPr>
          <a:xfrm>
            <a:off x="8242666" y="4646915"/>
            <a:ext cx="1080440"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a:extLst>
              <a:ext uri="{FF2B5EF4-FFF2-40B4-BE49-F238E27FC236}">
                <a16:creationId xmlns:a16="http://schemas.microsoft.com/office/drawing/2014/main" id="{A4BED1A1-0F1B-9577-B43C-3D1F2E87EB86}"/>
              </a:ext>
            </a:extLst>
          </p:cNvPr>
          <p:cNvSpPr txBox="1"/>
          <p:nvPr/>
        </p:nvSpPr>
        <p:spPr>
          <a:xfrm>
            <a:off x="8394413" y="4667002"/>
            <a:ext cx="744114" cy="253916"/>
          </a:xfrm>
          <a:prstGeom prst="rect">
            <a:avLst/>
          </a:prstGeom>
          <a:noFill/>
        </p:spPr>
        <p:txBody>
          <a:bodyPr wrap="none" rtlCol="0">
            <a:spAutoFit/>
          </a:bodyPr>
          <a:lstStyle/>
          <a:p>
            <a:r>
              <a:rPr lang="es-ES" sz="1050" b="1" dirty="0"/>
              <a:t>Cancelar</a:t>
            </a:r>
          </a:p>
        </p:txBody>
      </p:sp>
      <p:sp>
        <p:nvSpPr>
          <p:cNvPr id="20" name="CuadroTexto 19">
            <a:extLst>
              <a:ext uri="{FF2B5EF4-FFF2-40B4-BE49-F238E27FC236}">
                <a16:creationId xmlns:a16="http://schemas.microsoft.com/office/drawing/2014/main" id="{6FA7E6DE-66D3-A873-7FC5-29AF52895720}"/>
              </a:ext>
            </a:extLst>
          </p:cNvPr>
          <p:cNvSpPr txBox="1"/>
          <p:nvPr/>
        </p:nvSpPr>
        <p:spPr>
          <a:xfrm>
            <a:off x="1259366" y="6447752"/>
            <a:ext cx="5476114" cy="276999"/>
          </a:xfrm>
          <a:prstGeom prst="rect">
            <a:avLst/>
          </a:prstGeom>
          <a:noFill/>
        </p:spPr>
        <p:txBody>
          <a:bodyPr wrap="none" rtlCol="0">
            <a:spAutoFit/>
          </a:bodyPr>
          <a:lstStyle/>
          <a:p>
            <a:r>
              <a:rPr lang="es-ES" sz="1200" dirty="0">
                <a:solidFill>
                  <a:srgbClr val="C00000"/>
                </a:solidFill>
              </a:rPr>
              <a:t>Si no tiene dirección el usuario, el botón de confirmar pedido estará bloqueado</a:t>
            </a:r>
          </a:p>
        </p:txBody>
      </p:sp>
      <p:sp>
        <p:nvSpPr>
          <p:cNvPr id="21" name="Triángulo 20">
            <a:extLst>
              <a:ext uri="{FF2B5EF4-FFF2-40B4-BE49-F238E27FC236}">
                <a16:creationId xmlns:a16="http://schemas.microsoft.com/office/drawing/2014/main" id="{6B0FDBD0-146A-FA8E-1DB3-F0A81A2D3C20}"/>
              </a:ext>
            </a:extLst>
          </p:cNvPr>
          <p:cNvSpPr/>
          <p:nvPr/>
        </p:nvSpPr>
        <p:spPr>
          <a:xfrm rot="18000000">
            <a:off x="10778309" y="2601618"/>
            <a:ext cx="204459" cy="176257"/>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Elipse 21">
            <a:extLst>
              <a:ext uri="{FF2B5EF4-FFF2-40B4-BE49-F238E27FC236}">
                <a16:creationId xmlns:a16="http://schemas.microsoft.com/office/drawing/2014/main" id="{3715372B-1EE8-69C1-BCA0-6D98854083AE}"/>
              </a:ext>
            </a:extLst>
          </p:cNvPr>
          <p:cNvSpPr/>
          <p:nvPr/>
        </p:nvSpPr>
        <p:spPr>
          <a:xfrm>
            <a:off x="10803128" y="2500487"/>
            <a:ext cx="204848" cy="2048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CuadroTexto 22">
            <a:extLst>
              <a:ext uri="{FF2B5EF4-FFF2-40B4-BE49-F238E27FC236}">
                <a16:creationId xmlns:a16="http://schemas.microsoft.com/office/drawing/2014/main" id="{91549DB0-A2C9-73B0-7A57-ED9206924227}"/>
              </a:ext>
            </a:extLst>
          </p:cNvPr>
          <p:cNvSpPr txBox="1"/>
          <p:nvPr/>
        </p:nvSpPr>
        <p:spPr>
          <a:xfrm>
            <a:off x="10583121" y="2840482"/>
            <a:ext cx="625492" cy="253916"/>
          </a:xfrm>
          <a:prstGeom prst="rect">
            <a:avLst/>
          </a:prstGeom>
          <a:noFill/>
        </p:spPr>
        <p:txBody>
          <a:bodyPr wrap="none" rtlCol="0">
            <a:spAutoFit/>
          </a:bodyPr>
          <a:lstStyle/>
          <a:p>
            <a:r>
              <a:rPr lang="es-ES" sz="1050" dirty="0"/>
              <a:t>2. Casa</a:t>
            </a:r>
          </a:p>
        </p:txBody>
      </p:sp>
      <p:sp>
        <p:nvSpPr>
          <p:cNvPr id="24" name="Triángulo 23">
            <a:extLst>
              <a:ext uri="{FF2B5EF4-FFF2-40B4-BE49-F238E27FC236}">
                <a16:creationId xmlns:a16="http://schemas.microsoft.com/office/drawing/2014/main" id="{748F4D12-212C-476B-9CC3-9CA2833BB1B8}"/>
              </a:ext>
            </a:extLst>
          </p:cNvPr>
          <p:cNvSpPr/>
          <p:nvPr/>
        </p:nvSpPr>
        <p:spPr>
          <a:xfrm rot="18000000">
            <a:off x="11203163" y="3725688"/>
            <a:ext cx="204459" cy="176257"/>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Elipse 24">
            <a:extLst>
              <a:ext uri="{FF2B5EF4-FFF2-40B4-BE49-F238E27FC236}">
                <a16:creationId xmlns:a16="http://schemas.microsoft.com/office/drawing/2014/main" id="{B44F2B49-A024-21B4-F8C9-50D6CA7CBD5F}"/>
              </a:ext>
            </a:extLst>
          </p:cNvPr>
          <p:cNvSpPr/>
          <p:nvPr/>
        </p:nvSpPr>
        <p:spPr>
          <a:xfrm>
            <a:off x="11227982" y="3624557"/>
            <a:ext cx="204848" cy="2048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a:extLst>
              <a:ext uri="{FF2B5EF4-FFF2-40B4-BE49-F238E27FC236}">
                <a16:creationId xmlns:a16="http://schemas.microsoft.com/office/drawing/2014/main" id="{D16CE4EE-6DE1-E122-052A-4EB0D96229EB}"/>
              </a:ext>
            </a:extLst>
          </p:cNvPr>
          <p:cNvSpPr txBox="1"/>
          <p:nvPr/>
        </p:nvSpPr>
        <p:spPr>
          <a:xfrm>
            <a:off x="11007975" y="3964552"/>
            <a:ext cx="625492" cy="253916"/>
          </a:xfrm>
          <a:prstGeom prst="rect">
            <a:avLst/>
          </a:prstGeom>
          <a:noFill/>
        </p:spPr>
        <p:txBody>
          <a:bodyPr wrap="none" rtlCol="0">
            <a:spAutoFit/>
          </a:bodyPr>
          <a:lstStyle/>
          <a:p>
            <a:r>
              <a:rPr lang="es-ES" sz="1050" dirty="0"/>
              <a:t>3. Casa</a:t>
            </a:r>
          </a:p>
        </p:txBody>
      </p:sp>
      <p:sp>
        <p:nvSpPr>
          <p:cNvPr id="42" name="CuadroTexto 41">
            <a:extLst>
              <a:ext uri="{FF2B5EF4-FFF2-40B4-BE49-F238E27FC236}">
                <a16:creationId xmlns:a16="http://schemas.microsoft.com/office/drawing/2014/main" id="{CFDECFBD-D890-2944-BA13-BAC4CBC9014A}"/>
              </a:ext>
            </a:extLst>
          </p:cNvPr>
          <p:cNvSpPr txBox="1"/>
          <p:nvPr/>
        </p:nvSpPr>
        <p:spPr>
          <a:xfrm>
            <a:off x="6246757" y="3024432"/>
            <a:ext cx="1600118" cy="415498"/>
          </a:xfrm>
          <a:prstGeom prst="rect">
            <a:avLst/>
          </a:prstGeom>
          <a:noFill/>
        </p:spPr>
        <p:txBody>
          <a:bodyPr wrap="none" rtlCol="0">
            <a:spAutoFit/>
          </a:bodyPr>
          <a:lstStyle/>
          <a:p>
            <a:r>
              <a:rPr lang="es-ES" sz="1050" dirty="0"/>
              <a:t>Avenida los Nogales 251</a:t>
            </a:r>
          </a:p>
          <a:p>
            <a:r>
              <a:rPr lang="es-ES" sz="1050" dirty="0" err="1"/>
              <a:t>Ref</a:t>
            </a:r>
            <a:r>
              <a:rPr lang="es-ES" sz="1050" dirty="0"/>
              <a:t>: Frente al parque </a:t>
            </a:r>
          </a:p>
        </p:txBody>
      </p:sp>
      <p:sp>
        <p:nvSpPr>
          <p:cNvPr id="43" name="CuadroTexto 42">
            <a:extLst>
              <a:ext uri="{FF2B5EF4-FFF2-40B4-BE49-F238E27FC236}">
                <a16:creationId xmlns:a16="http://schemas.microsoft.com/office/drawing/2014/main" id="{4248917C-CA31-F605-5DFB-67DDAA85634C}"/>
              </a:ext>
            </a:extLst>
          </p:cNvPr>
          <p:cNvSpPr txBox="1"/>
          <p:nvPr/>
        </p:nvSpPr>
        <p:spPr>
          <a:xfrm>
            <a:off x="6112626" y="2815242"/>
            <a:ext cx="1404552" cy="253916"/>
          </a:xfrm>
          <a:prstGeom prst="rect">
            <a:avLst/>
          </a:prstGeom>
          <a:noFill/>
        </p:spPr>
        <p:txBody>
          <a:bodyPr wrap="none" rtlCol="0">
            <a:spAutoFit/>
          </a:bodyPr>
          <a:lstStyle/>
          <a:p>
            <a:r>
              <a:rPr lang="es-ES" sz="1050" b="1" dirty="0"/>
              <a:t>2. Casa, Santa Anita</a:t>
            </a:r>
          </a:p>
        </p:txBody>
      </p:sp>
      <p:sp>
        <p:nvSpPr>
          <p:cNvPr id="45" name="CuadroTexto 44">
            <a:extLst>
              <a:ext uri="{FF2B5EF4-FFF2-40B4-BE49-F238E27FC236}">
                <a16:creationId xmlns:a16="http://schemas.microsoft.com/office/drawing/2014/main" id="{61A0535C-EAAF-A7A7-0D2C-5DDBCC5EDB6E}"/>
              </a:ext>
            </a:extLst>
          </p:cNvPr>
          <p:cNvSpPr txBox="1"/>
          <p:nvPr/>
        </p:nvSpPr>
        <p:spPr>
          <a:xfrm>
            <a:off x="6246757" y="3784679"/>
            <a:ext cx="1600118" cy="415498"/>
          </a:xfrm>
          <a:prstGeom prst="rect">
            <a:avLst/>
          </a:prstGeom>
          <a:noFill/>
        </p:spPr>
        <p:txBody>
          <a:bodyPr wrap="none" rtlCol="0">
            <a:spAutoFit/>
          </a:bodyPr>
          <a:lstStyle/>
          <a:p>
            <a:r>
              <a:rPr lang="es-ES" sz="1050" dirty="0"/>
              <a:t>Avenida los Nogales 251</a:t>
            </a:r>
          </a:p>
          <a:p>
            <a:r>
              <a:rPr lang="es-ES" sz="1050" dirty="0" err="1"/>
              <a:t>Ref</a:t>
            </a:r>
            <a:r>
              <a:rPr lang="es-ES" sz="1050" dirty="0"/>
              <a:t>: Frente al parque </a:t>
            </a:r>
          </a:p>
        </p:txBody>
      </p:sp>
      <p:sp>
        <p:nvSpPr>
          <p:cNvPr id="46" name="CuadroTexto 45">
            <a:extLst>
              <a:ext uri="{FF2B5EF4-FFF2-40B4-BE49-F238E27FC236}">
                <a16:creationId xmlns:a16="http://schemas.microsoft.com/office/drawing/2014/main" id="{E95417E5-D23C-02F0-482E-2BC019C38A67}"/>
              </a:ext>
            </a:extLst>
          </p:cNvPr>
          <p:cNvSpPr txBox="1"/>
          <p:nvPr/>
        </p:nvSpPr>
        <p:spPr>
          <a:xfrm>
            <a:off x="6112626" y="3575489"/>
            <a:ext cx="1289135" cy="253916"/>
          </a:xfrm>
          <a:prstGeom prst="rect">
            <a:avLst/>
          </a:prstGeom>
          <a:noFill/>
        </p:spPr>
        <p:txBody>
          <a:bodyPr wrap="none" rtlCol="0">
            <a:spAutoFit/>
          </a:bodyPr>
          <a:lstStyle/>
          <a:p>
            <a:r>
              <a:rPr lang="es-ES" sz="1050" b="1" dirty="0"/>
              <a:t>3. Casa, La Molina</a:t>
            </a:r>
          </a:p>
        </p:txBody>
      </p:sp>
      <p:sp>
        <p:nvSpPr>
          <p:cNvPr id="47" name="CuadroTexto 46">
            <a:extLst>
              <a:ext uri="{FF2B5EF4-FFF2-40B4-BE49-F238E27FC236}">
                <a16:creationId xmlns:a16="http://schemas.microsoft.com/office/drawing/2014/main" id="{5C5176B7-4A17-3F34-04A4-AD4558D82BF9}"/>
              </a:ext>
            </a:extLst>
          </p:cNvPr>
          <p:cNvSpPr txBox="1"/>
          <p:nvPr/>
        </p:nvSpPr>
        <p:spPr>
          <a:xfrm>
            <a:off x="7401761" y="1437567"/>
            <a:ext cx="2696859" cy="253916"/>
          </a:xfrm>
          <a:prstGeom prst="rect">
            <a:avLst/>
          </a:prstGeom>
          <a:noFill/>
        </p:spPr>
        <p:txBody>
          <a:bodyPr wrap="square" rtlCol="0">
            <a:spAutoFit/>
          </a:bodyPr>
          <a:lstStyle/>
          <a:p>
            <a:pPr algn="ctr"/>
            <a:r>
              <a:rPr lang="es-ES" sz="1050" b="1" dirty="0"/>
              <a:t>MIS DIRECCIONES</a:t>
            </a:r>
          </a:p>
        </p:txBody>
      </p:sp>
      <p:sp>
        <p:nvSpPr>
          <p:cNvPr id="53" name="Rectángulo redondeado 52">
            <a:extLst>
              <a:ext uri="{FF2B5EF4-FFF2-40B4-BE49-F238E27FC236}">
                <a16:creationId xmlns:a16="http://schemas.microsoft.com/office/drawing/2014/main" id="{F302475F-4389-8384-8319-86151AC720F6}"/>
              </a:ext>
            </a:extLst>
          </p:cNvPr>
          <p:cNvSpPr/>
          <p:nvPr/>
        </p:nvSpPr>
        <p:spPr>
          <a:xfrm>
            <a:off x="6047933" y="1942360"/>
            <a:ext cx="2201545" cy="787493"/>
          </a:xfrm>
          <a:prstGeom prst="round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9" name="CuadroTexto 38">
            <a:extLst>
              <a:ext uri="{FF2B5EF4-FFF2-40B4-BE49-F238E27FC236}">
                <a16:creationId xmlns:a16="http://schemas.microsoft.com/office/drawing/2014/main" id="{D511F1BA-2046-6551-934F-A1201B3C6C30}"/>
              </a:ext>
            </a:extLst>
          </p:cNvPr>
          <p:cNvSpPr txBox="1"/>
          <p:nvPr/>
        </p:nvSpPr>
        <p:spPr>
          <a:xfrm>
            <a:off x="6252500" y="2236145"/>
            <a:ext cx="1600118" cy="415498"/>
          </a:xfrm>
          <a:prstGeom prst="rect">
            <a:avLst/>
          </a:prstGeom>
          <a:noFill/>
        </p:spPr>
        <p:txBody>
          <a:bodyPr wrap="none" rtlCol="0">
            <a:spAutoFit/>
          </a:bodyPr>
          <a:lstStyle/>
          <a:p>
            <a:r>
              <a:rPr lang="es-ES" sz="1050" dirty="0"/>
              <a:t>Avenida los Nogales 251</a:t>
            </a:r>
          </a:p>
          <a:p>
            <a:r>
              <a:rPr lang="es-ES" sz="1050" dirty="0" err="1"/>
              <a:t>Ref</a:t>
            </a:r>
            <a:r>
              <a:rPr lang="es-ES" sz="1050" dirty="0"/>
              <a:t>: Frente al parque </a:t>
            </a:r>
          </a:p>
        </p:txBody>
      </p:sp>
      <p:sp>
        <p:nvSpPr>
          <p:cNvPr id="41" name="CuadroTexto 40">
            <a:extLst>
              <a:ext uri="{FF2B5EF4-FFF2-40B4-BE49-F238E27FC236}">
                <a16:creationId xmlns:a16="http://schemas.microsoft.com/office/drawing/2014/main" id="{813DA676-49BF-76C9-DBC1-DB2E6EE97FE0}"/>
              </a:ext>
            </a:extLst>
          </p:cNvPr>
          <p:cNvSpPr txBox="1"/>
          <p:nvPr/>
        </p:nvSpPr>
        <p:spPr>
          <a:xfrm>
            <a:off x="6118369" y="2026955"/>
            <a:ext cx="1521570" cy="253916"/>
          </a:xfrm>
          <a:prstGeom prst="rect">
            <a:avLst/>
          </a:prstGeom>
          <a:noFill/>
        </p:spPr>
        <p:txBody>
          <a:bodyPr wrap="none" rtlCol="0">
            <a:spAutoFit/>
          </a:bodyPr>
          <a:lstStyle/>
          <a:p>
            <a:r>
              <a:rPr lang="es-ES" sz="1050" b="1" dirty="0"/>
              <a:t>1. Trabajo, el agustino</a:t>
            </a:r>
          </a:p>
        </p:txBody>
      </p:sp>
      <p:sp>
        <p:nvSpPr>
          <p:cNvPr id="54" name="CuadroTexto 53">
            <a:extLst>
              <a:ext uri="{FF2B5EF4-FFF2-40B4-BE49-F238E27FC236}">
                <a16:creationId xmlns:a16="http://schemas.microsoft.com/office/drawing/2014/main" id="{042E7926-7641-6CE5-B792-B90ACC9D1B92}"/>
              </a:ext>
            </a:extLst>
          </p:cNvPr>
          <p:cNvSpPr txBox="1"/>
          <p:nvPr/>
        </p:nvSpPr>
        <p:spPr>
          <a:xfrm>
            <a:off x="5681251" y="997496"/>
            <a:ext cx="862750" cy="253916"/>
          </a:xfrm>
          <a:prstGeom prst="rect">
            <a:avLst/>
          </a:prstGeom>
          <a:noFill/>
        </p:spPr>
        <p:txBody>
          <a:bodyPr wrap="square" rtlCol="0">
            <a:spAutoFit/>
          </a:bodyPr>
          <a:lstStyle/>
          <a:p>
            <a:pPr algn="ctr"/>
            <a:r>
              <a:rPr lang="es-ES" sz="1050" b="1" dirty="0" err="1"/>
              <a:t>Popup</a:t>
            </a:r>
            <a:endParaRPr lang="es-ES" sz="1050" b="1" dirty="0"/>
          </a:p>
        </p:txBody>
      </p:sp>
      <p:sp>
        <p:nvSpPr>
          <p:cNvPr id="55" name="Rectángulo 54">
            <a:extLst>
              <a:ext uri="{FF2B5EF4-FFF2-40B4-BE49-F238E27FC236}">
                <a16:creationId xmlns:a16="http://schemas.microsoft.com/office/drawing/2014/main" id="{9AE8223F-CF3F-3CF8-2B98-1CBA5710F93A}"/>
              </a:ext>
            </a:extLst>
          </p:cNvPr>
          <p:cNvSpPr/>
          <p:nvPr/>
        </p:nvSpPr>
        <p:spPr>
          <a:xfrm>
            <a:off x="9438830" y="4646915"/>
            <a:ext cx="1571772"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CuadroTexto 55">
            <a:extLst>
              <a:ext uri="{FF2B5EF4-FFF2-40B4-BE49-F238E27FC236}">
                <a16:creationId xmlns:a16="http://schemas.microsoft.com/office/drawing/2014/main" id="{464B5E27-C1F9-469C-B0CC-24DD9E301EE6}"/>
              </a:ext>
            </a:extLst>
          </p:cNvPr>
          <p:cNvSpPr txBox="1"/>
          <p:nvPr/>
        </p:nvSpPr>
        <p:spPr>
          <a:xfrm>
            <a:off x="9489520" y="4667002"/>
            <a:ext cx="1675239" cy="253916"/>
          </a:xfrm>
          <a:prstGeom prst="rect">
            <a:avLst/>
          </a:prstGeom>
          <a:noFill/>
        </p:spPr>
        <p:txBody>
          <a:bodyPr wrap="square" rtlCol="0">
            <a:spAutoFit/>
          </a:bodyPr>
          <a:lstStyle/>
          <a:p>
            <a:r>
              <a:rPr lang="es-ES" sz="1050" b="1" dirty="0"/>
              <a:t>Agregar otra dirección</a:t>
            </a:r>
          </a:p>
        </p:txBody>
      </p:sp>
    </p:spTree>
    <p:extLst>
      <p:ext uri="{BB962C8B-B14F-4D97-AF65-F5344CB8AC3E}">
        <p14:creationId xmlns:p14="http://schemas.microsoft.com/office/powerpoint/2010/main" val="1645563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B09E9-4356-D462-C82D-F3C623455A2B}"/>
            </a:ext>
          </a:extLst>
        </p:cNvPr>
        <p:cNvGrpSpPr/>
        <p:nvPr/>
      </p:nvGrpSpPr>
      <p:grpSpPr>
        <a:xfrm>
          <a:off x="0" y="0"/>
          <a:ext cx="0" cy="0"/>
          <a:chOff x="0" y="0"/>
          <a:chExt cx="0" cy="0"/>
        </a:xfrm>
      </p:grpSpPr>
      <p:sp>
        <p:nvSpPr>
          <p:cNvPr id="43" name="CuadroTexto 42">
            <a:extLst>
              <a:ext uri="{FF2B5EF4-FFF2-40B4-BE49-F238E27FC236}">
                <a16:creationId xmlns:a16="http://schemas.microsoft.com/office/drawing/2014/main" id="{0031F55A-9DD2-EDB6-1FA3-B3187DF52742}"/>
              </a:ext>
            </a:extLst>
          </p:cNvPr>
          <p:cNvSpPr txBox="1"/>
          <p:nvPr/>
        </p:nvSpPr>
        <p:spPr>
          <a:xfrm>
            <a:off x="1315465" y="203282"/>
            <a:ext cx="4178776" cy="253916"/>
          </a:xfrm>
          <a:prstGeom prst="rect">
            <a:avLst/>
          </a:prstGeom>
          <a:noFill/>
        </p:spPr>
        <p:txBody>
          <a:bodyPr wrap="square" rtlCol="0">
            <a:spAutoFit/>
          </a:bodyPr>
          <a:lstStyle/>
          <a:p>
            <a:pPr marL="171450" indent="-171450">
              <a:buFontTx/>
              <a:buChar char="-"/>
            </a:pPr>
            <a:r>
              <a:rPr lang="es-ES" sz="1050" b="1" dirty="0"/>
              <a:t>En caso quiera crear cuenta </a:t>
            </a:r>
          </a:p>
        </p:txBody>
      </p:sp>
      <p:sp>
        <p:nvSpPr>
          <p:cNvPr id="3" name="Rectángulo 2">
            <a:extLst>
              <a:ext uri="{FF2B5EF4-FFF2-40B4-BE49-F238E27FC236}">
                <a16:creationId xmlns:a16="http://schemas.microsoft.com/office/drawing/2014/main" id="{D6F9BE7C-7657-E4F2-523A-3786854BFDAD}"/>
              </a:ext>
            </a:extLst>
          </p:cNvPr>
          <p:cNvSpPr/>
          <p:nvPr/>
        </p:nvSpPr>
        <p:spPr>
          <a:xfrm>
            <a:off x="7136639" y="1339670"/>
            <a:ext cx="4307536" cy="4550054"/>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BFF4F651-2F34-F024-3437-E7B5D02078BB}"/>
              </a:ext>
            </a:extLst>
          </p:cNvPr>
          <p:cNvSpPr/>
          <p:nvPr/>
        </p:nvSpPr>
        <p:spPr>
          <a:xfrm>
            <a:off x="7390466" y="1891037"/>
            <a:ext cx="1826585"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AF0213F3-C99E-FFAB-232B-29F7005858AC}"/>
              </a:ext>
            </a:extLst>
          </p:cNvPr>
          <p:cNvSpPr txBox="1"/>
          <p:nvPr/>
        </p:nvSpPr>
        <p:spPr>
          <a:xfrm>
            <a:off x="7430395" y="1906290"/>
            <a:ext cx="1139388" cy="253916"/>
          </a:xfrm>
          <a:prstGeom prst="rect">
            <a:avLst/>
          </a:prstGeom>
          <a:noFill/>
        </p:spPr>
        <p:txBody>
          <a:bodyPr wrap="square" rtlCol="0">
            <a:spAutoFit/>
          </a:bodyPr>
          <a:lstStyle/>
          <a:p>
            <a:r>
              <a:rPr lang="es-ES" sz="1050" dirty="0"/>
              <a:t>Tipo</a:t>
            </a:r>
          </a:p>
        </p:txBody>
      </p:sp>
      <p:sp>
        <p:nvSpPr>
          <p:cNvPr id="10" name="CuadroTexto 9">
            <a:extLst>
              <a:ext uri="{FF2B5EF4-FFF2-40B4-BE49-F238E27FC236}">
                <a16:creationId xmlns:a16="http://schemas.microsoft.com/office/drawing/2014/main" id="{3FA965FF-6788-3872-F49F-7096F713AF79}"/>
              </a:ext>
            </a:extLst>
          </p:cNvPr>
          <p:cNvSpPr txBox="1"/>
          <p:nvPr/>
        </p:nvSpPr>
        <p:spPr>
          <a:xfrm>
            <a:off x="7916632" y="1543402"/>
            <a:ext cx="2696859" cy="253916"/>
          </a:xfrm>
          <a:prstGeom prst="rect">
            <a:avLst/>
          </a:prstGeom>
          <a:noFill/>
        </p:spPr>
        <p:txBody>
          <a:bodyPr wrap="square" rtlCol="0">
            <a:spAutoFit/>
          </a:bodyPr>
          <a:lstStyle/>
          <a:p>
            <a:pPr algn="ctr"/>
            <a:r>
              <a:rPr lang="es-ES" sz="1050" b="1" dirty="0"/>
              <a:t>Agregar dirección</a:t>
            </a:r>
          </a:p>
        </p:txBody>
      </p:sp>
      <p:sp>
        <p:nvSpPr>
          <p:cNvPr id="11" name="Triángulo 10">
            <a:extLst>
              <a:ext uri="{FF2B5EF4-FFF2-40B4-BE49-F238E27FC236}">
                <a16:creationId xmlns:a16="http://schemas.microsoft.com/office/drawing/2014/main" id="{030C089A-298E-9C39-A964-04A26F43819B}"/>
              </a:ext>
            </a:extLst>
          </p:cNvPr>
          <p:cNvSpPr/>
          <p:nvPr/>
        </p:nvSpPr>
        <p:spPr>
          <a:xfrm rot="10800000">
            <a:off x="8968525" y="1979527"/>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a:extLst>
              <a:ext uri="{FF2B5EF4-FFF2-40B4-BE49-F238E27FC236}">
                <a16:creationId xmlns:a16="http://schemas.microsoft.com/office/drawing/2014/main" id="{69035E89-F090-6E9F-DE49-FB7EAC3690B9}"/>
              </a:ext>
            </a:extLst>
          </p:cNvPr>
          <p:cNvSpPr/>
          <p:nvPr/>
        </p:nvSpPr>
        <p:spPr>
          <a:xfrm>
            <a:off x="9307366" y="1894294"/>
            <a:ext cx="1826585"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8F6A5F2E-42FC-B4C6-6EFF-5E9B58D1FCE2}"/>
              </a:ext>
            </a:extLst>
          </p:cNvPr>
          <p:cNvSpPr txBox="1"/>
          <p:nvPr/>
        </p:nvSpPr>
        <p:spPr>
          <a:xfrm>
            <a:off x="9297490" y="1909780"/>
            <a:ext cx="867546" cy="253916"/>
          </a:xfrm>
          <a:prstGeom prst="rect">
            <a:avLst/>
          </a:prstGeom>
          <a:noFill/>
        </p:spPr>
        <p:txBody>
          <a:bodyPr wrap="square" rtlCol="0">
            <a:spAutoFit/>
          </a:bodyPr>
          <a:lstStyle/>
          <a:p>
            <a:r>
              <a:rPr lang="es-ES" sz="1050" dirty="0"/>
              <a:t>Distrito</a:t>
            </a:r>
          </a:p>
        </p:txBody>
      </p:sp>
      <p:sp>
        <p:nvSpPr>
          <p:cNvPr id="16" name="Triángulo 15">
            <a:extLst>
              <a:ext uri="{FF2B5EF4-FFF2-40B4-BE49-F238E27FC236}">
                <a16:creationId xmlns:a16="http://schemas.microsoft.com/office/drawing/2014/main" id="{5C0B1512-4E2A-B576-1630-D6A17F02D690}"/>
              </a:ext>
            </a:extLst>
          </p:cNvPr>
          <p:cNvSpPr/>
          <p:nvPr/>
        </p:nvSpPr>
        <p:spPr>
          <a:xfrm rot="10800000">
            <a:off x="10878719" y="1973073"/>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Rectángulo 16">
            <a:extLst>
              <a:ext uri="{FF2B5EF4-FFF2-40B4-BE49-F238E27FC236}">
                <a16:creationId xmlns:a16="http://schemas.microsoft.com/office/drawing/2014/main" id="{CCFD75B7-C1FB-F45C-6852-0DC35E5D37D0}"/>
              </a:ext>
            </a:extLst>
          </p:cNvPr>
          <p:cNvSpPr/>
          <p:nvPr/>
        </p:nvSpPr>
        <p:spPr>
          <a:xfrm>
            <a:off x="7390466" y="2302173"/>
            <a:ext cx="3743485"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CuadroTexto 17">
            <a:extLst>
              <a:ext uri="{FF2B5EF4-FFF2-40B4-BE49-F238E27FC236}">
                <a16:creationId xmlns:a16="http://schemas.microsoft.com/office/drawing/2014/main" id="{8F04CAEB-1DC6-1D70-0BCB-A1F975BE0D2F}"/>
              </a:ext>
            </a:extLst>
          </p:cNvPr>
          <p:cNvSpPr txBox="1"/>
          <p:nvPr/>
        </p:nvSpPr>
        <p:spPr>
          <a:xfrm>
            <a:off x="7430395" y="2317426"/>
            <a:ext cx="1139388" cy="253916"/>
          </a:xfrm>
          <a:prstGeom prst="rect">
            <a:avLst/>
          </a:prstGeom>
          <a:noFill/>
        </p:spPr>
        <p:txBody>
          <a:bodyPr wrap="square" rtlCol="0">
            <a:spAutoFit/>
          </a:bodyPr>
          <a:lstStyle/>
          <a:p>
            <a:r>
              <a:rPr lang="es-ES" sz="1050" dirty="0"/>
              <a:t>Dirección</a:t>
            </a:r>
          </a:p>
        </p:txBody>
      </p:sp>
      <p:sp>
        <p:nvSpPr>
          <p:cNvPr id="19" name="Rectángulo 18">
            <a:extLst>
              <a:ext uri="{FF2B5EF4-FFF2-40B4-BE49-F238E27FC236}">
                <a16:creationId xmlns:a16="http://schemas.microsoft.com/office/drawing/2014/main" id="{830A9A6E-CB19-F4F1-F818-B8089B434C5E}"/>
              </a:ext>
            </a:extLst>
          </p:cNvPr>
          <p:cNvSpPr/>
          <p:nvPr/>
        </p:nvSpPr>
        <p:spPr>
          <a:xfrm>
            <a:off x="7384751" y="2663277"/>
            <a:ext cx="3743485"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a:extLst>
              <a:ext uri="{FF2B5EF4-FFF2-40B4-BE49-F238E27FC236}">
                <a16:creationId xmlns:a16="http://schemas.microsoft.com/office/drawing/2014/main" id="{76D95772-28CB-4279-41A5-0AD2C7E518F8}"/>
              </a:ext>
            </a:extLst>
          </p:cNvPr>
          <p:cNvSpPr txBox="1"/>
          <p:nvPr/>
        </p:nvSpPr>
        <p:spPr>
          <a:xfrm>
            <a:off x="7424680" y="2678530"/>
            <a:ext cx="1139388" cy="253916"/>
          </a:xfrm>
          <a:prstGeom prst="rect">
            <a:avLst/>
          </a:prstGeom>
          <a:noFill/>
        </p:spPr>
        <p:txBody>
          <a:bodyPr wrap="square" rtlCol="0">
            <a:spAutoFit/>
          </a:bodyPr>
          <a:lstStyle/>
          <a:p>
            <a:r>
              <a:rPr lang="es-ES" sz="1050" dirty="0"/>
              <a:t>Referencia</a:t>
            </a:r>
          </a:p>
        </p:txBody>
      </p:sp>
      <p:sp>
        <p:nvSpPr>
          <p:cNvPr id="21" name="Rectángulo 20">
            <a:extLst>
              <a:ext uri="{FF2B5EF4-FFF2-40B4-BE49-F238E27FC236}">
                <a16:creationId xmlns:a16="http://schemas.microsoft.com/office/drawing/2014/main" id="{DC7274BE-E5A4-89EC-3378-D5C8FAA02244}"/>
              </a:ext>
            </a:extLst>
          </p:cNvPr>
          <p:cNvSpPr/>
          <p:nvPr/>
        </p:nvSpPr>
        <p:spPr>
          <a:xfrm>
            <a:off x="7374809" y="3282173"/>
            <a:ext cx="3743486" cy="1676599"/>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Triángulo 21">
            <a:extLst>
              <a:ext uri="{FF2B5EF4-FFF2-40B4-BE49-F238E27FC236}">
                <a16:creationId xmlns:a16="http://schemas.microsoft.com/office/drawing/2014/main" id="{CB355C49-58FC-F599-3B5F-F15FDC313BD2}"/>
              </a:ext>
            </a:extLst>
          </p:cNvPr>
          <p:cNvSpPr/>
          <p:nvPr/>
        </p:nvSpPr>
        <p:spPr>
          <a:xfrm rot="18000000">
            <a:off x="9102699" y="3905405"/>
            <a:ext cx="204459" cy="176257"/>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3" name="Elipse 22">
            <a:extLst>
              <a:ext uri="{FF2B5EF4-FFF2-40B4-BE49-F238E27FC236}">
                <a16:creationId xmlns:a16="http://schemas.microsoft.com/office/drawing/2014/main" id="{0F6E86E4-D03B-C97E-FC99-9B231F7AB0A3}"/>
              </a:ext>
            </a:extLst>
          </p:cNvPr>
          <p:cNvSpPr/>
          <p:nvPr/>
        </p:nvSpPr>
        <p:spPr>
          <a:xfrm>
            <a:off x="9127518" y="3804274"/>
            <a:ext cx="204848" cy="2048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a:extLst>
              <a:ext uri="{FF2B5EF4-FFF2-40B4-BE49-F238E27FC236}">
                <a16:creationId xmlns:a16="http://schemas.microsoft.com/office/drawing/2014/main" id="{3B5BC77E-4AD6-D18D-8F00-4C906EF63DF8}"/>
              </a:ext>
            </a:extLst>
          </p:cNvPr>
          <p:cNvSpPr txBox="1"/>
          <p:nvPr/>
        </p:nvSpPr>
        <p:spPr>
          <a:xfrm>
            <a:off x="8907511" y="4144269"/>
            <a:ext cx="619080" cy="253916"/>
          </a:xfrm>
          <a:prstGeom prst="rect">
            <a:avLst/>
          </a:prstGeom>
          <a:noFill/>
        </p:spPr>
        <p:txBody>
          <a:bodyPr wrap="none" rtlCol="0">
            <a:spAutoFit/>
          </a:bodyPr>
          <a:lstStyle/>
          <a:p>
            <a:r>
              <a:rPr lang="es-ES" sz="1050" dirty="0"/>
              <a:t>Trabajo</a:t>
            </a:r>
          </a:p>
        </p:txBody>
      </p:sp>
      <p:sp>
        <p:nvSpPr>
          <p:cNvPr id="25" name="Rectángulo 24">
            <a:extLst>
              <a:ext uri="{FF2B5EF4-FFF2-40B4-BE49-F238E27FC236}">
                <a16:creationId xmlns:a16="http://schemas.microsoft.com/office/drawing/2014/main" id="{744B2CA9-3E0E-3885-B0BB-D104BFAE7F63}"/>
              </a:ext>
            </a:extLst>
          </p:cNvPr>
          <p:cNvSpPr/>
          <p:nvPr/>
        </p:nvSpPr>
        <p:spPr>
          <a:xfrm>
            <a:off x="9393260" y="2977509"/>
            <a:ext cx="1725035"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6" name="CuadroTexto 25">
            <a:extLst>
              <a:ext uri="{FF2B5EF4-FFF2-40B4-BE49-F238E27FC236}">
                <a16:creationId xmlns:a16="http://schemas.microsoft.com/office/drawing/2014/main" id="{7C0EE1E2-D64F-7527-DFE2-AB0D0636697A}"/>
              </a:ext>
            </a:extLst>
          </p:cNvPr>
          <p:cNvSpPr txBox="1"/>
          <p:nvPr/>
        </p:nvSpPr>
        <p:spPr>
          <a:xfrm>
            <a:off x="9444262" y="2997596"/>
            <a:ext cx="1713931" cy="253916"/>
          </a:xfrm>
          <a:prstGeom prst="rect">
            <a:avLst/>
          </a:prstGeom>
          <a:noFill/>
        </p:spPr>
        <p:txBody>
          <a:bodyPr wrap="none" rtlCol="0">
            <a:spAutoFit/>
          </a:bodyPr>
          <a:lstStyle/>
          <a:p>
            <a:r>
              <a:rPr lang="es-ES" sz="1050" b="1" dirty="0"/>
              <a:t>Mover a ubicación actual</a:t>
            </a:r>
          </a:p>
        </p:txBody>
      </p:sp>
      <p:sp>
        <p:nvSpPr>
          <p:cNvPr id="27" name="CuadroTexto 26">
            <a:extLst>
              <a:ext uri="{FF2B5EF4-FFF2-40B4-BE49-F238E27FC236}">
                <a16:creationId xmlns:a16="http://schemas.microsoft.com/office/drawing/2014/main" id="{AB8FD237-3751-DD6A-EAD9-286BBD0B3C7E}"/>
              </a:ext>
            </a:extLst>
          </p:cNvPr>
          <p:cNvSpPr txBox="1"/>
          <p:nvPr/>
        </p:nvSpPr>
        <p:spPr>
          <a:xfrm>
            <a:off x="7275472" y="4958772"/>
            <a:ext cx="3034805" cy="253916"/>
          </a:xfrm>
          <a:prstGeom prst="rect">
            <a:avLst/>
          </a:prstGeom>
          <a:noFill/>
        </p:spPr>
        <p:txBody>
          <a:bodyPr wrap="none" rtlCol="0">
            <a:spAutoFit/>
          </a:bodyPr>
          <a:lstStyle/>
          <a:p>
            <a:r>
              <a:rPr lang="es-ES" sz="1050" dirty="0"/>
              <a:t>M</a:t>
            </a:r>
            <a:r>
              <a:rPr lang="es-ES" sz="1050" b="0" i="0" dirty="0">
                <a:effectLst/>
              </a:rPr>
              <a:t>ueva el marcador para seleccionar la ubicación</a:t>
            </a:r>
            <a:endParaRPr lang="es-ES" sz="1050" dirty="0"/>
          </a:p>
        </p:txBody>
      </p:sp>
      <p:sp>
        <p:nvSpPr>
          <p:cNvPr id="28" name="Rectángulo 27">
            <a:extLst>
              <a:ext uri="{FF2B5EF4-FFF2-40B4-BE49-F238E27FC236}">
                <a16:creationId xmlns:a16="http://schemas.microsoft.com/office/drawing/2014/main" id="{9A12B953-41AA-8271-7D5B-2AEA7C8F9C38}"/>
              </a:ext>
            </a:extLst>
          </p:cNvPr>
          <p:cNvSpPr/>
          <p:nvPr/>
        </p:nvSpPr>
        <p:spPr>
          <a:xfrm>
            <a:off x="7957171" y="5327217"/>
            <a:ext cx="118914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CuadroTexto 28">
            <a:extLst>
              <a:ext uri="{FF2B5EF4-FFF2-40B4-BE49-F238E27FC236}">
                <a16:creationId xmlns:a16="http://schemas.microsoft.com/office/drawing/2014/main" id="{C13B48A5-0773-497E-7CDF-4D3B3397B524}"/>
              </a:ext>
            </a:extLst>
          </p:cNvPr>
          <p:cNvSpPr txBox="1"/>
          <p:nvPr/>
        </p:nvSpPr>
        <p:spPr>
          <a:xfrm>
            <a:off x="7957171" y="5347304"/>
            <a:ext cx="1213794" cy="253916"/>
          </a:xfrm>
          <a:prstGeom prst="rect">
            <a:avLst/>
          </a:prstGeom>
          <a:noFill/>
        </p:spPr>
        <p:txBody>
          <a:bodyPr wrap="square" rtlCol="0">
            <a:spAutoFit/>
          </a:bodyPr>
          <a:lstStyle/>
          <a:p>
            <a:r>
              <a:rPr lang="es-ES" sz="1050" b="1" dirty="0"/>
              <a:t>Grabar dirección</a:t>
            </a:r>
          </a:p>
        </p:txBody>
      </p:sp>
      <p:sp>
        <p:nvSpPr>
          <p:cNvPr id="30" name="Rectángulo 29">
            <a:extLst>
              <a:ext uri="{FF2B5EF4-FFF2-40B4-BE49-F238E27FC236}">
                <a16:creationId xmlns:a16="http://schemas.microsoft.com/office/drawing/2014/main" id="{28F7C615-4F5D-6E18-33E9-37332C0F4D7A}"/>
              </a:ext>
            </a:extLst>
          </p:cNvPr>
          <p:cNvSpPr/>
          <p:nvPr/>
        </p:nvSpPr>
        <p:spPr>
          <a:xfrm>
            <a:off x="9322165" y="5327217"/>
            <a:ext cx="1080440"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CuadroTexto 30">
            <a:extLst>
              <a:ext uri="{FF2B5EF4-FFF2-40B4-BE49-F238E27FC236}">
                <a16:creationId xmlns:a16="http://schemas.microsoft.com/office/drawing/2014/main" id="{3C20A4AD-99AE-A63E-2BA0-4EB44BE3DC92}"/>
              </a:ext>
            </a:extLst>
          </p:cNvPr>
          <p:cNvSpPr txBox="1"/>
          <p:nvPr/>
        </p:nvSpPr>
        <p:spPr>
          <a:xfrm>
            <a:off x="9473912" y="5347304"/>
            <a:ext cx="744114" cy="253916"/>
          </a:xfrm>
          <a:prstGeom prst="rect">
            <a:avLst/>
          </a:prstGeom>
          <a:noFill/>
        </p:spPr>
        <p:txBody>
          <a:bodyPr wrap="none" rtlCol="0">
            <a:spAutoFit/>
          </a:bodyPr>
          <a:lstStyle/>
          <a:p>
            <a:r>
              <a:rPr lang="es-ES" sz="1050" b="1" dirty="0"/>
              <a:t>Cancelar</a:t>
            </a:r>
          </a:p>
        </p:txBody>
      </p:sp>
      <p:sp>
        <p:nvSpPr>
          <p:cNvPr id="32" name="CuadroTexto 31">
            <a:extLst>
              <a:ext uri="{FF2B5EF4-FFF2-40B4-BE49-F238E27FC236}">
                <a16:creationId xmlns:a16="http://schemas.microsoft.com/office/drawing/2014/main" id="{E14208E6-EDF6-9173-D3F2-D7569904DE90}"/>
              </a:ext>
            </a:extLst>
          </p:cNvPr>
          <p:cNvSpPr txBox="1"/>
          <p:nvPr/>
        </p:nvSpPr>
        <p:spPr>
          <a:xfrm>
            <a:off x="6937427" y="1060379"/>
            <a:ext cx="862750" cy="253916"/>
          </a:xfrm>
          <a:prstGeom prst="rect">
            <a:avLst/>
          </a:prstGeom>
          <a:noFill/>
        </p:spPr>
        <p:txBody>
          <a:bodyPr wrap="square" rtlCol="0">
            <a:spAutoFit/>
          </a:bodyPr>
          <a:lstStyle/>
          <a:p>
            <a:pPr algn="ctr"/>
            <a:r>
              <a:rPr lang="es-ES" sz="1050" b="1" dirty="0" err="1"/>
              <a:t>Popup</a:t>
            </a:r>
            <a:endParaRPr lang="es-ES" sz="1050" b="1" dirty="0"/>
          </a:p>
        </p:txBody>
      </p:sp>
      <p:sp>
        <p:nvSpPr>
          <p:cNvPr id="33" name="Rectángulo 32">
            <a:extLst>
              <a:ext uri="{FF2B5EF4-FFF2-40B4-BE49-F238E27FC236}">
                <a16:creationId xmlns:a16="http://schemas.microsoft.com/office/drawing/2014/main" id="{2C95A613-8BB3-7B47-0D10-9F16490174B4}"/>
              </a:ext>
            </a:extLst>
          </p:cNvPr>
          <p:cNvSpPr/>
          <p:nvPr/>
        </p:nvSpPr>
        <p:spPr>
          <a:xfrm>
            <a:off x="1991976" y="714080"/>
            <a:ext cx="3353747" cy="3898393"/>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CuadroTexto 43">
            <a:extLst>
              <a:ext uri="{FF2B5EF4-FFF2-40B4-BE49-F238E27FC236}">
                <a16:creationId xmlns:a16="http://schemas.microsoft.com/office/drawing/2014/main" id="{8C9FC74F-A0EB-CA01-2E0D-CAB5AF01B0EE}"/>
              </a:ext>
            </a:extLst>
          </p:cNvPr>
          <p:cNvSpPr txBox="1"/>
          <p:nvPr/>
        </p:nvSpPr>
        <p:spPr>
          <a:xfrm>
            <a:off x="2320419" y="893916"/>
            <a:ext cx="2696859" cy="253916"/>
          </a:xfrm>
          <a:prstGeom prst="rect">
            <a:avLst/>
          </a:prstGeom>
          <a:noFill/>
        </p:spPr>
        <p:txBody>
          <a:bodyPr wrap="square" rtlCol="0">
            <a:spAutoFit/>
          </a:bodyPr>
          <a:lstStyle/>
          <a:p>
            <a:pPr algn="ctr"/>
            <a:r>
              <a:rPr lang="es-ES" sz="1050" b="1" dirty="0"/>
              <a:t>Crear cuenta</a:t>
            </a:r>
          </a:p>
        </p:txBody>
      </p:sp>
      <p:sp>
        <p:nvSpPr>
          <p:cNvPr id="64" name="CuadroTexto 63">
            <a:extLst>
              <a:ext uri="{FF2B5EF4-FFF2-40B4-BE49-F238E27FC236}">
                <a16:creationId xmlns:a16="http://schemas.microsoft.com/office/drawing/2014/main" id="{2596A8BF-FA81-039E-3295-1EA50972A315}"/>
              </a:ext>
            </a:extLst>
          </p:cNvPr>
          <p:cNvSpPr txBox="1"/>
          <p:nvPr/>
        </p:nvSpPr>
        <p:spPr>
          <a:xfrm>
            <a:off x="1792764" y="434789"/>
            <a:ext cx="862750" cy="253916"/>
          </a:xfrm>
          <a:prstGeom prst="rect">
            <a:avLst/>
          </a:prstGeom>
          <a:noFill/>
        </p:spPr>
        <p:txBody>
          <a:bodyPr wrap="square" rtlCol="0">
            <a:spAutoFit/>
          </a:bodyPr>
          <a:lstStyle/>
          <a:p>
            <a:pPr algn="ctr"/>
            <a:r>
              <a:rPr lang="es-ES" sz="1050" b="1" dirty="0" err="1"/>
              <a:t>Popup</a:t>
            </a:r>
            <a:endParaRPr lang="es-ES" sz="1050" b="1" dirty="0"/>
          </a:p>
        </p:txBody>
      </p:sp>
      <p:sp>
        <p:nvSpPr>
          <p:cNvPr id="65" name="Rectángulo 64">
            <a:extLst>
              <a:ext uri="{FF2B5EF4-FFF2-40B4-BE49-F238E27FC236}">
                <a16:creationId xmlns:a16="http://schemas.microsoft.com/office/drawing/2014/main" id="{21F6C848-9D2B-E76E-B6C6-AC3497C18F76}"/>
              </a:ext>
            </a:extLst>
          </p:cNvPr>
          <p:cNvSpPr/>
          <p:nvPr/>
        </p:nvSpPr>
        <p:spPr>
          <a:xfrm>
            <a:off x="2450833" y="2054323"/>
            <a:ext cx="2200140"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6" name="CuadroTexto 65">
            <a:extLst>
              <a:ext uri="{FF2B5EF4-FFF2-40B4-BE49-F238E27FC236}">
                <a16:creationId xmlns:a16="http://schemas.microsoft.com/office/drawing/2014/main" id="{D9758B66-F06C-3CDF-E311-4FE4CA787234}"/>
              </a:ext>
            </a:extLst>
          </p:cNvPr>
          <p:cNvSpPr txBox="1"/>
          <p:nvPr/>
        </p:nvSpPr>
        <p:spPr>
          <a:xfrm>
            <a:off x="2374363" y="1825181"/>
            <a:ext cx="585418" cy="253916"/>
          </a:xfrm>
          <a:prstGeom prst="rect">
            <a:avLst/>
          </a:prstGeom>
          <a:noFill/>
        </p:spPr>
        <p:txBody>
          <a:bodyPr wrap="none" rtlCol="0">
            <a:spAutoFit/>
          </a:bodyPr>
          <a:lstStyle/>
          <a:p>
            <a:r>
              <a:rPr lang="es-ES" sz="1050" dirty="0"/>
              <a:t>Correo</a:t>
            </a:r>
          </a:p>
        </p:txBody>
      </p:sp>
      <p:sp>
        <p:nvSpPr>
          <p:cNvPr id="67" name="Rectángulo 66">
            <a:extLst>
              <a:ext uri="{FF2B5EF4-FFF2-40B4-BE49-F238E27FC236}">
                <a16:creationId xmlns:a16="http://schemas.microsoft.com/office/drawing/2014/main" id="{88DF223F-B0C6-F429-8C4F-C0583350EEA5}"/>
              </a:ext>
            </a:extLst>
          </p:cNvPr>
          <p:cNvSpPr/>
          <p:nvPr/>
        </p:nvSpPr>
        <p:spPr>
          <a:xfrm>
            <a:off x="2450833" y="3054387"/>
            <a:ext cx="2200140"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8" name="CuadroTexto 67">
            <a:extLst>
              <a:ext uri="{FF2B5EF4-FFF2-40B4-BE49-F238E27FC236}">
                <a16:creationId xmlns:a16="http://schemas.microsoft.com/office/drawing/2014/main" id="{D2D2635A-B47C-484F-1909-9A4B3A975128}"/>
              </a:ext>
            </a:extLst>
          </p:cNvPr>
          <p:cNvSpPr txBox="1"/>
          <p:nvPr/>
        </p:nvSpPr>
        <p:spPr>
          <a:xfrm>
            <a:off x="2374363" y="2848786"/>
            <a:ext cx="867546" cy="253916"/>
          </a:xfrm>
          <a:prstGeom prst="rect">
            <a:avLst/>
          </a:prstGeom>
          <a:noFill/>
        </p:spPr>
        <p:txBody>
          <a:bodyPr wrap="none" rtlCol="0">
            <a:spAutoFit/>
          </a:bodyPr>
          <a:lstStyle/>
          <a:p>
            <a:r>
              <a:rPr lang="es-ES" sz="1050" dirty="0"/>
              <a:t>Contraseña</a:t>
            </a:r>
          </a:p>
        </p:txBody>
      </p:sp>
      <p:sp>
        <p:nvSpPr>
          <p:cNvPr id="69" name="Rectángulo 68">
            <a:extLst>
              <a:ext uri="{FF2B5EF4-FFF2-40B4-BE49-F238E27FC236}">
                <a16:creationId xmlns:a16="http://schemas.microsoft.com/office/drawing/2014/main" id="{82ACBA4E-8467-772D-4E49-02302BA9581C}"/>
              </a:ext>
            </a:extLst>
          </p:cNvPr>
          <p:cNvSpPr/>
          <p:nvPr/>
        </p:nvSpPr>
        <p:spPr>
          <a:xfrm>
            <a:off x="2411070" y="3980193"/>
            <a:ext cx="1080440"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0" name="CuadroTexto 69">
            <a:extLst>
              <a:ext uri="{FF2B5EF4-FFF2-40B4-BE49-F238E27FC236}">
                <a16:creationId xmlns:a16="http://schemas.microsoft.com/office/drawing/2014/main" id="{7BEC21D1-DD76-20FF-104F-8D97F7AD961E}"/>
              </a:ext>
            </a:extLst>
          </p:cNvPr>
          <p:cNvSpPr txBox="1"/>
          <p:nvPr/>
        </p:nvSpPr>
        <p:spPr>
          <a:xfrm>
            <a:off x="2484503" y="4000280"/>
            <a:ext cx="982961" cy="253916"/>
          </a:xfrm>
          <a:prstGeom prst="rect">
            <a:avLst/>
          </a:prstGeom>
          <a:noFill/>
        </p:spPr>
        <p:txBody>
          <a:bodyPr wrap="none" rtlCol="0">
            <a:spAutoFit/>
          </a:bodyPr>
          <a:lstStyle/>
          <a:p>
            <a:r>
              <a:rPr lang="es-ES" sz="1050" b="1" dirty="0"/>
              <a:t>Crear cuenta</a:t>
            </a:r>
          </a:p>
        </p:txBody>
      </p:sp>
      <p:sp>
        <p:nvSpPr>
          <p:cNvPr id="72" name="Rectángulo 71">
            <a:extLst>
              <a:ext uri="{FF2B5EF4-FFF2-40B4-BE49-F238E27FC236}">
                <a16:creationId xmlns:a16="http://schemas.microsoft.com/office/drawing/2014/main" id="{B01DE1BB-69C6-F892-FE39-6C8A0C694DD9}"/>
              </a:ext>
            </a:extLst>
          </p:cNvPr>
          <p:cNvSpPr/>
          <p:nvPr/>
        </p:nvSpPr>
        <p:spPr>
          <a:xfrm>
            <a:off x="3721710" y="3980193"/>
            <a:ext cx="1080440"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3" name="CuadroTexto 72">
            <a:extLst>
              <a:ext uri="{FF2B5EF4-FFF2-40B4-BE49-F238E27FC236}">
                <a16:creationId xmlns:a16="http://schemas.microsoft.com/office/drawing/2014/main" id="{4BE066A5-2A9E-CACF-B397-04D15DBA8383}"/>
              </a:ext>
            </a:extLst>
          </p:cNvPr>
          <p:cNvSpPr txBox="1"/>
          <p:nvPr/>
        </p:nvSpPr>
        <p:spPr>
          <a:xfrm>
            <a:off x="3795143" y="4000280"/>
            <a:ext cx="744114" cy="253916"/>
          </a:xfrm>
          <a:prstGeom prst="rect">
            <a:avLst/>
          </a:prstGeom>
          <a:noFill/>
        </p:spPr>
        <p:txBody>
          <a:bodyPr wrap="none" rtlCol="0">
            <a:spAutoFit/>
          </a:bodyPr>
          <a:lstStyle/>
          <a:p>
            <a:r>
              <a:rPr lang="es-ES" sz="1050" b="1" dirty="0"/>
              <a:t>Cancelar</a:t>
            </a:r>
          </a:p>
        </p:txBody>
      </p:sp>
      <p:sp>
        <p:nvSpPr>
          <p:cNvPr id="85" name="Rectángulo 84">
            <a:extLst>
              <a:ext uri="{FF2B5EF4-FFF2-40B4-BE49-F238E27FC236}">
                <a16:creationId xmlns:a16="http://schemas.microsoft.com/office/drawing/2014/main" id="{A3A29F35-0836-38D0-A4D8-388FDF678282}"/>
              </a:ext>
            </a:extLst>
          </p:cNvPr>
          <p:cNvSpPr/>
          <p:nvPr/>
        </p:nvSpPr>
        <p:spPr>
          <a:xfrm>
            <a:off x="2450833" y="1491545"/>
            <a:ext cx="2200140"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6" name="CuadroTexto 85">
            <a:extLst>
              <a:ext uri="{FF2B5EF4-FFF2-40B4-BE49-F238E27FC236}">
                <a16:creationId xmlns:a16="http://schemas.microsoft.com/office/drawing/2014/main" id="{5D816F85-DFF4-3A4C-9B26-170E07C00D08}"/>
              </a:ext>
            </a:extLst>
          </p:cNvPr>
          <p:cNvSpPr txBox="1"/>
          <p:nvPr/>
        </p:nvSpPr>
        <p:spPr>
          <a:xfrm>
            <a:off x="2374363" y="1262403"/>
            <a:ext cx="724878" cy="253916"/>
          </a:xfrm>
          <a:prstGeom prst="rect">
            <a:avLst/>
          </a:prstGeom>
          <a:noFill/>
        </p:spPr>
        <p:txBody>
          <a:bodyPr wrap="none" rtlCol="0">
            <a:spAutoFit/>
          </a:bodyPr>
          <a:lstStyle/>
          <a:p>
            <a:r>
              <a:rPr lang="es-ES" sz="1050" dirty="0"/>
              <a:t>Nombres</a:t>
            </a:r>
          </a:p>
        </p:txBody>
      </p:sp>
      <p:sp>
        <p:nvSpPr>
          <p:cNvPr id="87" name="Rectángulo 86">
            <a:extLst>
              <a:ext uri="{FF2B5EF4-FFF2-40B4-BE49-F238E27FC236}">
                <a16:creationId xmlns:a16="http://schemas.microsoft.com/office/drawing/2014/main" id="{6311344B-8064-79CA-FBE4-A18451081890}"/>
              </a:ext>
            </a:extLst>
          </p:cNvPr>
          <p:cNvSpPr/>
          <p:nvPr/>
        </p:nvSpPr>
        <p:spPr>
          <a:xfrm>
            <a:off x="2419561" y="3555758"/>
            <a:ext cx="2200140"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8" name="CuadroTexto 87">
            <a:extLst>
              <a:ext uri="{FF2B5EF4-FFF2-40B4-BE49-F238E27FC236}">
                <a16:creationId xmlns:a16="http://schemas.microsoft.com/office/drawing/2014/main" id="{8FB8855F-E54D-7C51-0CAB-84B103EC4484}"/>
              </a:ext>
            </a:extLst>
          </p:cNvPr>
          <p:cNvSpPr txBox="1"/>
          <p:nvPr/>
        </p:nvSpPr>
        <p:spPr>
          <a:xfrm>
            <a:off x="2343091" y="3350157"/>
            <a:ext cx="1290738" cy="253916"/>
          </a:xfrm>
          <a:prstGeom prst="rect">
            <a:avLst/>
          </a:prstGeom>
          <a:noFill/>
        </p:spPr>
        <p:txBody>
          <a:bodyPr wrap="none" rtlCol="0">
            <a:spAutoFit/>
          </a:bodyPr>
          <a:lstStyle/>
          <a:p>
            <a:r>
              <a:rPr lang="es-ES" sz="1050" dirty="0"/>
              <a:t>Repetir contraseña</a:t>
            </a:r>
          </a:p>
        </p:txBody>
      </p:sp>
      <p:sp>
        <p:nvSpPr>
          <p:cNvPr id="89" name="Rectángulo 88">
            <a:extLst>
              <a:ext uri="{FF2B5EF4-FFF2-40B4-BE49-F238E27FC236}">
                <a16:creationId xmlns:a16="http://schemas.microsoft.com/office/drawing/2014/main" id="{A4E633CF-07ED-E45A-4C2D-B87A08BCB6B3}"/>
              </a:ext>
            </a:extLst>
          </p:cNvPr>
          <p:cNvSpPr/>
          <p:nvPr/>
        </p:nvSpPr>
        <p:spPr>
          <a:xfrm>
            <a:off x="2450833" y="2593793"/>
            <a:ext cx="2200140"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0" name="CuadroTexto 89">
            <a:extLst>
              <a:ext uri="{FF2B5EF4-FFF2-40B4-BE49-F238E27FC236}">
                <a16:creationId xmlns:a16="http://schemas.microsoft.com/office/drawing/2014/main" id="{4AFC742B-FFB9-FFCB-B0B3-E43C1723002A}"/>
              </a:ext>
            </a:extLst>
          </p:cNvPr>
          <p:cNvSpPr txBox="1"/>
          <p:nvPr/>
        </p:nvSpPr>
        <p:spPr>
          <a:xfrm>
            <a:off x="2374363" y="2364651"/>
            <a:ext cx="611065" cy="253916"/>
          </a:xfrm>
          <a:prstGeom prst="rect">
            <a:avLst/>
          </a:prstGeom>
          <a:noFill/>
        </p:spPr>
        <p:txBody>
          <a:bodyPr wrap="none" rtlCol="0">
            <a:spAutoFit/>
          </a:bodyPr>
          <a:lstStyle/>
          <a:p>
            <a:r>
              <a:rPr lang="es-ES" sz="1050" dirty="0"/>
              <a:t>Celular</a:t>
            </a:r>
          </a:p>
        </p:txBody>
      </p:sp>
      <p:sp>
        <p:nvSpPr>
          <p:cNvPr id="93" name="CuadroTexto 92">
            <a:extLst>
              <a:ext uri="{FF2B5EF4-FFF2-40B4-BE49-F238E27FC236}">
                <a16:creationId xmlns:a16="http://schemas.microsoft.com/office/drawing/2014/main" id="{680EA54A-75A7-4262-E80B-3782335DF59B}"/>
              </a:ext>
            </a:extLst>
          </p:cNvPr>
          <p:cNvSpPr txBox="1"/>
          <p:nvPr/>
        </p:nvSpPr>
        <p:spPr>
          <a:xfrm>
            <a:off x="657443" y="4727044"/>
            <a:ext cx="6085263" cy="1754326"/>
          </a:xfrm>
          <a:prstGeom prst="rect">
            <a:avLst/>
          </a:prstGeom>
          <a:noFill/>
        </p:spPr>
        <p:txBody>
          <a:bodyPr wrap="square" rtlCol="0">
            <a:spAutoFit/>
          </a:bodyPr>
          <a:lstStyle/>
          <a:p>
            <a:pPr marL="171450" indent="-171450">
              <a:buFont typeface="Arial" panose="020B0604020202020204" pitchFamily="34" charset="0"/>
              <a:buChar char="•"/>
            </a:pPr>
            <a:r>
              <a:rPr lang="es-ES" sz="1200" dirty="0">
                <a:solidFill>
                  <a:srgbClr val="C00000"/>
                </a:solidFill>
              </a:rPr>
              <a:t>El crear cuenta debe ser un </a:t>
            </a:r>
            <a:r>
              <a:rPr lang="es-ES" sz="1200" dirty="0" err="1">
                <a:solidFill>
                  <a:srgbClr val="C00000"/>
                </a:solidFill>
              </a:rPr>
              <a:t>popup</a:t>
            </a:r>
            <a:r>
              <a:rPr lang="es-ES" sz="1200" dirty="0">
                <a:solidFill>
                  <a:srgbClr val="C00000"/>
                </a:solidFill>
              </a:rPr>
              <a:t>,</a:t>
            </a:r>
          </a:p>
          <a:p>
            <a:pPr marL="171450" indent="-171450">
              <a:buFont typeface="Arial" panose="020B0604020202020204" pitchFamily="34" charset="0"/>
              <a:buChar char="•"/>
            </a:pPr>
            <a:r>
              <a:rPr lang="es-ES" sz="1200" dirty="0">
                <a:solidFill>
                  <a:srgbClr val="C00000"/>
                </a:solidFill>
              </a:rPr>
              <a:t>El botón crear cuenta debe estar </a:t>
            </a:r>
            <a:r>
              <a:rPr lang="es-ES" sz="1200" dirty="0" err="1">
                <a:solidFill>
                  <a:srgbClr val="C00000"/>
                </a:solidFill>
              </a:rPr>
              <a:t>bloquado</a:t>
            </a:r>
            <a:r>
              <a:rPr lang="es-ES" sz="1200" dirty="0">
                <a:solidFill>
                  <a:srgbClr val="C00000"/>
                </a:solidFill>
              </a:rPr>
              <a:t> hasta que termine de llenar todos los datos</a:t>
            </a:r>
          </a:p>
          <a:p>
            <a:pPr marL="171450" indent="-171450">
              <a:buFont typeface="Arial" panose="020B0604020202020204" pitchFamily="34" charset="0"/>
              <a:buChar char="•"/>
            </a:pPr>
            <a:r>
              <a:rPr lang="es-ES" sz="1200" dirty="0">
                <a:solidFill>
                  <a:srgbClr val="C00000"/>
                </a:solidFill>
              </a:rPr>
              <a:t>Se debe de validar que el correo no esté siendo utilizado por otro usuario (esta validación se debe hacer con Ajax cuando se salga del input correo) (debe aparecer un mensaje en caso esté validado o no debajo del input correo)</a:t>
            </a:r>
          </a:p>
          <a:p>
            <a:pPr marL="171450" indent="-171450">
              <a:buFont typeface="Arial" panose="020B0604020202020204" pitchFamily="34" charset="0"/>
              <a:buChar char="•"/>
            </a:pPr>
            <a:r>
              <a:rPr lang="es-ES" sz="1200" dirty="0">
                <a:solidFill>
                  <a:srgbClr val="C00000"/>
                </a:solidFill>
              </a:rPr>
              <a:t>Debe aparecer validación de la contraseña mientras se escriba, que coincidan ambas también</a:t>
            </a:r>
          </a:p>
          <a:p>
            <a:pPr marL="171450" indent="-171450">
              <a:buFont typeface="Arial" panose="020B0604020202020204" pitchFamily="34" charset="0"/>
              <a:buChar char="•"/>
            </a:pPr>
            <a:r>
              <a:rPr lang="es-ES" sz="1200" dirty="0">
                <a:solidFill>
                  <a:srgbClr val="C00000"/>
                </a:solidFill>
              </a:rPr>
              <a:t>Luego de crear cuenta el Blade no debe de reiniciarse, sino que debe abrirse el </a:t>
            </a:r>
            <a:r>
              <a:rPr lang="es-ES" sz="1200" dirty="0" err="1">
                <a:solidFill>
                  <a:srgbClr val="C00000"/>
                </a:solidFill>
              </a:rPr>
              <a:t>popup</a:t>
            </a:r>
            <a:r>
              <a:rPr lang="es-ES" sz="1200" dirty="0">
                <a:solidFill>
                  <a:srgbClr val="C00000"/>
                </a:solidFill>
              </a:rPr>
              <a:t> de agregar dirección.</a:t>
            </a:r>
          </a:p>
        </p:txBody>
      </p:sp>
    </p:spTree>
    <p:extLst>
      <p:ext uri="{BB962C8B-B14F-4D97-AF65-F5344CB8AC3E}">
        <p14:creationId xmlns:p14="http://schemas.microsoft.com/office/powerpoint/2010/main" val="1303495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7274A-3BB6-7CDE-F129-DDEB8BAA4408}"/>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4F790C08-C582-DF60-B34E-24B660AAC039}"/>
              </a:ext>
            </a:extLst>
          </p:cNvPr>
          <p:cNvSpPr txBox="1"/>
          <p:nvPr/>
        </p:nvSpPr>
        <p:spPr>
          <a:xfrm>
            <a:off x="493047" y="317106"/>
            <a:ext cx="1690335" cy="369332"/>
          </a:xfrm>
          <a:prstGeom prst="rect">
            <a:avLst/>
          </a:prstGeom>
          <a:noFill/>
        </p:spPr>
        <p:txBody>
          <a:bodyPr wrap="none" rtlCol="0">
            <a:spAutoFit/>
          </a:bodyPr>
          <a:lstStyle/>
          <a:p>
            <a:r>
              <a:rPr lang="es-ES" dirty="0"/>
              <a:t>3. CONFIRMAR</a:t>
            </a:r>
          </a:p>
        </p:txBody>
      </p:sp>
      <p:sp>
        <p:nvSpPr>
          <p:cNvPr id="44" name="Rectángulo 43">
            <a:extLst>
              <a:ext uri="{FF2B5EF4-FFF2-40B4-BE49-F238E27FC236}">
                <a16:creationId xmlns:a16="http://schemas.microsoft.com/office/drawing/2014/main" id="{8E25C3BA-2B8A-DAEE-6FD5-5DDDA1EB5466}"/>
              </a:ext>
            </a:extLst>
          </p:cNvPr>
          <p:cNvSpPr/>
          <p:nvPr/>
        </p:nvSpPr>
        <p:spPr>
          <a:xfrm>
            <a:off x="6484407" y="413467"/>
            <a:ext cx="4272327" cy="6398150"/>
          </a:xfrm>
          <a:prstGeom prst="rect">
            <a:avLst/>
          </a:prstGeom>
          <a:solidFill>
            <a:schemeClr val="bg1"/>
          </a:solid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5" name="CuadroTexto 74">
            <a:extLst>
              <a:ext uri="{FF2B5EF4-FFF2-40B4-BE49-F238E27FC236}">
                <a16:creationId xmlns:a16="http://schemas.microsoft.com/office/drawing/2014/main" id="{0426C706-D0CC-A217-AA45-FB3994586E46}"/>
              </a:ext>
            </a:extLst>
          </p:cNvPr>
          <p:cNvSpPr txBox="1"/>
          <p:nvPr/>
        </p:nvSpPr>
        <p:spPr>
          <a:xfrm>
            <a:off x="6392998" y="97033"/>
            <a:ext cx="1013419" cy="253916"/>
          </a:xfrm>
          <a:prstGeom prst="rect">
            <a:avLst/>
          </a:prstGeom>
          <a:noFill/>
        </p:spPr>
        <p:txBody>
          <a:bodyPr wrap="none" rtlCol="0">
            <a:spAutoFit/>
          </a:bodyPr>
          <a:lstStyle/>
          <a:p>
            <a:r>
              <a:rPr lang="es-ES" sz="1050" b="1" dirty="0"/>
              <a:t>Sobre el pago</a:t>
            </a:r>
          </a:p>
        </p:txBody>
      </p:sp>
      <p:sp>
        <p:nvSpPr>
          <p:cNvPr id="76" name="CuadroTexto 75">
            <a:extLst>
              <a:ext uri="{FF2B5EF4-FFF2-40B4-BE49-F238E27FC236}">
                <a16:creationId xmlns:a16="http://schemas.microsoft.com/office/drawing/2014/main" id="{37F49EB7-9FBC-C628-0374-5E7D15DB4D44}"/>
              </a:ext>
            </a:extLst>
          </p:cNvPr>
          <p:cNvSpPr txBox="1"/>
          <p:nvPr/>
        </p:nvSpPr>
        <p:spPr>
          <a:xfrm>
            <a:off x="2675947" y="468801"/>
            <a:ext cx="3276951" cy="830997"/>
          </a:xfrm>
          <a:prstGeom prst="rect">
            <a:avLst/>
          </a:prstGeom>
          <a:noFill/>
        </p:spPr>
        <p:txBody>
          <a:bodyPr wrap="square" rtlCol="0">
            <a:spAutoFit/>
          </a:bodyPr>
          <a:lstStyle/>
          <a:p>
            <a:r>
              <a:rPr lang="es-ES" sz="1200" dirty="0">
                <a:solidFill>
                  <a:srgbClr val="C00000"/>
                </a:solidFill>
              </a:rPr>
              <a:t>SI quiere continuar como invitado, para activar botón confirmar pedido:</a:t>
            </a:r>
          </a:p>
          <a:p>
            <a:pPr marL="171450" indent="-171450">
              <a:buFontTx/>
              <a:buChar char="-"/>
            </a:pPr>
            <a:r>
              <a:rPr lang="es-ES" sz="1200" dirty="0">
                <a:solidFill>
                  <a:srgbClr val="C00000"/>
                </a:solidFill>
              </a:rPr>
              <a:t>Tiene que llenar todos los datos de contacto</a:t>
            </a:r>
          </a:p>
          <a:p>
            <a:pPr marL="171450" indent="-171450">
              <a:buFontTx/>
              <a:buChar char="-"/>
            </a:pPr>
            <a:r>
              <a:rPr lang="es-ES" sz="1200" dirty="0">
                <a:solidFill>
                  <a:srgbClr val="C00000"/>
                </a:solidFill>
              </a:rPr>
              <a:t>Tiene que llenar todos los datos de pago</a:t>
            </a:r>
          </a:p>
        </p:txBody>
      </p:sp>
      <p:sp>
        <p:nvSpPr>
          <p:cNvPr id="78" name="CuadroTexto 77">
            <a:extLst>
              <a:ext uri="{FF2B5EF4-FFF2-40B4-BE49-F238E27FC236}">
                <a16:creationId xmlns:a16="http://schemas.microsoft.com/office/drawing/2014/main" id="{E444117E-F164-45B7-6D51-D2CA02E2623B}"/>
              </a:ext>
            </a:extLst>
          </p:cNvPr>
          <p:cNvSpPr txBox="1"/>
          <p:nvPr/>
        </p:nvSpPr>
        <p:spPr>
          <a:xfrm>
            <a:off x="9701609" y="541301"/>
            <a:ext cx="938077" cy="415498"/>
          </a:xfrm>
          <a:prstGeom prst="rect">
            <a:avLst/>
          </a:prstGeom>
          <a:noFill/>
        </p:spPr>
        <p:txBody>
          <a:bodyPr wrap="none" rtlCol="0">
            <a:spAutoFit/>
          </a:bodyPr>
          <a:lstStyle/>
          <a:p>
            <a:pPr algn="r"/>
            <a:r>
              <a:rPr lang="es-ES" sz="1050" b="1" dirty="0"/>
              <a:t>Hora actual:</a:t>
            </a:r>
            <a:br>
              <a:rPr lang="es-ES" sz="1050" b="1" dirty="0"/>
            </a:br>
            <a:r>
              <a:rPr lang="es-ES" sz="1050" b="1" dirty="0"/>
              <a:t>09:55 AM</a:t>
            </a:r>
          </a:p>
        </p:txBody>
      </p:sp>
      <p:cxnSp>
        <p:nvCxnSpPr>
          <p:cNvPr id="99" name="Conector recto 98">
            <a:extLst>
              <a:ext uri="{FF2B5EF4-FFF2-40B4-BE49-F238E27FC236}">
                <a16:creationId xmlns:a16="http://schemas.microsoft.com/office/drawing/2014/main" id="{4C988DEE-876C-B36B-6222-07446732B1DF}"/>
              </a:ext>
            </a:extLst>
          </p:cNvPr>
          <p:cNvCxnSpPr/>
          <p:nvPr/>
        </p:nvCxnSpPr>
        <p:spPr>
          <a:xfrm>
            <a:off x="6713065" y="4595492"/>
            <a:ext cx="3772746" cy="0"/>
          </a:xfrm>
          <a:prstGeom prst="line">
            <a:avLst/>
          </a:prstGeom>
          <a:ln w="952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100" name="CuadroTexto 99">
            <a:extLst>
              <a:ext uri="{FF2B5EF4-FFF2-40B4-BE49-F238E27FC236}">
                <a16:creationId xmlns:a16="http://schemas.microsoft.com/office/drawing/2014/main" id="{F6E786CF-997C-E5CE-7ADD-75A04B0CB5E7}"/>
              </a:ext>
            </a:extLst>
          </p:cNvPr>
          <p:cNvSpPr txBox="1"/>
          <p:nvPr/>
        </p:nvSpPr>
        <p:spPr>
          <a:xfrm>
            <a:off x="6640767" y="4658967"/>
            <a:ext cx="720069" cy="253916"/>
          </a:xfrm>
          <a:prstGeom prst="rect">
            <a:avLst/>
          </a:prstGeom>
          <a:noFill/>
        </p:spPr>
        <p:txBody>
          <a:bodyPr wrap="none" rtlCol="0">
            <a:spAutoFit/>
          </a:bodyPr>
          <a:lstStyle/>
          <a:p>
            <a:r>
              <a:rPr lang="es-ES" sz="1050" b="1" dirty="0"/>
              <a:t>Del pago</a:t>
            </a:r>
          </a:p>
        </p:txBody>
      </p:sp>
      <p:sp>
        <p:nvSpPr>
          <p:cNvPr id="105" name="Rectángulo 104">
            <a:extLst>
              <a:ext uri="{FF2B5EF4-FFF2-40B4-BE49-F238E27FC236}">
                <a16:creationId xmlns:a16="http://schemas.microsoft.com/office/drawing/2014/main" id="{AE29FF41-FE75-BD66-68DF-5B659F47D402}"/>
              </a:ext>
            </a:extLst>
          </p:cNvPr>
          <p:cNvSpPr/>
          <p:nvPr/>
        </p:nvSpPr>
        <p:spPr>
          <a:xfrm>
            <a:off x="6717237" y="4950364"/>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6" name="CuadroTexto 105">
            <a:extLst>
              <a:ext uri="{FF2B5EF4-FFF2-40B4-BE49-F238E27FC236}">
                <a16:creationId xmlns:a16="http://schemas.microsoft.com/office/drawing/2014/main" id="{78FDEBC4-A40C-A77C-E542-EDD267BCD829}"/>
              </a:ext>
            </a:extLst>
          </p:cNvPr>
          <p:cNvSpPr txBox="1"/>
          <p:nvPr/>
        </p:nvSpPr>
        <p:spPr>
          <a:xfrm>
            <a:off x="6821375" y="4966471"/>
            <a:ext cx="917239" cy="253916"/>
          </a:xfrm>
          <a:prstGeom prst="rect">
            <a:avLst/>
          </a:prstGeom>
          <a:noFill/>
        </p:spPr>
        <p:txBody>
          <a:bodyPr wrap="none" rtlCol="0">
            <a:spAutoFit/>
          </a:bodyPr>
          <a:lstStyle/>
          <a:p>
            <a:r>
              <a:rPr lang="es-ES" sz="1050" dirty="0"/>
              <a:t>Tipo de pago</a:t>
            </a:r>
          </a:p>
        </p:txBody>
      </p:sp>
      <p:sp>
        <p:nvSpPr>
          <p:cNvPr id="107" name="Rectángulo 106">
            <a:extLst>
              <a:ext uri="{FF2B5EF4-FFF2-40B4-BE49-F238E27FC236}">
                <a16:creationId xmlns:a16="http://schemas.microsoft.com/office/drawing/2014/main" id="{64C5EDA2-45CC-862C-EB51-913F3C19B873}"/>
              </a:ext>
            </a:extLst>
          </p:cNvPr>
          <p:cNvSpPr/>
          <p:nvPr/>
        </p:nvSpPr>
        <p:spPr>
          <a:xfrm>
            <a:off x="8671112" y="4950364"/>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CuadroTexto 107">
            <a:extLst>
              <a:ext uri="{FF2B5EF4-FFF2-40B4-BE49-F238E27FC236}">
                <a16:creationId xmlns:a16="http://schemas.microsoft.com/office/drawing/2014/main" id="{D78A7847-7A99-237E-8A23-5C324B38E133}"/>
              </a:ext>
            </a:extLst>
          </p:cNvPr>
          <p:cNvSpPr txBox="1"/>
          <p:nvPr/>
        </p:nvSpPr>
        <p:spPr>
          <a:xfrm>
            <a:off x="9164028" y="4974356"/>
            <a:ext cx="734496" cy="253916"/>
          </a:xfrm>
          <a:prstGeom prst="rect">
            <a:avLst/>
          </a:prstGeom>
          <a:noFill/>
        </p:spPr>
        <p:txBody>
          <a:bodyPr wrap="none" rtlCol="0">
            <a:spAutoFit/>
          </a:bodyPr>
          <a:lstStyle/>
          <a:p>
            <a:r>
              <a:rPr lang="es-ES" sz="1050" dirty="0"/>
              <a:t>Vuelto de</a:t>
            </a:r>
          </a:p>
        </p:txBody>
      </p:sp>
      <p:sp>
        <p:nvSpPr>
          <p:cNvPr id="109" name="Triángulo 108">
            <a:extLst>
              <a:ext uri="{FF2B5EF4-FFF2-40B4-BE49-F238E27FC236}">
                <a16:creationId xmlns:a16="http://schemas.microsoft.com/office/drawing/2014/main" id="{3D5E32D1-991A-CEEA-E445-D153535890FE}"/>
              </a:ext>
            </a:extLst>
          </p:cNvPr>
          <p:cNvSpPr/>
          <p:nvPr/>
        </p:nvSpPr>
        <p:spPr>
          <a:xfrm rot="10800000">
            <a:off x="8326926" y="5023289"/>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0" name="CuadroTexto 109">
            <a:extLst>
              <a:ext uri="{FF2B5EF4-FFF2-40B4-BE49-F238E27FC236}">
                <a16:creationId xmlns:a16="http://schemas.microsoft.com/office/drawing/2014/main" id="{A1306AE0-40C3-BA95-9141-EFC778F158BC}"/>
              </a:ext>
            </a:extLst>
          </p:cNvPr>
          <p:cNvSpPr txBox="1"/>
          <p:nvPr/>
        </p:nvSpPr>
        <p:spPr>
          <a:xfrm>
            <a:off x="5440384" y="4593242"/>
            <a:ext cx="651140" cy="900246"/>
          </a:xfrm>
          <a:prstGeom prst="rect">
            <a:avLst/>
          </a:prstGeom>
          <a:noFill/>
        </p:spPr>
        <p:txBody>
          <a:bodyPr wrap="none" rtlCol="0">
            <a:spAutoFit/>
          </a:bodyPr>
          <a:lstStyle/>
          <a:p>
            <a:pPr algn="r"/>
            <a:r>
              <a:rPr lang="es-ES" sz="1050" dirty="0"/>
              <a:t>Efectivo</a:t>
            </a:r>
          </a:p>
          <a:p>
            <a:pPr algn="r"/>
            <a:r>
              <a:rPr lang="es-ES" sz="1050" dirty="0"/>
              <a:t>Tarjeta</a:t>
            </a:r>
          </a:p>
          <a:p>
            <a:pPr algn="r"/>
            <a:r>
              <a:rPr lang="es-ES" sz="1050" dirty="0"/>
              <a:t>Plin</a:t>
            </a:r>
          </a:p>
          <a:p>
            <a:pPr algn="r"/>
            <a:r>
              <a:rPr lang="es-ES" sz="1050" dirty="0"/>
              <a:t>Yape</a:t>
            </a:r>
          </a:p>
          <a:p>
            <a:pPr algn="r"/>
            <a:r>
              <a:rPr lang="es-ES" sz="1050" dirty="0" err="1"/>
              <a:t>etc</a:t>
            </a:r>
            <a:endParaRPr lang="es-ES" sz="1050" dirty="0"/>
          </a:p>
        </p:txBody>
      </p:sp>
      <p:sp>
        <p:nvSpPr>
          <p:cNvPr id="111" name="Rectángulo 110">
            <a:extLst>
              <a:ext uri="{FF2B5EF4-FFF2-40B4-BE49-F238E27FC236}">
                <a16:creationId xmlns:a16="http://schemas.microsoft.com/office/drawing/2014/main" id="{5F0AF7A1-1023-5EAD-A452-40C56BF77FCF}"/>
              </a:ext>
            </a:extLst>
          </p:cNvPr>
          <p:cNvSpPr/>
          <p:nvPr/>
        </p:nvSpPr>
        <p:spPr>
          <a:xfrm>
            <a:off x="6717237" y="5331295"/>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3" name="CuadroTexto 112">
            <a:extLst>
              <a:ext uri="{FF2B5EF4-FFF2-40B4-BE49-F238E27FC236}">
                <a16:creationId xmlns:a16="http://schemas.microsoft.com/office/drawing/2014/main" id="{F8A17B76-61E7-2D57-AD35-996AE8966B8D}"/>
              </a:ext>
            </a:extLst>
          </p:cNvPr>
          <p:cNvSpPr txBox="1"/>
          <p:nvPr/>
        </p:nvSpPr>
        <p:spPr>
          <a:xfrm>
            <a:off x="6813698" y="5355287"/>
            <a:ext cx="1483098" cy="253916"/>
          </a:xfrm>
          <a:prstGeom prst="rect">
            <a:avLst/>
          </a:prstGeom>
          <a:noFill/>
        </p:spPr>
        <p:txBody>
          <a:bodyPr wrap="none" rtlCol="0">
            <a:spAutoFit/>
          </a:bodyPr>
          <a:lstStyle/>
          <a:p>
            <a:r>
              <a:rPr lang="es-ES" sz="1050" dirty="0"/>
              <a:t>Comprobante de pago</a:t>
            </a:r>
          </a:p>
        </p:txBody>
      </p:sp>
      <p:sp>
        <p:nvSpPr>
          <p:cNvPr id="114" name="Triángulo 113">
            <a:extLst>
              <a:ext uri="{FF2B5EF4-FFF2-40B4-BE49-F238E27FC236}">
                <a16:creationId xmlns:a16="http://schemas.microsoft.com/office/drawing/2014/main" id="{9AF43801-CC9C-8E2B-43E5-8E5FCFD61040}"/>
              </a:ext>
            </a:extLst>
          </p:cNvPr>
          <p:cNvSpPr/>
          <p:nvPr/>
        </p:nvSpPr>
        <p:spPr>
          <a:xfrm rot="10800000">
            <a:off x="8326926" y="5412105"/>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5" name="CuadroTexto 114">
            <a:extLst>
              <a:ext uri="{FF2B5EF4-FFF2-40B4-BE49-F238E27FC236}">
                <a16:creationId xmlns:a16="http://schemas.microsoft.com/office/drawing/2014/main" id="{619F3159-0377-13DF-7B08-29D5BE633F84}"/>
              </a:ext>
            </a:extLst>
          </p:cNvPr>
          <p:cNvSpPr txBox="1"/>
          <p:nvPr/>
        </p:nvSpPr>
        <p:spPr>
          <a:xfrm>
            <a:off x="4461741" y="5457825"/>
            <a:ext cx="1245854" cy="577081"/>
          </a:xfrm>
          <a:prstGeom prst="rect">
            <a:avLst/>
          </a:prstGeom>
          <a:noFill/>
        </p:spPr>
        <p:txBody>
          <a:bodyPr wrap="none" rtlCol="0">
            <a:spAutoFit/>
          </a:bodyPr>
          <a:lstStyle/>
          <a:p>
            <a:pPr algn="r"/>
            <a:r>
              <a:rPr lang="es-ES" sz="1050" dirty="0"/>
              <a:t>Boleta</a:t>
            </a:r>
          </a:p>
          <a:p>
            <a:pPr algn="r"/>
            <a:r>
              <a:rPr lang="es-ES" sz="1050" dirty="0"/>
              <a:t>Factura</a:t>
            </a:r>
          </a:p>
          <a:p>
            <a:pPr algn="r"/>
            <a:r>
              <a:rPr lang="es-ES" sz="1050" dirty="0"/>
              <a:t>Boleta electrónica</a:t>
            </a:r>
          </a:p>
        </p:txBody>
      </p:sp>
      <p:cxnSp>
        <p:nvCxnSpPr>
          <p:cNvPr id="116" name="Conector recto 115">
            <a:extLst>
              <a:ext uri="{FF2B5EF4-FFF2-40B4-BE49-F238E27FC236}">
                <a16:creationId xmlns:a16="http://schemas.microsoft.com/office/drawing/2014/main" id="{B5147C24-2320-2C0F-F176-0B05F53D78D5}"/>
              </a:ext>
            </a:extLst>
          </p:cNvPr>
          <p:cNvCxnSpPr>
            <a:cxnSpLocks/>
            <a:stCxn id="110" idx="3"/>
            <a:endCxn id="105" idx="1"/>
          </p:cNvCxnSpPr>
          <p:nvPr/>
        </p:nvCxnSpPr>
        <p:spPr>
          <a:xfrm>
            <a:off x="6091524" y="5043365"/>
            <a:ext cx="625713" cy="45953"/>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0" name="Conector recto 119">
            <a:extLst>
              <a:ext uri="{FF2B5EF4-FFF2-40B4-BE49-F238E27FC236}">
                <a16:creationId xmlns:a16="http://schemas.microsoft.com/office/drawing/2014/main" id="{89817292-C7DB-901B-0517-7933C30C9543}"/>
              </a:ext>
            </a:extLst>
          </p:cNvPr>
          <p:cNvCxnSpPr>
            <a:cxnSpLocks/>
            <a:stCxn id="115" idx="3"/>
            <a:endCxn id="111" idx="1"/>
          </p:cNvCxnSpPr>
          <p:nvPr/>
        </p:nvCxnSpPr>
        <p:spPr>
          <a:xfrm flipV="1">
            <a:off x="5707595" y="5470249"/>
            <a:ext cx="1009642" cy="276117"/>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sp>
        <p:nvSpPr>
          <p:cNvPr id="123" name="Rectángulo 122">
            <a:extLst>
              <a:ext uri="{FF2B5EF4-FFF2-40B4-BE49-F238E27FC236}">
                <a16:creationId xmlns:a16="http://schemas.microsoft.com/office/drawing/2014/main" id="{A0FF3677-C423-4288-5C46-E4C3CF16B54A}"/>
              </a:ext>
            </a:extLst>
          </p:cNvPr>
          <p:cNvSpPr/>
          <p:nvPr/>
        </p:nvSpPr>
        <p:spPr>
          <a:xfrm>
            <a:off x="8671112" y="5331295"/>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4" name="CuadroTexto 123">
            <a:extLst>
              <a:ext uri="{FF2B5EF4-FFF2-40B4-BE49-F238E27FC236}">
                <a16:creationId xmlns:a16="http://schemas.microsoft.com/office/drawing/2014/main" id="{A7D1AC6F-1C11-6A7B-6246-986E745A0976}"/>
              </a:ext>
            </a:extLst>
          </p:cNvPr>
          <p:cNvSpPr txBox="1"/>
          <p:nvPr/>
        </p:nvSpPr>
        <p:spPr>
          <a:xfrm>
            <a:off x="8632817" y="5355287"/>
            <a:ext cx="1909497" cy="253916"/>
          </a:xfrm>
          <a:prstGeom prst="rect">
            <a:avLst/>
          </a:prstGeom>
          <a:noFill/>
        </p:spPr>
        <p:txBody>
          <a:bodyPr wrap="none" rtlCol="0">
            <a:spAutoFit/>
          </a:bodyPr>
          <a:lstStyle/>
          <a:p>
            <a:r>
              <a:rPr lang="es-ES" sz="1050" dirty="0"/>
              <a:t>DNI o RUC para comprobante</a:t>
            </a:r>
          </a:p>
        </p:txBody>
      </p:sp>
      <p:sp>
        <p:nvSpPr>
          <p:cNvPr id="125" name="Rectángulo 124">
            <a:extLst>
              <a:ext uri="{FF2B5EF4-FFF2-40B4-BE49-F238E27FC236}">
                <a16:creationId xmlns:a16="http://schemas.microsoft.com/office/drawing/2014/main" id="{CC15EE9D-F62D-91B4-2C0D-94C3C8448598}"/>
              </a:ext>
            </a:extLst>
          </p:cNvPr>
          <p:cNvSpPr/>
          <p:nvPr/>
        </p:nvSpPr>
        <p:spPr>
          <a:xfrm>
            <a:off x="6717237" y="5681017"/>
            <a:ext cx="181469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6" name="CuadroTexto 125">
            <a:extLst>
              <a:ext uri="{FF2B5EF4-FFF2-40B4-BE49-F238E27FC236}">
                <a16:creationId xmlns:a16="http://schemas.microsoft.com/office/drawing/2014/main" id="{BE76944D-89BA-75A1-44C4-333E83FA78E4}"/>
              </a:ext>
            </a:extLst>
          </p:cNvPr>
          <p:cNvSpPr txBox="1"/>
          <p:nvPr/>
        </p:nvSpPr>
        <p:spPr>
          <a:xfrm>
            <a:off x="6813698" y="5696424"/>
            <a:ext cx="923651" cy="253916"/>
          </a:xfrm>
          <a:prstGeom prst="rect">
            <a:avLst/>
          </a:prstGeom>
          <a:noFill/>
        </p:spPr>
        <p:txBody>
          <a:bodyPr wrap="none" rtlCol="0">
            <a:spAutoFit/>
          </a:bodyPr>
          <a:lstStyle/>
          <a:p>
            <a:r>
              <a:rPr lang="es-ES" sz="1050" dirty="0"/>
              <a:t>Hora llegada</a:t>
            </a:r>
          </a:p>
        </p:txBody>
      </p:sp>
      <p:sp>
        <p:nvSpPr>
          <p:cNvPr id="127" name="Triángulo 126">
            <a:extLst>
              <a:ext uri="{FF2B5EF4-FFF2-40B4-BE49-F238E27FC236}">
                <a16:creationId xmlns:a16="http://schemas.microsoft.com/office/drawing/2014/main" id="{606697C7-AEAC-953B-CA9F-949B38B44490}"/>
              </a:ext>
            </a:extLst>
          </p:cNvPr>
          <p:cNvSpPr/>
          <p:nvPr/>
        </p:nvSpPr>
        <p:spPr>
          <a:xfrm rot="10800000">
            <a:off x="8326926" y="5761827"/>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8" name="CuadroTexto 127">
            <a:extLst>
              <a:ext uri="{FF2B5EF4-FFF2-40B4-BE49-F238E27FC236}">
                <a16:creationId xmlns:a16="http://schemas.microsoft.com/office/drawing/2014/main" id="{C3492E41-FAFC-57B9-16EF-21670847B630}"/>
              </a:ext>
            </a:extLst>
          </p:cNvPr>
          <p:cNvSpPr txBox="1"/>
          <p:nvPr/>
        </p:nvSpPr>
        <p:spPr>
          <a:xfrm>
            <a:off x="10893169" y="5072854"/>
            <a:ext cx="1170513" cy="738664"/>
          </a:xfrm>
          <a:prstGeom prst="rect">
            <a:avLst/>
          </a:prstGeom>
          <a:noFill/>
        </p:spPr>
        <p:txBody>
          <a:bodyPr wrap="none" rtlCol="0">
            <a:spAutoFit/>
          </a:bodyPr>
          <a:lstStyle/>
          <a:p>
            <a:r>
              <a:rPr lang="es-ES" sz="1050" dirty="0"/>
              <a:t>15min (10:10AM)</a:t>
            </a:r>
          </a:p>
          <a:p>
            <a:r>
              <a:rPr lang="es-ES" sz="1050" dirty="0"/>
              <a:t>30min (10:25AM)</a:t>
            </a:r>
          </a:p>
          <a:p>
            <a:r>
              <a:rPr lang="es-ES" sz="1050" dirty="0"/>
              <a:t>45min (10:40AM)</a:t>
            </a:r>
          </a:p>
          <a:p>
            <a:r>
              <a:rPr lang="es-ES" sz="1050" dirty="0"/>
              <a:t>60min (10:55AM)</a:t>
            </a:r>
          </a:p>
        </p:txBody>
      </p:sp>
      <p:cxnSp>
        <p:nvCxnSpPr>
          <p:cNvPr id="129" name="Conector recto 128">
            <a:extLst>
              <a:ext uri="{FF2B5EF4-FFF2-40B4-BE49-F238E27FC236}">
                <a16:creationId xmlns:a16="http://schemas.microsoft.com/office/drawing/2014/main" id="{B6940B44-5B1B-4425-BDF9-9CC5A1858EAF}"/>
              </a:ext>
            </a:extLst>
          </p:cNvPr>
          <p:cNvCxnSpPr>
            <a:cxnSpLocks/>
            <a:endCxn id="125" idx="3"/>
          </p:cNvCxnSpPr>
          <p:nvPr/>
        </p:nvCxnSpPr>
        <p:spPr>
          <a:xfrm flipH="1">
            <a:off x="8531936" y="5761827"/>
            <a:ext cx="2361233" cy="58144"/>
          </a:xfrm>
          <a:prstGeom prst="line">
            <a:avLst/>
          </a:prstGeom>
          <a:ln w="9525">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7" name="Conector recto 136">
            <a:extLst>
              <a:ext uri="{FF2B5EF4-FFF2-40B4-BE49-F238E27FC236}">
                <a16:creationId xmlns:a16="http://schemas.microsoft.com/office/drawing/2014/main" id="{C2E483C3-80CA-8B91-C344-5791BF10A0E1}"/>
              </a:ext>
            </a:extLst>
          </p:cNvPr>
          <p:cNvCxnSpPr/>
          <p:nvPr/>
        </p:nvCxnSpPr>
        <p:spPr>
          <a:xfrm>
            <a:off x="6698631" y="5991890"/>
            <a:ext cx="3772746" cy="0"/>
          </a:xfrm>
          <a:prstGeom prst="line">
            <a:avLst/>
          </a:prstGeom>
          <a:ln w="9525">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138" name="Rectángulo 137">
            <a:extLst>
              <a:ext uri="{FF2B5EF4-FFF2-40B4-BE49-F238E27FC236}">
                <a16:creationId xmlns:a16="http://schemas.microsoft.com/office/drawing/2014/main" id="{E3D8AFD5-ABA2-DE92-487D-5B7B420C27F9}"/>
              </a:ext>
            </a:extLst>
          </p:cNvPr>
          <p:cNvSpPr/>
          <p:nvPr/>
        </p:nvSpPr>
        <p:spPr>
          <a:xfrm>
            <a:off x="7605349" y="6483059"/>
            <a:ext cx="189763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9" name="CuadroTexto 138">
            <a:extLst>
              <a:ext uri="{FF2B5EF4-FFF2-40B4-BE49-F238E27FC236}">
                <a16:creationId xmlns:a16="http://schemas.microsoft.com/office/drawing/2014/main" id="{BDAFA548-1857-2D0D-6762-4DAEB4E74AB3}"/>
              </a:ext>
            </a:extLst>
          </p:cNvPr>
          <p:cNvSpPr txBox="1"/>
          <p:nvPr/>
        </p:nvSpPr>
        <p:spPr>
          <a:xfrm>
            <a:off x="7941246" y="6503146"/>
            <a:ext cx="1265090" cy="253916"/>
          </a:xfrm>
          <a:prstGeom prst="rect">
            <a:avLst/>
          </a:prstGeom>
          <a:noFill/>
        </p:spPr>
        <p:txBody>
          <a:bodyPr wrap="none" rtlCol="0">
            <a:spAutoFit/>
          </a:bodyPr>
          <a:lstStyle/>
          <a:p>
            <a:r>
              <a:rPr lang="es-ES" sz="1050" b="1" dirty="0"/>
              <a:t>Confirmar Pedido</a:t>
            </a:r>
          </a:p>
        </p:txBody>
      </p:sp>
      <p:sp>
        <p:nvSpPr>
          <p:cNvPr id="140" name="CuadroTexto 139">
            <a:extLst>
              <a:ext uri="{FF2B5EF4-FFF2-40B4-BE49-F238E27FC236}">
                <a16:creationId xmlns:a16="http://schemas.microsoft.com/office/drawing/2014/main" id="{EE3E12CD-45BA-4587-7524-B1588A507535}"/>
              </a:ext>
            </a:extLst>
          </p:cNvPr>
          <p:cNvSpPr txBox="1"/>
          <p:nvPr/>
        </p:nvSpPr>
        <p:spPr>
          <a:xfrm>
            <a:off x="6742883" y="6223977"/>
            <a:ext cx="834011" cy="307777"/>
          </a:xfrm>
          <a:prstGeom prst="rect">
            <a:avLst/>
          </a:prstGeom>
          <a:noFill/>
        </p:spPr>
        <p:txBody>
          <a:bodyPr wrap="none" rtlCol="0">
            <a:spAutoFit/>
          </a:bodyPr>
          <a:lstStyle/>
          <a:p>
            <a:r>
              <a:rPr lang="es-ES" sz="1400" b="1" dirty="0"/>
              <a:t>S/ 10.00</a:t>
            </a:r>
          </a:p>
        </p:txBody>
      </p:sp>
      <p:sp>
        <p:nvSpPr>
          <p:cNvPr id="141" name="CuadroTexto 140">
            <a:extLst>
              <a:ext uri="{FF2B5EF4-FFF2-40B4-BE49-F238E27FC236}">
                <a16:creationId xmlns:a16="http://schemas.microsoft.com/office/drawing/2014/main" id="{36DBEA94-65A2-AE69-43C6-B347C20C035D}"/>
              </a:ext>
            </a:extLst>
          </p:cNvPr>
          <p:cNvSpPr txBox="1"/>
          <p:nvPr/>
        </p:nvSpPr>
        <p:spPr>
          <a:xfrm>
            <a:off x="6730720" y="6033975"/>
            <a:ext cx="473206" cy="253916"/>
          </a:xfrm>
          <a:prstGeom prst="rect">
            <a:avLst/>
          </a:prstGeom>
          <a:noFill/>
        </p:spPr>
        <p:txBody>
          <a:bodyPr wrap="none" rtlCol="0">
            <a:spAutoFit/>
          </a:bodyPr>
          <a:lstStyle/>
          <a:p>
            <a:r>
              <a:rPr lang="es-ES" sz="1050" dirty="0"/>
              <a:t>Total</a:t>
            </a:r>
          </a:p>
        </p:txBody>
      </p:sp>
      <p:sp>
        <p:nvSpPr>
          <p:cNvPr id="8" name="Rectángulo 7">
            <a:extLst>
              <a:ext uri="{FF2B5EF4-FFF2-40B4-BE49-F238E27FC236}">
                <a16:creationId xmlns:a16="http://schemas.microsoft.com/office/drawing/2014/main" id="{4DDFCCB0-D5F2-AC1B-8ABE-6877F83EF641}"/>
              </a:ext>
            </a:extLst>
          </p:cNvPr>
          <p:cNvSpPr/>
          <p:nvPr/>
        </p:nvSpPr>
        <p:spPr>
          <a:xfrm>
            <a:off x="6698631" y="1199679"/>
            <a:ext cx="175090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0A6ACC71-63FE-DE84-1BDC-461B4E534845}"/>
              </a:ext>
            </a:extLst>
          </p:cNvPr>
          <p:cNvSpPr txBox="1"/>
          <p:nvPr/>
        </p:nvSpPr>
        <p:spPr>
          <a:xfrm>
            <a:off x="6622161" y="970537"/>
            <a:ext cx="724878" cy="253916"/>
          </a:xfrm>
          <a:prstGeom prst="rect">
            <a:avLst/>
          </a:prstGeom>
          <a:noFill/>
        </p:spPr>
        <p:txBody>
          <a:bodyPr wrap="none" rtlCol="0">
            <a:spAutoFit/>
          </a:bodyPr>
          <a:lstStyle/>
          <a:p>
            <a:r>
              <a:rPr lang="es-ES" sz="1050" dirty="0"/>
              <a:t>Nombres</a:t>
            </a:r>
          </a:p>
        </p:txBody>
      </p:sp>
      <p:sp>
        <p:nvSpPr>
          <p:cNvPr id="10" name="Rectángulo 9">
            <a:extLst>
              <a:ext uri="{FF2B5EF4-FFF2-40B4-BE49-F238E27FC236}">
                <a16:creationId xmlns:a16="http://schemas.microsoft.com/office/drawing/2014/main" id="{0D2258F7-88C7-C464-2622-E15C8658F4CB}"/>
              </a:ext>
            </a:extLst>
          </p:cNvPr>
          <p:cNvSpPr/>
          <p:nvPr/>
        </p:nvSpPr>
        <p:spPr>
          <a:xfrm>
            <a:off x="8791405" y="1199679"/>
            <a:ext cx="1750909"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CuadroTexto 10">
            <a:extLst>
              <a:ext uri="{FF2B5EF4-FFF2-40B4-BE49-F238E27FC236}">
                <a16:creationId xmlns:a16="http://schemas.microsoft.com/office/drawing/2014/main" id="{37546A49-780A-BB6D-0C7B-A959E9C0BA31}"/>
              </a:ext>
            </a:extLst>
          </p:cNvPr>
          <p:cNvSpPr txBox="1"/>
          <p:nvPr/>
        </p:nvSpPr>
        <p:spPr>
          <a:xfrm>
            <a:off x="8714935" y="970537"/>
            <a:ext cx="611065" cy="253916"/>
          </a:xfrm>
          <a:prstGeom prst="rect">
            <a:avLst/>
          </a:prstGeom>
          <a:noFill/>
        </p:spPr>
        <p:txBody>
          <a:bodyPr wrap="none" rtlCol="0">
            <a:spAutoFit/>
          </a:bodyPr>
          <a:lstStyle/>
          <a:p>
            <a:r>
              <a:rPr lang="es-ES" sz="1050" dirty="0"/>
              <a:t>Celular</a:t>
            </a:r>
          </a:p>
        </p:txBody>
      </p:sp>
      <p:sp>
        <p:nvSpPr>
          <p:cNvPr id="12" name="CuadroTexto 11">
            <a:extLst>
              <a:ext uri="{FF2B5EF4-FFF2-40B4-BE49-F238E27FC236}">
                <a16:creationId xmlns:a16="http://schemas.microsoft.com/office/drawing/2014/main" id="{C5813E83-823B-D53B-92BD-C7E1AA6AEAA7}"/>
              </a:ext>
            </a:extLst>
          </p:cNvPr>
          <p:cNvSpPr txBox="1"/>
          <p:nvPr/>
        </p:nvSpPr>
        <p:spPr>
          <a:xfrm>
            <a:off x="6527891" y="495881"/>
            <a:ext cx="1124026" cy="253916"/>
          </a:xfrm>
          <a:prstGeom prst="rect">
            <a:avLst/>
          </a:prstGeom>
          <a:noFill/>
        </p:spPr>
        <p:txBody>
          <a:bodyPr wrap="none" rtlCol="0">
            <a:spAutoFit/>
          </a:bodyPr>
          <a:lstStyle/>
          <a:p>
            <a:r>
              <a:rPr lang="es-ES" sz="1050" b="1" dirty="0"/>
              <a:t>Datos contacto</a:t>
            </a:r>
          </a:p>
        </p:txBody>
      </p:sp>
      <p:sp>
        <p:nvSpPr>
          <p:cNvPr id="13" name="Rectángulo 12">
            <a:extLst>
              <a:ext uri="{FF2B5EF4-FFF2-40B4-BE49-F238E27FC236}">
                <a16:creationId xmlns:a16="http://schemas.microsoft.com/office/drawing/2014/main" id="{F4CAD921-AC83-C798-60F6-29BE4C7C928F}"/>
              </a:ext>
            </a:extLst>
          </p:cNvPr>
          <p:cNvSpPr/>
          <p:nvPr/>
        </p:nvSpPr>
        <p:spPr>
          <a:xfrm>
            <a:off x="6778292" y="1572061"/>
            <a:ext cx="3743485"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6BF2E246-E986-065B-2067-FD553A730DD3}"/>
              </a:ext>
            </a:extLst>
          </p:cNvPr>
          <p:cNvSpPr txBox="1"/>
          <p:nvPr/>
        </p:nvSpPr>
        <p:spPr>
          <a:xfrm>
            <a:off x="6818221" y="1587314"/>
            <a:ext cx="1139388" cy="253916"/>
          </a:xfrm>
          <a:prstGeom prst="rect">
            <a:avLst/>
          </a:prstGeom>
          <a:noFill/>
        </p:spPr>
        <p:txBody>
          <a:bodyPr wrap="square" rtlCol="0">
            <a:spAutoFit/>
          </a:bodyPr>
          <a:lstStyle/>
          <a:p>
            <a:r>
              <a:rPr lang="es-ES" sz="1050" dirty="0"/>
              <a:t>Dirección</a:t>
            </a:r>
          </a:p>
        </p:txBody>
      </p:sp>
      <p:sp>
        <p:nvSpPr>
          <p:cNvPr id="15" name="Rectángulo 14">
            <a:extLst>
              <a:ext uri="{FF2B5EF4-FFF2-40B4-BE49-F238E27FC236}">
                <a16:creationId xmlns:a16="http://schemas.microsoft.com/office/drawing/2014/main" id="{67B55849-ACFF-5B33-6081-D8B77464FC3E}"/>
              </a:ext>
            </a:extLst>
          </p:cNvPr>
          <p:cNvSpPr/>
          <p:nvPr/>
        </p:nvSpPr>
        <p:spPr>
          <a:xfrm>
            <a:off x="6772577" y="1933165"/>
            <a:ext cx="3743485"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CuadroTexto 15">
            <a:extLst>
              <a:ext uri="{FF2B5EF4-FFF2-40B4-BE49-F238E27FC236}">
                <a16:creationId xmlns:a16="http://schemas.microsoft.com/office/drawing/2014/main" id="{A41A998B-EAAF-A1CB-75DB-1054AD0EE576}"/>
              </a:ext>
            </a:extLst>
          </p:cNvPr>
          <p:cNvSpPr txBox="1"/>
          <p:nvPr/>
        </p:nvSpPr>
        <p:spPr>
          <a:xfrm>
            <a:off x="6812506" y="1948418"/>
            <a:ext cx="1139388" cy="253916"/>
          </a:xfrm>
          <a:prstGeom prst="rect">
            <a:avLst/>
          </a:prstGeom>
          <a:noFill/>
        </p:spPr>
        <p:txBody>
          <a:bodyPr wrap="square" rtlCol="0">
            <a:spAutoFit/>
          </a:bodyPr>
          <a:lstStyle/>
          <a:p>
            <a:r>
              <a:rPr lang="es-ES" sz="1050" dirty="0"/>
              <a:t>Referencia</a:t>
            </a:r>
          </a:p>
        </p:txBody>
      </p:sp>
      <p:sp>
        <p:nvSpPr>
          <p:cNvPr id="17" name="Rectángulo 16">
            <a:extLst>
              <a:ext uri="{FF2B5EF4-FFF2-40B4-BE49-F238E27FC236}">
                <a16:creationId xmlns:a16="http://schemas.microsoft.com/office/drawing/2014/main" id="{02FDBC01-732E-A5A6-EBE9-CC2BDB276DF5}"/>
              </a:ext>
            </a:extLst>
          </p:cNvPr>
          <p:cNvSpPr/>
          <p:nvPr/>
        </p:nvSpPr>
        <p:spPr>
          <a:xfrm>
            <a:off x="6698631" y="2721458"/>
            <a:ext cx="3817431" cy="1039666"/>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8" name="Triángulo 17">
            <a:extLst>
              <a:ext uri="{FF2B5EF4-FFF2-40B4-BE49-F238E27FC236}">
                <a16:creationId xmlns:a16="http://schemas.microsoft.com/office/drawing/2014/main" id="{90BA54CD-80A8-95D4-7E36-50CB71B6B451}"/>
              </a:ext>
            </a:extLst>
          </p:cNvPr>
          <p:cNvSpPr/>
          <p:nvPr/>
        </p:nvSpPr>
        <p:spPr>
          <a:xfrm rot="18000000">
            <a:off x="8368341" y="3194970"/>
            <a:ext cx="204459" cy="176257"/>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EDD2883E-D980-CFDB-8566-C6DDF5C41471}"/>
              </a:ext>
            </a:extLst>
          </p:cNvPr>
          <p:cNvSpPr/>
          <p:nvPr/>
        </p:nvSpPr>
        <p:spPr>
          <a:xfrm>
            <a:off x="8393160" y="3093839"/>
            <a:ext cx="204848" cy="204848"/>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Rectángulo 20">
            <a:extLst>
              <a:ext uri="{FF2B5EF4-FFF2-40B4-BE49-F238E27FC236}">
                <a16:creationId xmlns:a16="http://schemas.microsoft.com/office/drawing/2014/main" id="{A7D0CE76-49C1-5331-CE87-46B101E411DC}"/>
              </a:ext>
            </a:extLst>
          </p:cNvPr>
          <p:cNvSpPr/>
          <p:nvPr/>
        </p:nvSpPr>
        <p:spPr>
          <a:xfrm>
            <a:off x="8777381" y="2361484"/>
            <a:ext cx="1725035"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CuadroTexto 21">
            <a:extLst>
              <a:ext uri="{FF2B5EF4-FFF2-40B4-BE49-F238E27FC236}">
                <a16:creationId xmlns:a16="http://schemas.microsoft.com/office/drawing/2014/main" id="{5656334B-AE32-E0B5-3C0F-E6E1EB1FDB6D}"/>
              </a:ext>
            </a:extLst>
          </p:cNvPr>
          <p:cNvSpPr txBox="1"/>
          <p:nvPr/>
        </p:nvSpPr>
        <p:spPr>
          <a:xfrm>
            <a:off x="8828383" y="2381571"/>
            <a:ext cx="1713931" cy="253916"/>
          </a:xfrm>
          <a:prstGeom prst="rect">
            <a:avLst/>
          </a:prstGeom>
          <a:noFill/>
        </p:spPr>
        <p:txBody>
          <a:bodyPr wrap="none" rtlCol="0">
            <a:spAutoFit/>
          </a:bodyPr>
          <a:lstStyle/>
          <a:p>
            <a:r>
              <a:rPr lang="es-ES" sz="1050" b="1" dirty="0"/>
              <a:t>Mover a ubicación actual</a:t>
            </a:r>
          </a:p>
        </p:txBody>
      </p:sp>
      <p:sp>
        <p:nvSpPr>
          <p:cNvPr id="23" name="CuadroTexto 22">
            <a:extLst>
              <a:ext uri="{FF2B5EF4-FFF2-40B4-BE49-F238E27FC236}">
                <a16:creationId xmlns:a16="http://schemas.microsoft.com/office/drawing/2014/main" id="{5E1C0D25-74FD-1EE1-86C7-4093ABC2A094}"/>
              </a:ext>
            </a:extLst>
          </p:cNvPr>
          <p:cNvSpPr txBox="1"/>
          <p:nvPr/>
        </p:nvSpPr>
        <p:spPr>
          <a:xfrm>
            <a:off x="6605093" y="3715789"/>
            <a:ext cx="3034805" cy="253916"/>
          </a:xfrm>
          <a:prstGeom prst="rect">
            <a:avLst/>
          </a:prstGeom>
          <a:noFill/>
        </p:spPr>
        <p:txBody>
          <a:bodyPr wrap="none" rtlCol="0">
            <a:spAutoFit/>
          </a:bodyPr>
          <a:lstStyle/>
          <a:p>
            <a:r>
              <a:rPr lang="es-ES" sz="1050" dirty="0"/>
              <a:t>M</a:t>
            </a:r>
            <a:r>
              <a:rPr lang="es-ES" sz="1050" b="0" i="0" dirty="0">
                <a:effectLst/>
              </a:rPr>
              <a:t>ueva el marcador para seleccionar la ubicación</a:t>
            </a:r>
            <a:endParaRPr lang="es-ES" sz="1050" dirty="0"/>
          </a:p>
        </p:txBody>
      </p:sp>
      <p:sp>
        <p:nvSpPr>
          <p:cNvPr id="34" name="CuadroTexto 33">
            <a:extLst>
              <a:ext uri="{FF2B5EF4-FFF2-40B4-BE49-F238E27FC236}">
                <a16:creationId xmlns:a16="http://schemas.microsoft.com/office/drawing/2014/main" id="{C8BFAF7C-E372-E1A3-0FCD-3F82CCD082B4}"/>
              </a:ext>
            </a:extLst>
          </p:cNvPr>
          <p:cNvSpPr txBox="1"/>
          <p:nvPr/>
        </p:nvSpPr>
        <p:spPr>
          <a:xfrm>
            <a:off x="8199329" y="3999088"/>
            <a:ext cx="1007007" cy="415498"/>
          </a:xfrm>
          <a:prstGeom prst="rect">
            <a:avLst/>
          </a:prstGeom>
          <a:noFill/>
        </p:spPr>
        <p:txBody>
          <a:bodyPr wrap="none" rtlCol="0">
            <a:spAutoFit/>
          </a:bodyPr>
          <a:lstStyle/>
          <a:p>
            <a:r>
              <a:rPr lang="es-ES" sz="1050" b="1" u="sng" dirty="0"/>
              <a:t>Iniciar sesión</a:t>
            </a:r>
            <a:endParaRPr lang="es-ES" sz="1050" b="1" dirty="0"/>
          </a:p>
          <a:p>
            <a:r>
              <a:rPr lang="es-ES" sz="1050" b="1" u="sng" dirty="0"/>
              <a:t>Crear cuenta</a:t>
            </a:r>
          </a:p>
        </p:txBody>
      </p:sp>
    </p:spTree>
    <p:extLst>
      <p:ext uri="{BB962C8B-B14F-4D97-AF65-F5344CB8AC3E}">
        <p14:creationId xmlns:p14="http://schemas.microsoft.com/office/powerpoint/2010/main" val="4225967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3F92F-007C-D8D8-18F7-6CC3950FF7CF}"/>
            </a:ext>
          </a:extLst>
        </p:cNvPr>
        <p:cNvGrpSpPr/>
        <p:nvPr/>
      </p:nvGrpSpPr>
      <p:grpSpPr>
        <a:xfrm>
          <a:off x="0" y="0"/>
          <a:ext cx="0" cy="0"/>
          <a:chOff x="0" y="0"/>
          <a:chExt cx="0" cy="0"/>
        </a:xfrm>
      </p:grpSpPr>
      <p:pic>
        <p:nvPicPr>
          <p:cNvPr id="13" name="Imagen 12" descr="Interfaz de usuario gráfica, Aplicación&#10;&#10;Descripción generada automáticamente">
            <a:extLst>
              <a:ext uri="{FF2B5EF4-FFF2-40B4-BE49-F238E27FC236}">
                <a16:creationId xmlns:a16="http://schemas.microsoft.com/office/drawing/2014/main" id="{F6EF470D-023F-53C2-C8C7-8BF85C8C2FCD}"/>
              </a:ext>
            </a:extLst>
          </p:cNvPr>
          <p:cNvPicPr>
            <a:picLocks noChangeAspect="1"/>
          </p:cNvPicPr>
          <p:nvPr/>
        </p:nvPicPr>
        <p:blipFill>
          <a:blip r:embed="rId2"/>
          <a:stretch>
            <a:fillRect/>
          </a:stretch>
        </p:blipFill>
        <p:spPr>
          <a:xfrm>
            <a:off x="176564" y="0"/>
            <a:ext cx="11763188" cy="6771296"/>
          </a:xfrm>
          <a:prstGeom prst="rect">
            <a:avLst/>
          </a:prstGeom>
        </p:spPr>
      </p:pic>
      <p:sp>
        <p:nvSpPr>
          <p:cNvPr id="18" name="Rectángulo 17">
            <a:extLst>
              <a:ext uri="{FF2B5EF4-FFF2-40B4-BE49-F238E27FC236}">
                <a16:creationId xmlns:a16="http://schemas.microsoft.com/office/drawing/2014/main" id="{0CD5C014-5DD2-24B2-7383-E8F444796C12}"/>
              </a:ext>
            </a:extLst>
          </p:cNvPr>
          <p:cNvSpPr/>
          <p:nvPr/>
        </p:nvSpPr>
        <p:spPr>
          <a:xfrm>
            <a:off x="1847580" y="1497436"/>
            <a:ext cx="537328" cy="243406"/>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CuadroTexto 20">
            <a:extLst>
              <a:ext uri="{FF2B5EF4-FFF2-40B4-BE49-F238E27FC236}">
                <a16:creationId xmlns:a16="http://schemas.microsoft.com/office/drawing/2014/main" id="{F895FEA7-6F54-FDCC-7E6D-8532AC42914F}"/>
              </a:ext>
            </a:extLst>
          </p:cNvPr>
          <p:cNvSpPr txBox="1"/>
          <p:nvPr/>
        </p:nvSpPr>
        <p:spPr>
          <a:xfrm>
            <a:off x="1826558" y="1497436"/>
            <a:ext cx="537327" cy="253916"/>
          </a:xfrm>
          <a:prstGeom prst="rect">
            <a:avLst/>
          </a:prstGeom>
          <a:noFill/>
        </p:spPr>
        <p:txBody>
          <a:bodyPr wrap="none" rtlCol="0">
            <a:spAutoFit/>
          </a:bodyPr>
          <a:lstStyle/>
          <a:p>
            <a:r>
              <a:rPr lang="es-ES" sz="1050" dirty="0"/>
              <a:t>Todos</a:t>
            </a:r>
          </a:p>
        </p:txBody>
      </p:sp>
    </p:spTree>
    <p:extLst>
      <p:ext uri="{BB962C8B-B14F-4D97-AF65-F5344CB8AC3E}">
        <p14:creationId xmlns:p14="http://schemas.microsoft.com/office/powerpoint/2010/main" val="221430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685DF-EE86-B008-1827-15B4D0A732CF}"/>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87DF0889-D0F3-6E2B-A96E-5426064164F3}"/>
              </a:ext>
            </a:extLst>
          </p:cNvPr>
          <p:cNvSpPr/>
          <p:nvPr/>
        </p:nvSpPr>
        <p:spPr>
          <a:xfrm>
            <a:off x="2017609" y="853335"/>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22846862-9AF1-1B36-390F-D595736C47E6}"/>
              </a:ext>
            </a:extLst>
          </p:cNvPr>
          <p:cNvSpPr txBox="1"/>
          <p:nvPr/>
        </p:nvSpPr>
        <p:spPr>
          <a:xfrm>
            <a:off x="493047" y="317106"/>
            <a:ext cx="1208857" cy="369332"/>
          </a:xfrm>
          <a:prstGeom prst="rect">
            <a:avLst/>
          </a:prstGeom>
          <a:noFill/>
        </p:spPr>
        <p:txBody>
          <a:bodyPr wrap="none" rtlCol="0">
            <a:spAutoFit/>
          </a:bodyPr>
          <a:lstStyle/>
          <a:p>
            <a:r>
              <a:rPr lang="es-ES" dirty="0"/>
              <a:t>Productos</a:t>
            </a:r>
          </a:p>
        </p:txBody>
      </p:sp>
      <p:sp>
        <p:nvSpPr>
          <p:cNvPr id="6" name="Rectángulo 5">
            <a:extLst>
              <a:ext uri="{FF2B5EF4-FFF2-40B4-BE49-F238E27FC236}">
                <a16:creationId xmlns:a16="http://schemas.microsoft.com/office/drawing/2014/main" id="{E7843114-3B2C-9FCE-8F4D-3583BC0C98B1}"/>
              </a:ext>
            </a:extLst>
          </p:cNvPr>
          <p:cNvSpPr/>
          <p:nvPr/>
        </p:nvSpPr>
        <p:spPr>
          <a:xfrm>
            <a:off x="3445356" y="853335"/>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4EB83266-A4E3-F32B-AFCB-E6CC7FF0C49E}"/>
              </a:ext>
            </a:extLst>
          </p:cNvPr>
          <p:cNvSpPr/>
          <p:nvPr/>
        </p:nvSpPr>
        <p:spPr>
          <a:xfrm>
            <a:off x="9428590" y="853335"/>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AC50B96A-0AEF-CE4E-F63B-8A7F33053984}"/>
              </a:ext>
            </a:extLst>
          </p:cNvPr>
          <p:cNvSpPr txBox="1"/>
          <p:nvPr/>
        </p:nvSpPr>
        <p:spPr>
          <a:xfrm>
            <a:off x="2127992" y="865331"/>
            <a:ext cx="1119217" cy="253916"/>
          </a:xfrm>
          <a:prstGeom prst="rect">
            <a:avLst/>
          </a:prstGeom>
          <a:noFill/>
        </p:spPr>
        <p:txBody>
          <a:bodyPr wrap="none" rtlCol="0">
            <a:spAutoFit/>
          </a:bodyPr>
          <a:lstStyle/>
          <a:p>
            <a:r>
              <a:rPr lang="es-ES" sz="1050" dirty="0"/>
              <a:t>Entrada S/15.00</a:t>
            </a:r>
          </a:p>
        </p:txBody>
      </p:sp>
      <p:sp>
        <p:nvSpPr>
          <p:cNvPr id="10" name="CuadroTexto 9">
            <a:extLst>
              <a:ext uri="{FF2B5EF4-FFF2-40B4-BE49-F238E27FC236}">
                <a16:creationId xmlns:a16="http://schemas.microsoft.com/office/drawing/2014/main" id="{BE30A61E-9A63-1E8C-2176-8BE28A2159BA}"/>
              </a:ext>
            </a:extLst>
          </p:cNvPr>
          <p:cNvSpPr txBox="1"/>
          <p:nvPr/>
        </p:nvSpPr>
        <p:spPr>
          <a:xfrm>
            <a:off x="3555738" y="865331"/>
            <a:ext cx="1119217" cy="253916"/>
          </a:xfrm>
          <a:prstGeom prst="rect">
            <a:avLst/>
          </a:prstGeom>
          <a:noFill/>
        </p:spPr>
        <p:txBody>
          <a:bodyPr wrap="none" rtlCol="0">
            <a:spAutoFit/>
          </a:bodyPr>
          <a:lstStyle/>
          <a:p>
            <a:r>
              <a:rPr lang="es-ES" sz="1050" dirty="0"/>
              <a:t>Entrada S/20.00</a:t>
            </a:r>
          </a:p>
        </p:txBody>
      </p:sp>
      <p:sp>
        <p:nvSpPr>
          <p:cNvPr id="11" name="Rectángulo 10">
            <a:extLst>
              <a:ext uri="{FF2B5EF4-FFF2-40B4-BE49-F238E27FC236}">
                <a16:creationId xmlns:a16="http://schemas.microsoft.com/office/drawing/2014/main" id="{5ABE8372-61DF-6EAF-6A66-1506533D2171}"/>
              </a:ext>
            </a:extLst>
          </p:cNvPr>
          <p:cNvSpPr/>
          <p:nvPr/>
        </p:nvSpPr>
        <p:spPr>
          <a:xfrm>
            <a:off x="10856337" y="841339"/>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862EFA22-A6FE-14EB-5BE5-DCF13D63A7DD}"/>
              </a:ext>
            </a:extLst>
          </p:cNvPr>
          <p:cNvSpPr txBox="1"/>
          <p:nvPr/>
        </p:nvSpPr>
        <p:spPr>
          <a:xfrm>
            <a:off x="9825910" y="865331"/>
            <a:ext cx="545342" cy="253916"/>
          </a:xfrm>
          <a:prstGeom prst="rect">
            <a:avLst/>
          </a:prstGeom>
          <a:noFill/>
        </p:spPr>
        <p:txBody>
          <a:bodyPr wrap="none" rtlCol="0">
            <a:spAutoFit/>
          </a:bodyPr>
          <a:lstStyle/>
          <a:p>
            <a:r>
              <a:rPr lang="es-ES" sz="1050" dirty="0"/>
              <a:t>Extras</a:t>
            </a:r>
          </a:p>
        </p:txBody>
      </p:sp>
      <p:sp>
        <p:nvSpPr>
          <p:cNvPr id="15" name="CuadroTexto 14">
            <a:extLst>
              <a:ext uri="{FF2B5EF4-FFF2-40B4-BE49-F238E27FC236}">
                <a16:creationId xmlns:a16="http://schemas.microsoft.com/office/drawing/2014/main" id="{FF3625C1-EF41-2298-2F46-366E21B5EA53}"/>
              </a:ext>
            </a:extLst>
          </p:cNvPr>
          <p:cNvSpPr txBox="1"/>
          <p:nvPr/>
        </p:nvSpPr>
        <p:spPr>
          <a:xfrm>
            <a:off x="11165893" y="846448"/>
            <a:ext cx="681597" cy="253916"/>
          </a:xfrm>
          <a:prstGeom prst="rect">
            <a:avLst/>
          </a:prstGeom>
          <a:noFill/>
        </p:spPr>
        <p:txBody>
          <a:bodyPr wrap="none" rtlCol="0">
            <a:spAutoFit/>
          </a:bodyPr>
          <a:lstStyle/>
          <a:p>
            <a:r>
              <a:rPr lang="es-ES" sz="1050" dirty="0"/>
              <a:t>Combos</a:t>
            </a:r>
          </a:p>
        </p:txBody>
      </p:sp>
      <p:sp>
        <p:nvSpPr>
          <p:cNvPr id="16" name="Rectángulo 15">
            <a:extLst>
              <a:ext uri="{FF2B5EF4-FFF2-40B4-BE49-F238E27FC236}">
                <a16:creationId xmlns:a16="http://schemas.microsoft.com/office/drawing/2014/main" id="{EBB31FCE-8A56-08F4-0D34-71498F648062}"/>
              </a:ext>
            </a:extLst>
          </p:cNvPr>
          <p:cNvSpPr/>
          <p:nvPr/>
        </p:nvSpPr>
        <p:spPr>
          <a:xfrm>
            <a:off x="572200" y="1131243"/>
            <a:ext cx="10705400" cy="4216934"/>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6" name="Rectángulo 45">
            <a:extLst>
              <a:ext uri="{FF2B5EF4-FFF2-40B4-BE49-F238E27FC236}">
                <a16:creationId xmlns:a16="http://schemas.microsoft.com/office/drawing/2014/main" id="{4FD6AEC0-F0EA-D741-AD07-FAC21158A8F7}"/>
              </a:ext>
            </a:extLst>
          </p:cNvPr>
          <p:cNvSpPr/>
          <p:nvPr/>
        </p:nvSpPr>
        <p:spPr>
          <a:xfrm>
            <a:off x="4959545" y="847337"/>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7" name="Rectángulo 46">
            <a:extLst>
              <a:ext uri="{FF2B5EF4-FFF2-40B4-BE49-F238E27FC236}">
                <a16:creationId xmlns:a16="http://schemas.microsoft.com/office/drawing/2014/main" id="{8BDC522F-2CDA-42EA-BE9A-A583784A833C}"/>
              </a:ext>
            </a:extLst>
          </p:cNvPr>
          <p:cNvSpPr/>
          <p:nvPr/>
        </p:nvSpPr>
        <p:spPr>
          <a:xfrm>
            <a:off x="6387292" y="847337"/>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8" name="CuadroTexto 47">
            <a:extLst>
              <a:ext uri="{FF2B5EF4-FFF2-40B4-BE49-F238E27FC236}">
                <a16:creationId xmlns:a16="http://schemas.microsoft.com/office/drawing/2014/main" id="{3EED93DB-3598-66BE-0724-365B1E39E5B6}"/>
              </a:ext>
            </a:extLst>
          </p:cNvPr>
          <p:cNvSpPr txBox="1"/>
          <p:nvPr/>
        </p:nvSpPr>
        <p:spPr>
          <a:xfrm>
            <a:off x="5069928" y="859333"/>
            <a:ext cx="1029449" cy="253916"/>
          </a:xfrm>
          <a:prstGeom prst="rect">
            <a:avLst/>
          </a:prstGeom>
          <a:noFill/>
        </p:spPr>
        <p:txBody>
          <a:bodyPr wrap="none" rtlCol="0">
            <a:spAutoFit/>
          </a:bodyPr>
          <a:lstStyle/>
          <a:p>
            <a:r>
              <a:rPr lang="es-ES" sz="1050" dirty="0"/>
              <a:t>Fondo S/15.00</a:t>
            </a:r>
          </a:p>
        </p:txBody>
      </p:sp>
      <p:sp>
        <p:nvSpPr>
          <p:cNvPr id="49" name="CuadroTexto 48">
            <a:extLst>
              <a:ext uri="{FF2B5EF4-FFF2-40B4-BE49-F238E27FC236}">
                <a16:creationId xmlns:a16="http://schemas.microsoft.com/office/drawing/2014/main" id="{AF3192D1-C201-F8BB-C5EC-5CA748D4A5EF}"/>
              </a:ext>
            </a:extLst>
          </p:cNvPr>
          <p:cNvSpPr txBox="1"/>
          <p:nvPr/>
        </p:nvSpPr>
        <p:spPr>
          <a:xfrm>
            <a:off x="6497674" y="859333"/>
            <a:ext cx="1029449" cy="253916"/>
          </a:xfrm>
          <a:prstGeom prst="rect">
            <a:avLst/>
          </a:prstGeom>
          <a:noFill/>
        </p:spPr>
        <p:txBody>
          <a:bodyPr wrap="none" rtlCol="0">
            <a:spAutoFit/>
          </a:bodyPr>
          <a:lstStyle/>
          <a:p>
            <a:r>
              <a:rPr lang="es-ES" sz="1050" dirty="0"/>
              <a:t>Fondo S/20.00</a:t>
            </a:r>
          </a:p>
        </p:txBody>
      </p:sp>
      <p:sp>
        <p:nvSpPr>
          <p:cNvPr id="51" name="Rectángulo 50">
            <a:extLst>
              <a:ext uri="{FF2B5EF4-FFF2-40B4-BE49-F238E27FC236}">
                <a16:creationId xmlns:a16="http://schemas.microsoft.com/office/drawing/2014/main" id="{B7060474-BAE3-B49D-05FA-08B1D6B5B231}"/>
              </a:ext>
            </a:extLst>
          </p:cNvPr>
          <p:cNvSpPr/>
          <p:nvPr/>
        </p:nvSpPr>
        <p:spPr>
          <a:xfrm>
            <a:off x="583795" y="5660915"/>
            <a:ext cx="191407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CuadroTexto 51">
            <a:extLst>
              <a:ext uri="{FF2B5EF4-FFF2-40B4-BE49-F238E27FC236}">
                <a16:creationId xmlns:a16="http://schemas.microsoft.com/office/drawing/2014/main" id="{DE1D3DDC-D205-0D4F-5D56-6FC6483568AC}"/>
              </a:ext>
            </a:extLst>
          </p:cNvPr>
          <p:cNvSpPr txBox="1"/>
          <p:nvPr/>
        </p:nvSpPr>
        <p:spPr>
          <a:xfrm>
            <a:off x="765601" y="5681002"/>
            <a:ext cx="1532792" cy="253916"/>
          </a:xfrm>
          <a:prstGeom prst="rect">
            <a:avLst/>
          </a:prstGeom>
          <a:noFill/>
        </p:spPr>
        <p:txBody>
          <a:bodyPr wrap="none" rtlCol="0">
            <a:spAutoFit/>
          </a:bodyPr>
          <a:lstStyle/>
          <a:p>
            <a:r>
              <a:rPr lang="es-ES" sz="1050" b="1" dirty="0"/>
              <a:t>AGREGAR PRODUCTO</a:t>
            </a:r>
          </a:p>
        </p:txBody>
      </p:sp>
      <p:sp>
        <p:nvSpPr>
          <p:cNvPr id="3" name="CuadroTexto 2">
            <a:extLst>
              <a:ext uri="{FF2B5EF4-FFF2-40B4-BE49-F238E27FC236}">
                <a16:creationId xmlns:a16="http://schemas.microsoft.com/office/drawing/2014/main" id="{EA45C27A-4333-B542-3C98-1E2BFDFA6974}"/>
              </a:ext>
            </a:extLst>
          </p:cNvPr>
          <p:cNvSpPr txBox="1"/>
          <p:nvPr/>
        </p:nvSpPr>
        <p:spPr>
          <a:xfrm>
            <a:off x="11527777" y="2950433"/>
            <a:ext cx="862737" cy="253916"/>
          </a:xfrm>
          <a:prstGeom prst="rect">
            <a:avLst/>
          </a:prstGeom>
          <a:noFill/>
        </p:spPr>
        <p:txBody>
          <a:bodyPr wrap="none" rtlCol="0">
            <a:spAutoFit/>
          </a:bodyPr>
          <a:lstStyle/>
          <a:p>
            <a:r>
              <a:rPr lang="es-ES" sz="1050" dirty="0"/>
              <a:t>15 registros</a:t>
            </a:r>
          </a:p>
        </p:txBody>
      </p:sp>
      <p:sp>
        <p:nvSpPr>
          <p:cNvPr id="8" name="Cerrar llave 7">
            <a:extLst>
              <a:ext uri="{FF2B5EF4-FFF2-40B4-BE49-F238E27FC236}">
                <a16:creationId xmlns:a16="http://schemas.microsoft.com/office/drawing/2014/main" id="{B49B2827-C40F-51B2-8DF6-FBCABB7A90EB}"/>
              </a:ext>
            </a:extLst>
          </p:cNvPr>
          <p:cNvSpPr/>
          <p:nvPr/>
        </p:nvSpPr>
        <p:spPr>
          <a:xfrm>
            <a:off x="11176350" y="1813241"/>
            <a:ext cx="320046" cy="25283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22" name="Rectángulo 21">
            <a:extLst>
              <a:ext uri="{FF2B5EF4-FFF2-40B4-BE49-F238E27FC236}">
                <a16:creationId xmlns:a16="http://schemas.microsoft.com/office/drawing/2014/main" id="{745886EF-28A4-0321-906A-74CD3851E971}"/>
              </a:ext>
            </a:extLst>
          </p:cNvPr>
          <p:cNvSpPr/>
          <p:nvPr/>
        </p:nvSpPr>
        <p:spPr>
          <a:xfrm>
            <a:off x="573453" y="858291"/>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CuadroTexto 30">
            <a:extLst>
              <a:ext uri="{FF2B5EF4-FFF2-40B4-BE49-F238E27FC236}">
                <a16:creationId xmlns:a16="http://schemas.microsoft.com/office/drawing/2014/main" id="{92808ABC-DF79-AF66-E196-71107F7D5B9F}"/>
              </a:ext>
            </a:extLst>
          </p:cNvPr>
          <p:cNvSpPr txBox="1"/>
          <p:nvPr/>
        </p:nvSpPr>
        <p:spPr>
          <a:xfrm>
            <a:off x="1015923" y="870287"/>
            <a:ext cx="537327" cy="253916"/>
          </a:xfrm>
          <a:prstGeom prst="rect">
            <a:avLst/>
          </a:prstGeom>
          <a:noFill/>
        </p:spPr>
        <p:txBody>
          <a:bodyPr wrap="none" rtlCol="0">
            <a:spAutoFit/>
          </a:bodyPr>
          <a:lstStyle/>
          <a:p>
            <a:r>
              <a:rPr lang="es-ES" sz="1050" dirty="0"/>
              <a:t>Todos</a:t>
            </a:r>
          </a:p>
        </p:txBody>
      </p:sp>
      <p:sp>
        <p:nvSpPr>
          <p:cNvPr id="45" name="Rectángulo 44">
            <a:extLst>
              <a:ext uri="{FF2B5EF4-FFF2-40B4-BE49-F238E27FC236}">
                <a16:creationId xmlns:a16="http://schemas.microsoft.com/office/drawing/2014/main" id="{1ED90881-A7EE-D255-F46B-911CA9CD3B5D}"/>
              </a:ext>
            </a:extLst>
          </p:cNvPr>
          <p:cNvSpPr/>
          <p:nvPr/>
        </p:nvSpPr>
        <p:spPr>
          <a:xfrm>
            <a:off x="7908357" y="847337"/>
            <a:ext cx="1339983" cy="27790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0" name="CuadroTexto 49">
            <a:extLst>
              <a:ext uri="{FF2B5EF4-FFF2-40B4-BE49-F238E27FC236}">
                <a16:creationId xmlns:a16="http://schemas.microsoft.com/office/drawing/2014/main" id="{E2E84ED3-5885-6C22-F320-4E89A56C98EA}"/>
              </a:ext>
            </a:extLst>
          </p:cNvPr>
          <p:cNvSpPr txBox="1"/>
          <p:nvPr/>
        </p:nvSpPr>
        <p:spPr>
          <a:xfrm>
            <a:off x="8305677" y="859333"/>
            <a:ext cx="510076" cy="253916"/>
          </a:xfrm>
          <a:prstGeom prst="rect">
            <a:avLst/>
          </a:prstGeom>
          <a:noFill/>
        </p:spPr>
        <p:txBody>
          <a:bodyPr wrap="none" rtlCol="0">
            <a:spAutoFit/>
          </a:bodyPr>
          <a:lstStyle/>
          <a:p>
            <a:r>
              <a:rPr lang="es-ES" sz="1050" dirty="0"/>
              <a:t>Carta</a:t>
            </a:r>
          </a:p>
        </p:txBody>
      </p:sp>
      <p:sp>
        <p:nvSpPr>
          <p:cNvPr id="53" name="CuadroTexto 52">
            <a:extLst>
              <a:ext uri="{FF2B5EF4-FFF2-40B4-BE49-F238E27FC236}">
                <a16:creationId xmlns:a16="http://schemas.microsoft.com/office/drawing/2014/main" id="{EC97A009-E58F-4F89-00CE-37E5AFA3B4D8}"/>
              </a:ext>
            </a:extLst>
          </p:cNvPr>
          <p:cNvSpPr txBox="1"/>
          <p:nvPr/>
        </p:nvSpPr>
        <p:spPr>
          <a:xfrm>
            <a:off x="654942" y="1279935"/>
            <a:ext cx="1415772" cy="253916"/>
          </a:xfrm>
          <a:prstGeom prst="rect">
            <a:avLst/>
          </a:prstGeom>
          <a:noFill/>
        </p:spPr>
        <p:txBody>
          <a:bodyPr wrap="none" rtlCol="0">
            <a:spAutoFit/>
          </a:bodyPr>
          <a:lstStyle/>
          <a:p>
            <a:r>
              <a:rPr lang="es-ES" sz="1050" dirty="0"/>
              <a:t>BUSCAR PRODUCTO</a:t>
            </a:r>
          </a:p>
        </p:txBody>
      </p:sp>
      <p:sp>
        <p:nvSpPr>
          <p:cNvPr id="54" name="Rectángulo 53">
            <a:extLst>
              <a:ext uri="{FF2B5EF4-FFF2-40B4-BE49-F238E27FC236}">
                <a16:creationId xmlns:a16="http://schemas.microsoft.com/office/drawing/2014/main" id="{00088053-60B5-BB01-2A61-2A9DCB4E1079}"/>
              </a:ext>
            </a:extLst>
          </p:cNvPr>
          <p:cNvSpPr/>
          <p:nvPr/>
        </p:nvSpPr>
        <p:spPr>
          <a:xfrm>
            <a:off x="2017609" y="1238640"/>
            <a:ext cx="2767730" cy="29521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6" name="Imagen 55" descr="Interfaz de usuario gráfica, Aplicación&#10;&#10;Descripción generada automáticamente">
            <a:extLst>
              <a:ext uri="{FF2B5EF4-FFF2-40B4-BE49-F238E27FC236}">
                <a16:creationId xmlns:a16="http://schemas.microsoft.com/office/drawing/2014/main" id="{BA799D1B-602B-293A-9376-D7A10413883D}"/>
              </a:ext>
            </a:extLst>
          </p:cNvPr>
          <p:cNvPicPr>
            <a:picLocks noChangeAspect="1"/>
          </p:cNvPicPr>
          <p:nvPr/>
        </p:nvPicPr>
        <p:blipFill rotWithShape="1">
          <a:blip r:embed="rId2"/>
          <a:srcRect l="18305" t="26322" r="54728" b="20913"/>
          <a:stretch/>
        </p:blipFill>
        <p:spPr>
          <a:xfrm>
            <a:off x="654942" y="1654586"/>
            <a:ext cx="3172203" cy="3572855"/>
          </a:xfrm>
          <a:prstGeom prst="rect">
            <a:avLst/>
          </a:prstGeom>
        </p:spPr>
      </p:pic>
      <p:pic>
        <p:nvPicPr>
          <p:cNvPr id="57" name="Imagen 56" descr="Interfaz de usuario gráfica, Aplicación&#10;&#10;Descripción generada automáticamente">
            <a:extLst>
              <a:ext uri="{FF2B5EF4-FFF2-40B4-BE49-F238E27FC236}">
                <a16:creationId xmlns:a16="http://schemas.microsoft.com/office/drawing/2014/main" id="{6F699809-075D-66B4-628C-D455B066C657}"/>
              </a:ext>
            </a:extLst>
          </p:cNvPr>
          <p:cNvPicPr>
            <a:picLocks noChangeAspect="1"/>
          </p:cNvPicPr>
          <p:nvPr/>
        </p:nvPicPr>
        <p:blipFill rotWithShape="1">
          <a:blip r:embed="rId2"/>
          <a:srcRect l="46088" t="26322" r="3769" b="20913"/>
          <a:stretch/>
        </p:blipFill>
        <p:spPr>
          <a:xfrm>
            <a:off x="5069928" y="1641936"/>
            <a:ext cx="5898458" cy="3572855"/>
          </a:xfrm>
          <a:prstGeom prst="rect">
            <a:avLst/>
          </a:prstGeom>
        </p:spPr>
      </p:pic>
      <p:sp>
        <p:nvSpPr>
          <p:cNvPr id="58" name="CuadroTexto 57">
            <a:extLst>
              <a:ext uri="{FF2B5EF4-FFF2-40B4-BE49-F238E27FC236}">
                <a16:creationId xmlns:a16="http://schemas.microsoft.com/office/drawing/2014/main" id="{3EAFE4B0-57AB-5E95-16FC-ED61122C70CD}"/>
              </a:ext>
            </a:extLst>
          </p:cNvPr>
          <p:cNvSpPr txBox="1"/>
          <p:nvPr/>
        </p:nvSpPr>
        <p:spPr>
          <a:xfrm>
            <a:off x="4086947" y="1724741"/>
            <a:ext cx="752129" cy="253916"/>
          </a:xfrm>
          <a:prstGeom prst="rect">
            <a:avLst/>
          </a:prstGeom>
          <a:noFill/>
        </p:spPr>
        <p:txBody>
          <a:bodyPr wrap="none" rtlCol="0">
            <a:spAutoFit/>
          </a:bodyPr>
          <a:lstStyle/>
          <a:p>
            <a:r>
              <a:rPr lang="es-ES" sz="1050" dirty="0"/>
              <a:t>Categoría</a:t>
            </a:r>
          </a:p>
        </p:txBody>
      </p:sp>
      <p:sp>
        <p:nvSpPr>
          <p:cNvPr id="59" name="CuadroTexto 58">
            <a:extLst>
              <a:ext uri="{FF2B5EF4-FFF2-40B4-BE49-F238E27FC236}">
                <a16:creationId xmlns:a16="http://schemas.microsoft.com/office/drawing/2014/main" id="{785C5AAB-A4A7-221C-336B-D5F8BE5CF0BB}"/>
              </a:ext>
            </a:extLst>
          </p:cNvPr>
          <p:cNvSpPr txBox="1"/>
          <p:nvPr/>
        </p:nvSpPr>
        <p:spPr>
          <a:xfrm>
            <a:off x="3898088" y="2008068"/>
            <a:ext cx="1119217" cy="253916"/>
          </a:xfrm>
          <a:prstGeom prst="rect">
            <a:avLst/>
          </a:prstGeom>
          <a:noFill/>
        </p:spPr>
        <p:txBody>
          <a:bodyPr wrap="none" rtlCol="0">
            <a:spAutoFit/>
          </a:bodyPr>
          <a:lstStyle/>
          <a:p>
            <a:r>
              <a:rPr lang="es-ES" sz="1050" dirty="0"/>
              <a:t>Entrada S/15.00</a:t>
            </a:r>
          </a:p>
        </p:txBody>
      </p:sp>
      <p:sp>
        <p:nvSpPr>
          <p:cNvPr id="60" name="CuadroTexto 59">
            <a:extLst>
              <a:ext uri="{FF2B5EF4-FFF2-40B4-BE49-F238E27FC236}">
                <a16:creationId xmlns:a16="http://schemas.microsoft.com/office/drawing/2014/main" id="{23983533-1887-0133-6532-D0D2751D48A8}"/>
              </a:ext>
            </a:extLst>
          </p:cNvPr>
          <p:cNvSpPr txBox="1"/>
          <p:nvPr/>
        </p:nvSpPr>
        <p:spPr>
          <a:xfrm>
            <a:off x="3893762" y="2253035"/>
            <a:ext cx="1119217" cy="253916"/>
          </a:xfrm>
          <a:prstGeom prst="rect">
            <a:avLst/>
          </a:prstGeom>
          <a:noFill/>
        </p:spPr>
        <p:txBody>
          <a:bodyPr wrap="none" rtlCol="0">
            <a:spAutoFit/>
          </a:bodyPr>
          <a:lstStyle/>
          <a:p>
            <a:r>
              <a:rPr lang="es-ES" sz="1050" dirty="0"/>
              <a:t>Entrada S/15.00</a:t>
            </a:r>
          </a:p>
        </p:txBody>
      </p:sp>
      <p:sp>
        <p:nvSpPr>
          <p:cNvPr id="61" name="CuadroTexto 60">
            <a:extLst>
              <a:ext uri="{FF2B5EF4-FFF2-40B4-BE49-F238E27FC236}">
                <a16:creationId xmlns:a16="http://schemas.microsoft.com/office/drawing/2014/main" id="{E23E5F70-72E7-4BBD-D4CA-199988C481F1}"/>
              </a:ext>
            </a:extLst>
          </p:cNvPr>
          <p:cNvSpPr txBox="1"/>
          <p:nvPr/>
        </p:nvSpPr>
        <p:spPr>
          <a:xfrm>
            <a:off x="3893762" y="2515417"/>
            <a:ext cx="1119217" cy="253916"/>
          </a:xfrm>
          <a:prstGeom prst="rect">
            <a:avLst/>
          </a:prstGeom>
          <a:noFill/>
        </p:spPr>
        <p:txBody>
          <a:bodyPr wrap="none" rtlCol="0">
            <a:spAutoFit/>
          </a:bodyPr>
          <a:lstStyle/>
          <a:p>
            <a:r>
              <a:rPr lang="es-ES" sz="1050" dirty="0"/>
              <a:t>Entrada S/15.00</a:t>
            </a:r>
          </a:p>
        </p:txBody>
      </p:sp>
      <p:sp>
        <p:nvSpPr>
          <p:cNvPr id="62" name="CuadroTexto 61">
            <a:extLst>
              <a:ext uri="{FF2B5EF4-FFF2-40B4-BE49-F238E27FC236}">
                <a16:creationId xmlns:a16="http://schemas.microsoft.com/office/drawing/2014/main" id="{C20082E4-B8A8-7D49-0CEE-6780E095F9CA}"/>
              </a:ext>
            </a:extLst>
          </p:cNvPr>
          <p:cNvSpPr txBox="1"/>
          <p:nvPr/>
        </p:nvSpPr>
        <p:spPr>
          <a:xfrm>
            <a:off x="3889436" y="2760384"/>
            <a:ext cx="1119217" cy="253916"/>
          </a:xfrm>
          <a:prstGeom prst="rect">
            <a:avLst/>
          </a:prstGeom>
          <a:noFill/>
        </p:spPr>
        <p:txBody>
          <a:bodyPr wrap="none" rtlCol="0">
            <a:spAutoFit/>
          </a:bodyPr>
          <a:lstStyle/>
          <a:p>
            <a:r>
              <a:rPr lang="es-ES" sz="1050" dirty="0"/>
              <a:t>Entrada S/15.00</a:t>
            </a:r>
          </a:p>
        </p:txBody>
      </p:sp>
    </p:spTree>
    <p:extLst>
      <p:ext uri="{BB962C8B-B14F-4D97-AF65-F5344CB8AC3E}">
        <p14:creationId xmlns:p14="http://schemas.microsoft.com/office/powerpoint/2010/main" val="868898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ángulo 38">
            <a:extLst>
              <a:ext uri="{FF2B5EF4-FFF2-40B4-BE49-F238E27FC236}">
                <a16:creationId xmlns:a16="http://schemas.microsoft.com/office/drawing/2014/main" id="{9F5E6A1F-A0D7-08AB-9BCA-41141CD39D4B}"/>
              </a:ext>
            </a:extLst>
          </p:cNvPr>
          <p:cNvSpPr/>
          <p:nvPr/>
        </p:nvSpPr>
        <p:spPr>
          <a:xfrm>
            <a:off x="1431561" y="836341"/>
            <a:ext cx="2894287" cy="3311914"/>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D81A73DB-B0F9-6BDD-C149-AB4FCFBD06BE}"/>
              </a:ext>
            </a:extLst>
          </p:cNvPr>
          <p:cNvSpPr txBox="1"/>
          <p:nvPr/>
        </p:nvSpPr>
        <p:spPr>
          <a:xfrm>
            <a:off x="1656165" y="975028"/>
            <a:ext cx="2078261" cy="369332"/>
          </a:xfrm>
          <a:prstGeom prst="rect">
            <a:avLst/>
          </a:prstGeom>
          <a:noFill/>
        </p:spPr>
        <p:txBody>
          <a:bodyPr wrap="none" rtlCol="0">
            <a:spAutoFit/>
          </a:bodyPr>
          <a:lstStyle/>
          <a:p>
            <a:r>
              <a:rPr lang="es-ES" dirty="0"/>
              <a:t>POLLO A LA BRAZA</a:t>
            </a:r>
          </a:p>
        </p:txBody>
      </p:sp>
      <p:sp>
        <p:nvSpPr>
          <p:cNvPr id="16" name="Rectángulo 15">
            <a:extLst>
              <a:ext uri="{FF2B5EF4-FFF2-40B4-BE49-F238E27FC236}">
                <a16:creationId xmlns:a16="http://schemas.microsoft.com/office/drawing/2014/main" id="{356B26B7-C3A0-F52F-E37F-5CD44E42E288}"/>
              </a:ext>
            </a:extLst>
          </p:cNvPr>
          <p:cNvSpPr/>
          <p:nvPr/>
        </p:nvSpPr>
        <p:spPr>
          <a:xfrm>
            <a:off x="1835779" y="1536323"/>
            <a:ext cx="1777215" cy="1329540"/>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504D3E81-DC7D-0035-4D9B-97BB8AD431B3}"/>
              </a:ext>
            </a:extLst>
          </p:cNvPr>
          <p:cNvSpPr txBox="1"/>
          <p:nvPr/>
        </p:nvSpPr>
        <p:spPr>
          <a:xfrm>
            <a:off x="2011691" y="2074135"/>
            <a:ext cx="1425390" cy="253916"/>
          </a:xfrm>
          <a:prstGeom prst="rect">
            <a:avLst/>
          </a:prstGeom>
          <a:noFill/>
        </p:spPr>
        <p:txBody>
          <a:bodyPr wrap="none" rtlCol="0">
            <a:spAutoFit/>
          </a:bodyPr>
          <a:lstStyle/>
          <a:p>
            <a:r>
              <a:rPr lang="es-ES" sz="1050" dirty="0"/>
              <a:t>FOTO Pollo a la braza</a:t>
            </a:r>
          </a:p>
        </p:txBody>
      </p:sp>
      <p:sp>
        <p:nvSpPr>
          <p:cNvPr id="18" name="CuadroTexto 17">
            <a:extLst>
              <a:ext uri="{FF2B5EF4-FFF2-40B4-BE49-F238E27FC236}">
                <a16:creationId xmlns:a16="http://schemas.microsoft.com/office/drawing/2014/main" id="{9593F328-9273-DFF4-BA2B-8244E32E959D}"/>
              </a:ext>
            </a:extLst>
          </p:cNvPr>
          <p:cNvSpPr txBox="1"/>
          <p:nvPr/>
        </p:nvSpPr>
        <p:spPr>
          <a:xfrm>
            <a:off x="2011691" y="3000815"/>
            <a:ext cx="1422184" cy="253916"/>
          </a:xfrm>
          <a:prstGeom prst="rect">
            <a:avLst/>
          </a:prstGeom>
          <a:noFill/>
        </p:spPr>
        <p:txBody>
          <a:bodyPr wrap="none" rtlCol="0">
            <a:spAutoFit/>
          </a:bodyPr>
          <a:lstStyle/>
          <a:p>
            <a:r>
              <a:rPr lang="es-ES" sz="1050" dirty="0"/>
              <a:t>Descripción del plato</a:t>
            </a:r>
          </a:p>
        </p:txBody>
      </p:sp>
      <p:sp>
        <p:nvSpPr>
          <p:cNvPr id="21" name="CuadroTexto 20">
            <a:extLst>
              <a:ext uri="{FF2B5EF4-FFF2-40B4-BE49-F238E27FC236}">
                <a16:creationId xmlns:a16="http://schemas.microsoft.com/office/drawing/2014/main" id="{602ABB45-E13A-D4A7-6F56-2A504C37B7A4}"/>
              </a:ext>
            </a:extLst>
          </p:cNvPr>
          <p:cNvSpPr txBox="1"/>
          <p:nvPr/>
        </p:nvSpPr>
        <p:spPr>
          <a:xfrm>
            <a:off x="1517168" y="3792543"/>
            <a:ext cx="984565" cy="253916"/>
          </a:xfrm>
          <a:prstGeom prst="rect">
            <a:avLst/>
          </a:prstGeom>
          <a:noFill/>
        </p:spPr>
        <p:txBody>
          <a:bodyPr wrap="none" rtlCol="0">
            <a:spAutoFit/>
          </a:bodyPr>
          <a:lstStyle/>
          <a:p>
            <a:r>
              <a:rPr lang="es-ES" sz="1050" dirty="0"/>
              <a:t>15 Mayo 2025</a:t>
            </a:r>
          </a:p>
        </p:txBody>
      </p:sp>
      <p:sp>
        <p:nvSpPr>
          <p:cNvPr id="22" name="CuadroTexto 21">
            <a:extLst>
              <a:ext uri="{FF2B5EF4-FFF2-40B4-BE49-F238E27FC236}">
                <a16:creationId xmlns:a16="http://schemas.microsoft.com/office/drawing/2014/main" id="{9A1D2536-E1A0-6F1F-8140-388710D1A2AB}"/>
              </a:ext>
            </a:extLst>
          </p:cNvPr>
          <p:cNvSpPr txBox="1"/>
          <p:nvPr/>
        </p:nvSpPr>
        <p:spPr>
          <a:xfrm>
            <a:off x="3216090" y="3792543"/>
            <a:ext cx="793807" cy="253916"/>
          </a:xfrm>
          <a:prstGeom prst="rect">
            <a:avLst/>
          </a:prstGeom>
          <a:noFill/>
        </p:spPr>
        <p:txBody>
          <a:bodyPr wrap="none" rtlCol="0">
            <a:spAutoFit/>
          </a:bodyPr>
          <a:lstStyle/>
          <a:p>
            <a:r>
              <a:rPr lang="es-ES" sz="1050" dirty="0"/>
              <a:t>Pedro Luis</a:t>
            </a:r>
          </a:p>
        </p:txBody>
      </p:sp>
      <p:sp>
        <p:nvSpPr>
          <p:cNvPr id="23" name="CuadroTexto 22">
            <a:extLst>
              <a:ext uri="{FF2B5EF4-FFF2-40B4-BE49-F238E27FC236}">
                <a16:creationId xmlns:a16="http://schemas.microsoft.com/office/drawing/2014/main" id="{245C41EB-1F10-6797-03A7-3CEC432D57FA}"/>
              </a:ext>
            </a:extLst>
          </p:cNvPr>
          <p:cNvSpPr txBox="1"/>
          <p:nvPr/>
        </p:nvSpPr>
        <p:spPr>
          <a:xfrm>
            <a:off x="3693945" y="975028"/>
            <a:ext cx="631904" cy="253916"/>
          </a:xfrm>
          <a:prstGeom prst="rect">
            <a:avLst/>
          </a:prstGeom>
          <a:noFill/>
        </p:spPr>
        <p:txBody>
          <a:bodyPr wrap="none" rtlCol="0">
            <a:spAutoFit/>
          </a:bodyPr>
          <a:lstStyle/>
          <a:p>
            <a:r>
              <a:rPr lang="es-ES" sz="1050" b="1" dirty="0"/>
              <a:t>EDITAR</a:t>
            </a:r>
          </a:p>
        </p:txBody>
      </p:sp>
      <p:sp>
        <p:nvSpPr>
          <p:cNvPr id="37" name="CuadroTexto 36">
            <a:extLst>
              <a:ext uri="{FF2B5EF4-FFF2-40B4-BE49-F238E27FC236}">
                <a16:creationId xmlns:a16="http://schemas.microsoft.com/office/drawing/2014/main" id="{BBB86D0E-DE6E-E4A9-2857-B1D840C640AB}"/>
              </a:ext>
            </a:extLst>
          </p:cNvPr>
          <p:cNvSpPr txBox="1"/>
          <p:nvPr/>
        </p:nvSpPr>
        <p:spPr>
          <a:xfrm>
            <a:off x="2011691" y="3206172"/>
            <a:ext cx="1422184" cy="253916"/>
          </a:xfrm>
          <a:prstGeom prst="rect">
            <a:avLst/>
          </a:prstGeom>
          <a:noFill/>
        </p:spPr>
        <p:txBody>
          <a:bodyPr wrap="none" rtlCol="0">
            <a:spAutoFit/>
          </a:bodyPr>
          <a:lstStyle/>
          <a:p>
            <a:r>
              <a:rPr lang="es-ES" sz="1050" dirty="0"/>
              <a:t>Descripción del plato</a:t>
            </a:r>
          </a:p>
        </p:txBody>
      </p:sp>
      <p:sp>
        <p:nvSpPr>
          <p:cNvPr id="38" name="CuadroTexto 37">
            <a:extLst>
              <a:ext uri="{FF2B5EF4-FFF2-40B4-BE49-F238E27FC236}">
                <a16:creationId xmlns:a16="http://schemas.microsoft.com/office/drawing/2014/main" id="{3274C0B9-E9D9-FC31-3279-F870028A78D7}"/>
              </a:ext>
            </a:extLst>
          </p:cNvPr>
          <p:cNvSpPr txBox="1"/>
          <p:nvPr/>
        </p:nvSpPr>
        <p:spPr>
          <a:xfrm>
            <a:off x="2011691" y="3396679"/>
            <a:ext cx="1422184" cy="253916"/>
          </a:xfrm>
          <a:prstGeom prst="rect">
            <a:avLst/>
          </a:prstGeom>
          <a:noFill/>
        </p:spPr>
        <p:txBody>
          <a:bodyPr wrap="none" rtlCol="0">
            <a:spAutoFit/>
          </a:bodyPr>
          <a:lstStyle/>
          <a:p>
            <a:r>
              <a:rPr lang="es-ES" sz="1050" dirty="0"/>
              <a:t>Descripción del plato</a:t>
            </a:r>
          </a:p>
        </p:txBody>
      </p:sp>
      <p:sp>
        <p:nvSpPr>
          <p:cNvPr id="40" name="Rectángulo 39">
            <a:extLst>
              <a:ext uri="{FF2B5EF4-FFF2-40B4-BE49-F238E27FC236}">
                <a16:creationId xmlns:a16="http://schemas.microsoft.com/office/drawing/2014/main" id="{E264CFBA-86A7-8591-61CD-B08274F07A27}"/>
              </a:ext>
            </a:extLst>
          </p:cNvPr>
          <p:cNvSpPr/>
          <p:nvPr/>
        </p:nvSpPr>
        <p:spPr>
          <a:xfrm>
            <a:off x="6096000" y="836341"/>
            <a:ext cx="2894287" cy="3735659"/>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CuadroTexto 40">
            <a:extLst>
              <a:ext uri="{FF2B5EF4-FFF2-40B4-BE49-F238E27FC236}">
                <a16:creationId xmlns:a16="http://schemas.microsoft.com/office/drawing/2014/main" id="{96A1D265-D36A-E33F-513B-17B63DDDB503}"/>
              </a:ext>
            </a:extLst>
          </p:cNvPr>
          <p:cNvSpPr txBox="1"/>
          <p:nvPr/>
        </p:nvSpPr>
        <p:spPr>
          <a:xfrm>
            <a:off x="6320604" y="975028"/>
            <a:ext cx="1901611" cy="369332"/>
          </a:xfrm>
          <a:prstGeom prst="rect">
            <a:avLst/>
          </a:prstGeom>
          <a:noFill/>
        </p:spPr>
        <p:txBody>
          <a:bodyPr wrap="none" rtlCol="0">
            <a:spAutoFit/>
          </a:bodyPr>
          <a:lstStyle/>
          <a:p>
            <a:r>
              <a:rPr lang="es-ES" dirty="0"/>
              <a:t>Agregar producto</a:t>
            </a:r>
          </a:p>
        </p:txBody>
      </p:sp>
      <p:sp>
        <p:nvSpPr>
          <p:cNvPr id="50" name="Rectángulo 49">
            <a:extLst>
              <a:ext uri="{FF2B5EF4-FFF2-40B4-BE49-F238E27FC236}">
                <a16:creationId xmlns:a16="http://schemas.microsoft.com/office/drawing/2014/main" id="{4B26C596-4761-D62F-F03E-F164E1DA6E84}"/>
              </a:ext>
            </a:extLst>
          </p:cNvPr>
          <p:cNvSpPr/>
          <p:nvPr/>
        </p:nvSpPr>
        <p:spPr>
          <a:xfrm>
            <a:off x="6382801" y="1534343"/>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CuadroTexto 50">
            <a:extLst>
              <a:ext uri="{FF2B5EF4-FFF2-40B4-BE49-F238E27FC236}">
                <a16:creationId xmlns:a16="http://schemas.microsoft.com/office/drawing/2014/main" id="{D3BF362D-A988-6B4A-73FC-BF87667229FA}"/>
              </a:ext>
            </a:extLst>
          </p:cNvPr>
          <p:cNvSpPr txBox="1"/>
          <p:nvPr/>
        </p:nvSpPr>
        <p:spPr>
          <a:xfrm>
            <a:off x="6382801" y="1573530"/>
            <a:ext cx="817019" cy="307777"/>
          </a:xfrm>
          <a:prstGeom prst="rect">
            <a:avLst/>
          </a:prstGeom>
          <a:noFill/>
        </p:spPr>
        <p:txBody>
          <a:bodyPr wrap="none" rtlCol="0">
            <a:spAutoFit/>
          </a:bodyPr>
          <a:lstStyle/>
          <a:p>
            <a:r>
              <a:rPr lang="es-ES" sz="1400" dirty="0"/>
              <a:t>Nombre</a:t>
            </a:r>
          </a:p>
        </p:txBody>
      </p:sp>
      <p:sp>
        <p:nvSpPr>
          <p:cNvPr id="52" name="Rectángulo 51">
            <a:extLst>
              <a:ext uri="{FF2B5EF4-FFF2-40B4-BE49-F238E27FC236}">
                <a16:creationId xmlns:a16="http://schemas.microsoft.com/office/drawing/2014/main" id="{CD7D7047-6A48-01E7-DEFA-B7135C612EDC}"/>
              </a:ext>
            </a:extLst>
          </p:cNvPr>
          <p:cNvSpPr/>
          <p:nvPr/>
        </p:nvSpPr>
        <p:spPr>
          <a:xfrm>
            <a:off x="6382801" y="2030190"/>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3" name="CuadroTexto 52">
            <a:extLst>
              <a:ext uri="{FF2B5EF4-FFF2-40B4-BE49-F238E27FC236}">
                <a16:creationId xmlns:a16="http://schemas.microsoft.com/office/drawing/2014/main" id="{B1AA860C-6AB4-CB2B-CD5D-BC7547A272D9}"/>
              </a:ext>
            </a:extLst>
          </p:cNvPr>
          <p:cNvSpPr txBox="1"/>
          <p:nvPr/>
        </p:nvSpPr>
        <p:spPr>
          <a:xfrm>
            <a:off x="6382801" y="2069377"/>
            <a:ext cx="939040" cy="307777"/>
          </a:xfrm>
          <a:prstGeom prst="rect">
            <a:avLst/>
          </a:prstGeom>
          <a:noFill/>
        </p:spPr>
        <p:txBody>
          <a:bodyPr wrap="none" rtlCol="0">
            <a:spAutoFit/>
          </a:bodyPr>
          <a:lstStyle/>
          <a:p>
            <a:r>
              <a:rPr lang="es-ES" sz="1400" dirty="0"/>
              <a:t>Categoría</a:t>
            </a:r>
          </a:p>
        </p:txBody>
      </p:sp>
      <p:sp>
        <p:nvSpPr>
          <p:cNvPr id="54" name="Triángulo 53">
            <a:extLst>
              <a:ext uri="{FF2B5EF4-FFF2-40B4-BE49-F238E27FC236}">
                <a16:creationId xmlns:a16="http://schemas.microsoft.com/office/drawing/2014/main" id="{637AC184-15D5-2DA0-2005-762D6D936155}"/>
              </a:ext>
            </a:extLst>
          </p:cNvPr>
          <p:cNvSpPr/>
          <p:nvPr/>
        </p:nvSpPr>
        <p:spPr>
          <a:xfrm rot="10800000">
            <a:off x="8051229" y="2150288"/>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5" name="Rectángulo 54">
            <a:extLst>
              <a:ext uri="{FF2B5EF4-FFF2-40B4-BE49-F238E27FC236}">
                <a16:creationId xmlns:a16="http://schemas.microsoft.com/office/drawing/2014/main" id="{C6578AD7-E3BE-5D59-6C02-2FC13B58DA8F}"/>
              </a:ext>
            </a:extLst>
          </p:cNvPr>
          <p:cNvSpPr/>
          <p:nvPr/>
        </p:nvSpPr>
        <p:spPr>
          <a:xfrm>
            <a:off x="6382801" y="2526036"/>
            <a:ext cx="1980614" cy="680135"/>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6" name="CuadroTexto 55">
            <a:extLst>
              <a:ext uri="{FF2B5EF4-FFF2-40B4-BE49-F238E27FC236}">
                <a16:creationId xmlns:a16="http://schemas.microsoft.com/office/drawing/2014/main" id="{308D76EF-89F7-5E43-07BE-912B3E5C666C}"/>
              </a:ext>
            </a:extLst>
          </p:cNvPr>
          <p:cNvSpPr txBox="1"/>
          <p:nvPr/>
        </p:nvSpPr>
        <p:spPr>
          <a:xfrm>
            <a:off x="6382801" y="2565224"/>
            <a:ext cx="1124026" cy="307777"/>
          </a:xfrm>
          <a:prstGeom prst="rect">
            <a:avLst/>
          </a:prstGeom>
          <a:noFill/>
        </p:spPr>
        <p:txBody>
          <a:bodyPr wrap="none" rtlCol="0">
            <a:spAutoFit/>
          </a:bodyPr>
          <a:lstStyle/>
          <a:p>
            <a:r>
              <a:rPr lang="es-ES" sz="1400" dirty="0"/>
              <a:t>Descripción</a:t>
            </a:r>
          </a:p>
        </p:txBody>
      </p:sp>
      <p:sp>
        <p:nvSpPr>
          <p:cNvPr id="57" name="Rectángulo 56">
            <a:extLst>
              <a:ext uri="{FF2B5EF4-FFF2-40B4-BE49-F238E27FC236}">
                <a16:creationId xmlns:a16="http://schemas.microsoft.com/office/drawing/2014/main" id="{98961BD1-475B-2B64-1626-23B0F25D23CD}"/>
              </a:ext>
            </a:extLst>
          </p:cNvPr>
          <p:cNvSpPr/>
          <p:nvPr/>
        </p:nvSpPr>
        <p:spPr>
          <a:xfrm>
            <a:off x="6382801" y="3321534"/>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8" name="CuadroTexto 57">
            <a:extLst>
              <a:ext uri="{FF2B5EF4-FFF2-40B4-BE49-F238E27FC236}">
                <a16:creationId xmlns:a16="http://schemas.microsoft.com/office/drawing/2014/main" id="{66A79EDA-52B9-7061-4236-F67B9741D1A1}"/>
              </a:ext>
            </a:extLst>
          </p:cNvPr>
          <p:cNvSpPr txBox="1"/>
          <p:nvPr/>
        </p:nvSpPr>
        <p:spPr>
          <a:xfrm>
            <a:off x="6382801" y="3360721"/>
            <a:ext cx="1643142" cy="307777"/>
          </a:xfrm>
          <a:prstGeom prst="rect">
            <a:avLst/>
          </a:prstGeom>
          <a:noFill/>
        </p:spPr>
        <p:txBody>
          <a:bodyPr wrap="none" rtlCol="0">
            <a:spAutoFit/>
          </a:bodyPr>
          <a:lstStyle/>
          <a:p>
            <a:r>
              <a:rPr lang="es-ES" sz="1400" dirty="0"/>
              <a:t>Imagen (cuadrada)</a:t>
            </a:r>
          </a:p>
        </p:txBody>
      </p:sp>
      <p:sp>
        <p:nvSpPr>
          <p:cNvPr id="59" name="Rectángulo 58">
            <a:extLst>
              <a:ext uri="{FF2B5EF4-FFF2-40B4-BE49-F238E27FC236}">
                <a16:creationId xmlns:a16="http://schemas.microsoft.com/office/drawing/2014/main" id="{401F29D2-6B93-546E-B7F6-6ACC7434E4DE}"/>
              </a:ext>
            </a:extLst>
          </p:cNvPr>
          <p:cNvSpPr/>
          <p:nvPr/>
        </p:nvSpPr>
        <p:spPr>
          <a:xfrm>
            <a:off x="6378257" y="4128168"/>
            <a:ext cx="191407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0" name="CuadroTexto 59">
            <a:extLst>
              <a:ext uri="{FF2B5EF4-FFF2-40B4-BE49-F238E27FC236}">
                <a16:creationId xmlns:a16="http://schemas.microsoft.com/office/drawing/2014/main" id="{8E14778B-1EEF-7BCD-6433-0825F6983C0B}"/>
              </a:ext>
            </a:extLst>
          </p:cNvPr>
          <p:cNvSpPr txBox="1"/>
          <p:nvPr/>
        </p:nvSpPr>
        <p:spPr>
          <a:xfrm>
            <a:off x="6560063" y="4148255"/>
            <a:ext cx="1443024" cy="253916"/>
          </a:xfrm>
          <a:prstGeom prst="rect">
            <a:avLst/>
          </a:prstGeom>
          <a:noFill/>
        </p:spPr>
        <p:txBody>
          <a:bodyPr wrap="none" rtlCol="0">
            <a:spAutoFit/>
          </a:bodyPr>
          <a:lstStyle/>
          <a:p>
            <a:r>
              <a:rPr lang="es-ES" sz="1050" b="1" dirty="0"/>
              <a:t>GRABAR PRODUCTO</a:t>
            </a:r>
          </a:p>
        </p:txBody>
      </p:sp>
      <p:sp>
        <p:nvSpPr>
          <p:cNvPr id="61" name="CuadroTexto 60">
            <a:extLst>
              <a:ext uri="{FF2B5EF4-FFF2-40B4-BE49-F238E27FC236}">
                <a16:creationId xmlns:a16="http://schemas.microsoft.com/office/drawing/2014/main" id="{EB83DE33-1D83-17B7-C2D4-74013F5927CB}"/>
              </a:ext>
            </a:extLst>
          </p:cNvPr>
          <p:cNvSpPr txBox="1"/>
          <p:nvPr/>
        </p:nvSpPr>
        <p:spPr>
          <a:xfrm>
            <a:off x="6258987" y="4904848"/>
            <a:ext cx="3848874" cy="307777"/>
          </a:xfrm>
          <a:prstGeom prst="rect">
            <a:avLst/>
          </a:prstGeom>
          <a:noFill/>
        </p:spPr>
        <p:txBody>
          <a:bodyPr wrap="none" rtlCol="0">
            <a:spAutoFit/>
          </a:bodyPr>
          <a:lstStyle/>
          <a:p>
            <a:pPr marL="285750" indent="-285750">
              <a:buFontTx/>
              <a:buChar char="-"/>
            </a:pPr>
            <a:r>
              <a:rPr lang="es-ES" sz="1400" dirty="0"/>
              <a:t>Validar formulario que no deje datos vacíos </a:t>
            </a:r>
          </a:p>
        </p:txBody>
      </p:sp>
    </p:spTree>
    <p:extLst>
      <p:ext uri="{BB962C8B-B14F-4D97-AF65-F5344CB8AC3E}">
        <p14:creationId xmlns:p14="http://schemas.microsoft.com/office/powerpoint/2010/main" val="69075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2A671-3BD2-20B5-F1C8-6624024FF21A}"/>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61CAD7FE-25E9-B1E4-39DE-9CEF6470E02B}"/>
              </a:ext>
            </a:extLst>
          </p:cNvPr>
          <p:cNvSpPr txBox="1"/>
          <p:nvPr/>
        </p:nvSpPr>
        <p:spPr>
          <a:xfrm>
            <a:off x="2401000" y="449724"/>
            <a:ext cx="1600503" cy="369332"/>
          </a:xfrm>
          <a:prstGeom prst="rect">
            <a:avLst/>
          </a:prstGeom>
          <a:noFill/>
        </p:spPr>
        <p:txBody>
          <a:bodyPr wrap="none" rtlCol="0">
            <a:spAutoFit/>
          </a:bodyPr>
          <a:lstStyle/>
          <a:p>
            <a:r>
              <a:rPr lang="es-ES" dirty="0"/>
              <a:t>Lunes 5 MAYO</a:t>
            </a:r>
          </a:p>
        </p:txBody>
      </p:sp>
      <p:sp>
        <p:nvSpPr>
          <p:cNvPr id="9" name="CuadroTexto 8">
            <a:extLst>
              <a:ext uri="{FF2B5EF4-FFF2-40B4-BE49-F238E27FC236}">
                <a16:creationId xmlns:a16="http://schemas.microsoft.com/office/drawing/2014/main" id="{AA522D9A-1E97-A7C0-8101-3B2C3FECAC4F}"/>
              </a:ext>
            </a:extLst>
          </p:cNvPr>
          <p:cNvSpPr txBox="1"/>
          <p:nvPr/>
        </p:nvSpPr>
        <p:spPr>
          <a:xfrm>
            <a:off x="2520243" y="1032599"/>
            <a:ext cx="1119217" cy="253916"/>
          </a:xfrm>
          <a:prstGeom prst="rect">
            <a:avLst/>
          </a:prstGeom>
          <a:noFill/>
        </p:spPr>
        <p:txBody>
          <a:bodyPr wrap="none" rtlCol="0">
            <a:spAutoFit/>
          </a:bodyPr>
          <a:lstStyle/>
          <a:p>
            <a:r>
              <a:rPr lang="es-ES" sz="1050" dirty="0"/>
              <a:t>Entrada S/15.00</a:t>
            </a:r>
          </a:p>
        </p:txBody>
      </p:sp>
      <p:sp>
        <p:nvSpPr>
          <p:cNvPr id="10" name="CuadroTexto 9">
            <a:extLst>
              <a:ext uri="{FF2B5EF4-FFF2-40B4-BE49-F238E27FC236}">
                <a16:creationId xmlns:a16="http://schemas.microsoft.com/office/drawing/2014/main" id="{57C20781-1501-EE31-F952-344D4858B70F}"/>
              </a:ext>
            </a:extLst>
          </p:cNvPr>
          <p:cNvSpPr txBox="1"/>
          <p:nvPr/>
        </p:nvSpPr>
        <p:spPr>
          <a:xfrm>
            <a:off x="3947989" y="1032599"/>
            <a:ext cx="1119217" cy="253916"/>
          </a:xfrm>
          <a:prstGeom prst="rect">
            <a:avLst/>
          </a:prstGeom>
          <a:noFill/>
        </p:spPr>
        <p:txBody>
          <a:bodyPr wrap="none" rtlCol="0">
            <a:spAutoFit/>
          </a:bodyPr>
          <a:lstStyle/>
          <a:p>
            <a:r>
              <a:rPr lang="es-ES" sz="1050" dirty="0"/>
              <a:t>Entrada S/20.00</a:t>
            </a:r>
          </a:p>
        </p:txBody>
      </p:sp>
      <p:sp>
        <p:nvSpPr>
          <p:cNvPr id="16" name="Rectángulo 15">
            <a:extLst>
              <a:ext uri="{FF2B5EF4-FFF2-40B4-BE49-F238E27FC236}">
                <a16:creationId xmlns:a16="http://schemas.microsoft.com/office/drawing/2014/main" id="{00E9D64C-8476-A0EB-AD13-F5E99F28F300}"/>
              </a:ext>
            </a:extLst>
          </p:cNvPr>
          <p:cNvSpPr/>
          <p:nvPr/>
        </p:nvSpPr>
        <p:spPr>
          <a:xfrm>
            <a:off x="2401000" y="1298512"/>
            <a:ext cx="9051302" cy="138234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a:extLst>
              <a:ext uri="{FF2B5EF4-FFF2-40B4-BE49-F238E27FC236}">
                <a16:creationId xmlns:a16="http://schemas.microsoft.com/office/drawing/2014/main" id="{9DEC67DE-59C5-EE73-9416-81EEA0E97759}"/>
              </a:ext>
            </a:extLst>
          </p:cNvPr>
          <p:cNvSpPr txBox="1"/>
          <p:nvPr/>
        </p:nvSpPr>
        <p:spPr>
          <a:xfrm>
            <a:off x="2445276" y="1437465"/>
            <a:ext cx="1356462" cy="253916"/>
          </a:xfrm>
          <a:prstGeom prst="rect">
            <a:avLst/>
          </a:prstGeom>
          <a:noFill/>
        </p:spPr>
        <p:txBody>
          <a:bodyPr wrap="none" rtlCol="0">
            <a:spAutoFit/>
          </a:bodyPr>
          <a:lstStyle/>
          <a:p>
            <a:r>
              <a:rPr lang="es-ES" sz="1050" dirty="0"/>
              <a:t>20 - Pollo a la braza</a:t>
            </a:r>
          </a:p>
        </p:txBody>
      </p:sp>
      <p:sp>
        <p:nvSpPr>
          <p:cNvPr id="34" name="CuadroTexto 33">
            <a:extLst>
              <a:ext uri="{FF2B5EF4-FFF2-40B4-BE49-F238E27FC236}">
                <a16:creationId xmlns:a16="http://schemas.microsoft.com/office/drawing/2014/main" id="{FFA983EC-3998-3744-E300-B894BAC3548B}"/>
              </a:ext>
            </a:extLst>
          </p:cNvPr>
          <p:cNvSpPr txBox="1"/>
          <p:nvPr/>
        </p:nvSpPr>
        <p:spPr>
          <a:xfrm>
            <a:off x="2445276" y="1703377"/>
            <a:ext cx="1309974" cy="253916"/>
          </a:xfrm>
          <a:prstGeom prst="rect">
            <a:avLst/>
          </a:prstGeom>
          <a:noFill/>
        </p:spPr>
        <p:txBody>
          <a:bodyPr wrap="none" rtlCol="0">
            <a:spAutoFit/>
          </a:bodyPr>
          <a:lstStyle/>
          <a:p>
            <a:r>
              <a:rPr lang="es-ES" sz="1050" dirty="0"/>
              <a:t>30 - Pollo a la braza</a:t>
            </a:r>
          </a:p>
        </p:txBody>
      </p:sp>
      <p:sp>
        <p:nvSpPr>
          <p:cNvPr id="40" name="CuadroTexto 39">
            <a:extLst>
              <a:ext uri="{FF2B5EF4-FFF2-40B4-BE49-F238E27FC236}">
                <a16:creationId xmlns:a16="http://schemas.microsoft.com/office/drawing/2014/main" id="{B9E05681-0184-F47A-BD99-3FA9227A401B}"/>
              </a:ext>
            </a:extLst>
          </p:cNvPr>
          <p:cNvSpPr txBox="1"/>
          <p:nvPr/>
        </p:nvSpPr>
        <p:spPr>
          <a:xfrm>
            <a:off x="2445276" y="1981285"/>
            <a:ext cx="1309974" cy="253916"/>
          </a:xfrm>
          <a:prstGeom prst="rect">
            <a:avLst/>
          </a:prstGeom>
          <a:noFill/>
        </p:spPr>
        <p:txBody>
          <a:bodyPr wrap="none" rtlCol="0">
            <a:spAutoFit/>
          </a:bodyPr>
          <a:lstStyle/>
          <a:p>
            <a:r>
              <a:rPr lang="es-ES" sz="1050" dirty="0"/>
              <a:t>20 - Pollo a la braza</a:t>
            </a:r>
          </a:p>
        </p:txBody>
      </p:sp>
      <p:sp>
        <p:nvSpPr>
          <p:cNvPr id="2" name="Rectángulo 1">
            <a:extLst>
              <a:ext uri="{FF2B5EF4-FFF2-40B4-BE49-F238E27FC236}">
                <a16:creationId xmlns:a16="http://schemas.microsoft.com/office/drawing/2014/main" id="{B10A9FB8-733E-966F-5DCD-8239512B91FC}"/>
              </a:ext>
            </a:extLst>
          </p:cNvPr>
          <p:cNvSpPr/>
          <p:nvPr/>
        </p:nvSpPr>
        <p:spPr>
          <a:xfrm>
            <a:off x="422679" y="1008607"/>
            <a:ext cx="1797569" cy="2108467"/>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DC3FA46E-36A6-F1CC-09E8-C49DE1F6CF70}"/>
              </a:ext>
            </a:extLst>
          </p:cNvPr>
          <p:cNvSpPr txBox="1"/>
          <p:nvPr/>
        </p:nvSpPr>
        <p:spPr>
          <a:xfrm>
            <a:off x="821671" y="1051591"/>
            <a:ext cx="779509" cy="369332"/>
          </a:xfrm>
          <a:prstGeom prst="rect">
            <a:avLst/>
          </a:prstGeom>
          <a:noFill/>
        </p:spPr>
        <p:txBody>
          <a:bodyPr wrap="none" rtlCol="0">
            <a:spAutoFit/>
          </a:bodyPr>
          <a:lstStyle/>
          <a:p>
            <a:r>
              <a:rPr lang="es-ES" dirty="0"/>
              <a:t>MAYO</a:t>
            </a:r>
          </a:p>
        </p:txBody>
      </p:sp>
      <p:sp>
        <p:nvSpPr>
          <p:cNvPr id="8" name="CuadroTexto 7">
            <a:extLst>
              <a:ext uri="{FF2B5EF4-FFF2-40B4-BE49-F238E27FC236}">
                <a16:creationId xmlns:a16="http://schemas.microsoft.com/office/drawing/2014/main" id="{DDA915BB-FDF2-9EAD-EC71-AFB57301A652}"/>
              </a:ext>
            </a:extLst>
          </p:cNvPr>
          <p:cNvSpPr txBox="1"/>
          <p:nvPr/>
        </p:nvSpPr>
        <p:spPr>
          <a:xfrm>
            <a:off x="558093" y="1483522"/>
            <a:ext cx="827471" cy="253916"/>
          </a:xfrm>
          <a:prstGeom prst="rect">
            <a:avLst/>
          </a:prstGeom>
          <a:noFill/>
        </p:spPr>
        <p:txBody>
          <a:bodyPr wrap="none" rtlCol="0">
            <a:spAutoFit/>
          </a:bodyPr>
          <a:lstStyle/>
          <a:p>
            <a:r>
              <a:rPr lang="es-ES" sz="1050" dirty="0"/>
              <a:t>Calendario</a:t>
            </a:r>
          </a:p>
        </p:txBody>
      </p:sp>
      <p:sp>
        <p:nvSpPr>
          <p:cNvPr id="12" name="CuadroTexto 11">
            <a:extLst>
              <a:ext uri="{FF2B5EF4-FFF2-40B4-BE49-F238E27FC236}">
                <a16:creationId xmlns:a16="http://schemas.microsoft.com/office/drawing/2014/main" id="{FB6AACDB-31A1-BB2D-00BB-03DDE8185D47}"/>
              </a:ext>
            </a:extLst>
          </p:cNvPr>
          <p:cNvSpPr txBox="1"/>
          <p:nvPr/>
        </p:nvSpPr>
        <p:spPr>
          <a:xfrm>
            <a:off x="2400999" y="2874630"/>
            <a:ext cx="1701684" cy="369332"/>
          </a:xfrm>
          <a:prstGeom prst="rect">
            <a:avLst/>
          </a:prstGeom>
          <a:noFill/>
        </p:spPr>
        <p:txBody>
          <a:bodyPr wrap="none" rtlCol="0">
            <a:spAutoFit/>
          </a:bodyPr>
          <a:lstStyle/>
          <a:p>
            <a:r>
              <a:rPr lang="es-ES" dirty="0"/>
              <a:t>martes 6 MAYO</a:t>
            </a:r>
          </a:p>
        </p:txBody>
      </p:sp>
      <p:sp>
        <p:nvSpPr>
          <p:cNvPr id="48" name="CuadroTexto 47">
            <a:extLst>
              <a:ext uri="{FF2B5EF4-FFF2-40B4-BE49-F238E27FC236}">
                <a16:creationId xmlns:a16="http://schemas.microsoft.com/office/drawing/2014/main" id="{394E924A-8A03-4D56-EB3B-97D0527CD2CD}"/>
              </a:ext>
            </a:extLst>
          </p:cNvPr>
          <p:cNvSpPr txBox="1"/>
          <p:nvPr/>
        </p:nvSpPr>
        <p:spPr>
          <a:xfrm>
            <a:off x="8706730" y="1025614"/>
            <a:ext cx="545342" cy="253916"/>
          </a:xfrm>
          <a:prstGeom prst="rect">
            <a:avLst/>
          </a:prstGeom>
          <a:noFill/>
        </p:spPr>
        <p:txBody>
          <a:bodyPr wrap="none" rtlCol="0">
            <a:spAutoFit/>
          </a:bodyPr>
          <a:lstStyle/>
          <a:p>
            <a:r>
              <a:rPr lang="es-ES" sz="1050" dirty="0"/>
              <a:t>Extras</a:t>
            </a:r>
          </a:p>
        </p:txBody>
      </p:sp>
      <p:sp>
        <p:nvSpPr>
          <p:cNvPr id="49" name="CuadroTexto 48">
            <a:extLst>
              <a:ext uri="{FF2B5EF4-FFF2-40B4-BE49-F238E27FC236}">
                <a16:creationId xmlns:a16="http://schemas.microsoft.com/office/drawing/2014/main" id="{464236B3-7557-1481-2DE1-A0D399CFE019}"/>
              </a:ext>
            </a:extLst>
          </p:cNvPr>
          <p:cNvSpPr txBox="1"/>
          <p:nvPr/>
        </p:nvSpPr>
        <p:spPr>
          <a:xfrm>
            <a:off x="10046713" y="1006731"/>
            <a:ext cx="681597" cy="253916"/>
          </a:xfrm>
          <a:prstGeom prst="rect">
            <a:avLst/>
          </a:prstGeom>
          <a:noFill/>
        </p:spPr>
        <p:txBody>
          <a:bodyPr wrap="none" rtlCol="0">
            <a:spAutoFit/>
          </a:bodyPr>
          <a:lstStyle/>
          <a:p>
            <a:r>
              <a:rPr lang="es-ES" sz="1050" dirty="0"/>
              <a:t>Combos</a:t>
            </a:r>
          </a:p>
        </p:txBody>
      </p:sp>
      <p:sp>
        <p:nvSpPr>
          <p:cNvPr id="52" name="CuadroTexto 51">
            <a:extLst>
              <a:ext uri="{FF2B5EF4-FFF2-40B4-BE49-F238E27FC236}">
                <a16:creationId xmlns:a16="http://schemas.microsoft.com/office/drawing/2014/main" id="{675F8C29-D4ED-CD82-FF06-ECE856A8D397}"/>
              </a:ext>
            </a:extLst>
          </p:cNvPr>
          <p:cNvSpPr txBox="1"/>
          <p:nvPr/>
        </p:nvSpPr>
        <p:spPr>
          <a:xfrm>
            <a:off x="5462179" y="1019616"/>
            <a:ext cx="1029449" cy="253916"/>
          </a:xfrm>
          <a:prstGeom prst="rect">
            <a:avLst/>
          </a:prstGeom>
          <a:noFill/>
        </p:spPr>
        <p:txBody>
          <a:bodyPr wrap="none" rtlCol="0">
            <a:spAutoFit/>
          </a:bodyPr>
          <a:lstStyle/>
          <a:p>
            <a:r>
              <a:rPr lang="es-ES" sz="1050" dirty="0"/>
              <a:t>Fondo S/15.00</a:t>
            </a:r>
          </a:p>
        </p:txBody>
      </p:sp>
      <p:sp>
        <p:nvSpPr>
          <p:cNvPr id="53" name="CuadroTexto 52">
            <a:extLst>
              <a:ext uri="{FF2B5EF4-FFF2-40B4-BE49-F238E27FC236}">
                <a16:creationId xmlns:a16="http://schemas.microsoft.com/office/drawing/2014/main" id="{767E57E2-4DCF-AF3F-6693-01B3B6F68AB5}"/>
              </a:ext>
            </a:extLst>
          </p:cNvPr>
          <p:cNvSpPr txBox="1"/>
          <p:nvPr/>
        </p:nvSpPr>
        <p:spPr>
          <a:xfrm>
            <a:off x="6889925" y="1019616"/>
            <a:ext cx="1029449" cy="253916"/>
          </a:xfrm>
          <a:prstGeom prst="rect">
            <a:avLst/>
          </a:prstGeom>
          <a:noFill/>
        </p:spPr>
        <p:txBody>
          <a:bodyPr wrap="none" rtlCol="0">
            <a:spAutoFit/>
          </a:bodyPr>
          <a:lstStyle/>
          <a:p>
            <a:r>
              <a:rPr lang="es-ES" sz="1050" dirty="0"/>
              <a:t>Fondo S/20.00</a:t>
            </a:r>
          </a:p>
        </p:txBody>
      </p:sp>
      <p:sp>
        <p:nvSpPr>
          <p:cNvPr id="54" name="CuadroTexto 53">
            <a:extLst>
              <a:ext uri="{FF2B5EF4-FFF2-40B4-BE49-F238E27FC236}">
                <a16:creationId xmlns:a16="http://schemas.microsoft.com/office/drawing/2014/main" id="{C82A49D2-C5A2-0A10-8FDB-C0FABF906B51}"/>
              </a:ext>
            </a:extLst>
          </p:cNvPr>
          <p:cNvSpPr txBox="1"/>
          <p:nvPr/>
        </p:nvSpPr>
        <p:spPr>
          <a:xfrm>
            <a:off x="3837607" y="1459550"/>
            <a:ext cx="1356462" cy="253916"/>
          </a:xfrm>
          <a:prstGeom prst="rect">
            <a:avLst/>
          </a:prstGeom>
          <a:noFill/>
        </p:spPr>
        <p:txBody>
          <a:bodyPr wrap="none" rtlCol="0">
            <a:spAutoFit/>
          </a:bodyPr>
          <a:lstStyle/>
          <a:p>
            <a:r>
              <a:rPr lang="es-ES" sz="1050" dirty="0"/>
              <a:t>20 - Pollo a la braza</a:t>
            </a:r>
          </a:p>
        </p:txBody>
      </p:sp>
      <p:sp>
        <p:nvSpPr>
          <p:cNvPr id="55" name="CuadroTexto 54">
            <a:extLst>
              <a:ext uri="{FF2B5EF4-FFF2-40B4-BE49-F238E27FC236}">
                <a16:creationId xmlns:a16="http://schemas.microsoft.com/office/drawing/2014/main" id="{873C0C36-1D9B-4135-B89E-0582137B1DFD}"/>
              </a:ext>
            </a:extLst>
          </p:cNvPr>
          <p:cNvSpPr txBox="1"/>
          <p:nvPr/>
        </p:nvSpPr>
        <p:spPr>
          <a:xfrm>
            <a:off x="3837607" y="1725462"/>
            <a:ext cx="1309974" cy="253916"/>
          </a:xfrm>
          <a:prstGeom prst="rect">
            <a:avLst/>
          </a:prstGeom>
          <a:noFill/>
        </p:spPr>
        <p:txBody>
          <a:bodyPr wrap="none" rtlCol="0">
            <a:spAutoFit/>
          </a:bodyPr>
          <a:lstStyle/>
          <a:p>
            <a:r>
              <a:rPr lang="es-ES" sz="1050" dirty="0"/>
              <a:t>30 - Pollo a la braza</a:t>
            </a:r>
          </a:p>
        </p:txBody>
      </p:sp>
      <p:sp>
        <p:nvSpPr>
          <p:cNvPr id="56" name="CuadroTexto 55">
            <a:extLst>
              <a:ext uri="{FF2B5EF4-FFF2-40B4-BE49-F238E27FC236}">
                <a16:creationId xmlns:a16="http://schemas.microsoft.com/office/drawing/2014/main" id="{4D1E6FD9-C703-0C7C-6090-047B2D678539}"/>
              </a:ext>
            </a:extLst>
          </p:cNvPr>
          <p:cNvSpPr txBox="1"/>
          <p:nvPr/>
        </p:nvSpPr>
        <p:spPr>
          <a:xfrm>
            <a:off x="3837607" y="2003370"/>
            <a:ext cx="1309974" cy="253916"/>
          </a:xfrm>
          <a:prstGeom prst="rect">
            <a:avLst/>
          </a:prstGeom>
          <a:noFill/>
        </p:spPr>
        <p:txBody>
          <a:bodyPr wrap="none" rtlCol="0">
            <a:spAutoFit/>
          </a:bodyPr>
          <a:lstStyle/>
          <a:p>
            <a:r>
              <a:rPr lang="es-ES" sz="1050" dirty="0"/>
              <a:t>20 - Pollo a la braza</a:t>
            </a:r>
          </a:p>
        </p:txBody>
      </p:sp>
      <p:sp>
        <p:nvSpPr>
          <p:cNvPr id="57" name="CuadroTexto 56">
            <a:extLst>
              <a:ext uri="{FF2B5EF4-FFF2-40B4-BE49-F238E27FC236}">
                <a16:creationId xmlns:a16="http://schemas.microsoft.com/office/drawing/2014/main" id="{05A461EC-91D7-0870-41F0-0DC1696CEAC3}"/>
              </a:ext>
            </a:extLst>
          </p:cNvPr>
          <p:cNvSpPr txBox="1"/>
          <p:nvPr/>
        </p:nvSpPr>
        <p:spPr>
          <a:xfrm>
            <a:off x="5328333" y="1454267"/>
            <a:ext cx="1356462" cy="253916"/>
          </a:xfrm>
          <a:prstGeom prst="rect">
            <a:avLst/>
          </a:prstGeom>
          <a:noFill/>
        </p:spPr>
        <p:txBody>
          <a:bodyPr wrap="none" rtlCol="0">
            <a:spAutoFit/>
          </a:bodyPr>
          <a:lstStyle/>
          <a:p>
            <a:r>
              <a:rPr lang="es-ES" sz="1050" dirty="0"/>
              <a:t>20 - Pollo a la braza</a:t>
            </a:r>
          </a:p>
        </p:txBody>
      </p:sp>
      <p:sp>
        <p:nvSpPr>
          <p:cNvPr id="58" name="CuadroTexto 57">
            <a:extLst>
              <a:ext uri="{FF2B5EF4-FFF2-40B4-BE49-F238E27FC236}">
                <a16:creationId xmlns:a16="http://schemas.microsoft.com/office/drawing/2014/main" id="{5D61BDA9-4AB2-84F3-C142-9CD6263DA9ED}"/>
              </a:ext>
            </a:extLst>
          </p:cNvPr>
          <p:cNvSpPr txBox="1"/>
          <p:nvPr/>
        </p:nvSpPr>
        <p:spPr>
          <a:xfrm>
            <a:off x="5328333" y="1720179"/>
            <a:ext cx="1309974" cy="253916"/>
          </a:xfrm>
          <a:prstGeom prst="rect">
            <a:avLst/>
          </a:prstGeom>
          <a:noFill/>
        </p:spPr>
        <p:txBody>
          <a:bodyPr wrap="none" rtlCol="0">
            <a:spAutoFit/>
          </a:bodyPr>
          <a:lstStyle/>
          <a:p>
            <a:r>
              <a:rPr lang="es-ES" sz="1050" dirty="0"/>
              <a:t>30 - Pollo a la braza</a:t>
            </a:r>
          </a:p>
        </p:txBody>
      </p:sp>
      <p:sp>
        <p:nvSpPr>
          <p:cNvPr id="59" name="CuadroTexto 58">
            <a:extLst>
              <a:ext uri="{FF2B5EF4-FFF2-40B4-BE49-F238E27FC236}">
                <a16:creationId xmlns:a16="http://schemas.microsoft.com/office/drawing/2014/main" id="{51B02C0B-0401-543E-7AC4-F02FA46DF757}"/>
              </a:ext>
            </a:extLst>
          </p:cNvPr>
          <p:cNvSpPr txBox="1"/>
          <p:nvPr/>
        </p:nvSpPr>
        <p:spPr>
          <a:xfrm>
            <a:off x="5328333" y="1998087"/>
            <a:ext cx="1309974" cy="253916"/>
          </a:xfrm>
          <a:prstGeom prst="rect">
            <a:avLst/>
          </a:prstGeom>
          <a:noFill/>
        </p:spPr>
        <p:txBody>
          <a:bodyPr wrap="none" rtlCol="0">
            <a:spAutoFit/>
          </a:bodyPr>
          <a:lstStyle/>
          <a:p>
            <a:r>
              <a:rPr lang="es-ES" sz="1050" dirty="0"/>
              <a:t>20 - Pollo a la braza</a:t>
            </a:r>
          </a:p>
        </p:txBody>
      </p:sp>
      <p:sp>
        <p:nvSpPr>
          <p:cNvPr id="60" name="CuadroTexto 59">
            <a:extLst>
              <a:ext uri="{FF2B5EF4-FFF2-40B4-BE49-F238E27FC236}">
                <a16:creationId xmlns:a16="http://schemas.microsoft.com/office/drawing/2014/main" id="{EE6D39B8-5CB0-E72C-4021-E4BDA71493BB}"/>
              </a:ext>
            </a:extLst>
          </p:cNvPr>
          <p:cNvSpPr txBox="1"/>
          <p:nvPr/>
        </p:nvSpPr>
        <p:spPr>
          <a:xfrm>
            <a:off x="6765483" y="1454267"/>
            <a:ext cx="1356462" cy="253916"/>
          </a:xfrm>
          <a:prstGeom prst="rect">
            <a:avLst/>
          </a:prstGeom>
          <a:noFill/>
        </p:spPr>
        <p:txBody>
          <a:bodyPr wrap="none" rtlCol="0">
            <a:spAutoFit/>
          </a:bodyPr>
          <a:lstStyle/>
          <a:p>
            <a:r>
              <a:rPr lang="es-ES" sz="1050" dirty="0"/>
              <a:t>20 - Pollo a la braza</a:t>
            </a:r>
          </a:p>
        </p:txBody>
      </p:sp>
      <p:sp>
        <p:nvSpPr>
          <p:cNvPr id="61" name="CuadroTexto 60">
            <a:extLst>
              <a:ext uri="{FF2B5EF4-FFF2-40B4-BE49-F238E27FC236}">
                <a16:creationId xmlns:a16="http://schemas.microsoft.com/office/drawing/2014/main" id="{67AEDE99-7507-8C14-92A2-973956243F35}"/>
              </a:ext>
            </a:extLst>
          </p:cNvPr>
          <p:cNvSpPr txBox="1"/>
          <p:nvPr/>
        </p:nvSpPr>
        <p:spPr>
          <a:xfrm>
            <a:off x="6765483" y="1720179"/>
            <a:ext cx="1309974" cy="253916"/>
          </a:xfrm>
          <a:prstGeom prst="rect">
            <a:avLst/>
          </a:prstGeom>
          <a:noFill/>
        </p:spPr>
        <p:txBody>
          <a:bodyPr wrap="none" rtlCol="0">
            <a:spAutoFit/>
          </a:bodyPr>
          <a:lstStyle/>
          <a:p>
            <a:r>
              <a:rPr lang="es-ES" sz="1050" dirty="0"/>
              <a:t>30 - Pollo a la braza</a:t>
            </a:r>
          </a:p>
        </p:txBody>
      </p:sp>
      <p:sp>
        <p:nvSpPr>
          <p:cNvPr id="62" name="CuadroTexto 61">
            <a:extLst>
              <a:ext uri="{FF2B5EF4-FFF2-40B4-BE49-F238E27FC236}">
                <a16:creationId xmlns:a16="http://schemas.microsoft.com/office/drawing/2014/main" id="{E7C2A014-CF4E-B290-6A1D-231B914B4CE9}"/>
              </a:ext>
            </a:extLst>
          </p:cNvPr>
          <p:cNvSpPr txBox="1"/>
          <p:nvPr/>
        </p:nvSpPr>
        <p:spPr>
          <a:xfrm>
            <a:off x="6765483" y="1998087"/>
            <a:ext cx="1309974" cy="253916"/>
          </a:xfrm>
          <a:prstGeom prst="rect">
            <a:avLst/>
          </a:prstGeom>
          <a:noFill/>
        </p:spPr>
        <p:txBody>
          <a:bodyPr wrap="none" rtlCol="0">
            <a:spAutoFit/>
          </a:bodyPr>
          <a:lstStyle/>
          <a:p>
            <a:r>
              <a:rPr lang="es-ES" sz="1050" dirty="0"/>
              <a:t>20 - Pollo a la braza</a:t>
            </a:r>
          </a:p>
        </p:txBody>
      </p:sp>
      <p:sp>
        <p:nvSpPr>
          <p:cNvPr id="63" name="CuadroTexto 62">
            <a:extLst>
              <a:ext uri="{FF2B5EF4-FFF2-40B4-BE49-F238E27FC236}">
                <a16:creationId xmlns:a16="http://schemas.microsoft.com/office/drawing/2014/main" id="{D145E9F2-9AA4-ABEA-7E9E-2092D568F41C}"/>
              </a:ext>
            </a:extLst>
          </p:cNvPr>
          <p:cNvSpPr txBox="1"/>
          <p:nvPr/>
        </p:nvSpPr>
        <p:spPr>
          <a:xfrm>
            <a:off x="8118931" y="1454267"/>
            <a:ext cx="1601721" cy="253916"/>
          </a:xfrm>
          <a:prstGeom prst="rect">
            <a:avLst/>
          </a:prstGeom>
          <a:noFill/>
        </p:spPr>
        <p:txBody>
          <a:bodyPr wrap="none" rtlCol="0">
            <a:spAutoFit/>
          </a:bodyPr>
          <a:lstStyle/>
          <a:p>
            <a:r>
              <a:rPr lang="es-ES" sz="1050" dirty="0"/>
              <a:t>20 – Chupete Fresa (S/5)</a:t>
            </a:r>
          </a:p>
        </p:txBody>
      </p:sp>
      <p:sp>
        <p:nvSpPr>
          <p:cNvPr id="64" name="CuadroTexto 63">
            <a:extLst>
              <a:ext uri="{FF2B5EF4-FFF2-40B4-BE49-F238E27FC236}">
                <a16:creationId xmlns:a16="http://schemas.microsoft.com/office/drawing/2014/main" id="{FF42807D-0BE5-5B89-FAC5-68DC16E2F189}"/>
              </a:ext>
            </a:extLst>
          </p:cNvPr>
          <p:cNvSpPr txBox="1"/>
          <p:nvPr/>
        </p:nvSpPr>
        <p:spPr>
          <a:xfrm>
            <a:off x="8118931" y="1720179"/>
            <a:ext cx="1601721" cy="253916"/>
          </a:xfrm>
          <a:prstGeom prst="rect">
            <a:avLst/>
          </a:prstGeom>
          <a:noFill/>
        </p:spPr>
        <p:txBody>
          <a:bodyPr wrap="none" rtlCol="0">
            <a:spAutoFit/>
          </a:bodyPr>
          <a:lstStyle/>
          <a:p>
            <a:r>
              <a:rPr lang="es-ES" sz="1050" dirty="0"/>
              <a:t>20 – Chupete Fresa (S/5)</a:t>
            </a:r>
          </a:p>
        </p:txBody>
      </p:sp>
      <p:sp>
        <p:nvSpPr>
          <p:cNvPr id="65" name="CuadroTexto 64">
            <a:extLst>
              <a:ext uri="{FF2B5EF4-FFF2-40B4-BE49-F238E27FC236}">
                <a16:creationId xmlns:a16="http://schemas.microsoft.com/office/drawing/2014/main" id="{F51F99D1-496F-0FB0-BD24-0572AE761C18}"/>
              </a:ext>
            </a:extLst>
          </p:cNvPr>
          <p:cNvSpPr txBox="1"/>
          <p:nvPr/>
        </p:nvSpPr>
        <p:spPr>
          <a:xfrm>
            <a:off x="8118931" y="1998087"/>
            <a:ext cx="1601721" cy="253916"/>
          </a:xfrm>
          <a:prstGeom prst="rect">
            <a:avLst/>
          </a:prstGeom>
          <a:noFill/>
        </p:spPr>
        <p:txBody>
          <a:bodyPr wrap="none" rtlCol="0">
            <a:spAutoFit/>
          </a:bodyPr>
          <a:lstStyle/>
          <a:p>
            <a:r>
              <a:rPr lang="es-ES" sz="1050" dirty="0"/>
              <a:t>20 – Chupete Fresa (S/5)</a:t>
            </a:r>
          </a:p>
        </p:txBody>
      </p:sp>
      <p:sp>
        <p:nvSpPr>
          <p:cNvPr id="66" name="CuadroTexto 65">
            <a:extLst>
              <a:ext uri="{FF2B5EF4-FFF2-40B4-BE49-F238E27FC236}">
                <a16:creationId xmlns:a16="http://schemas.microsoft.com/office/drawing/2014/main" id="{59EF95E1-69EB-F7A0-A6AE-57B4D5467E77}"/>
              </a:ext>
            </a:extLst>
          </p:cNvPr>
          <p:cNvSpPr txBox="1"/>
          <p:nvPr/>
        </p:nvSpPr>
        <p:spPr>
          <a:xfrm>
            <a:off x="9737157" y="1437465"/>
            <a:ext cx="1351652" cy="253916"/>
          </a:xfrm>
          <a:prstGeom prst="rect">
            <a:avLst/>
          </a:prstGeom>
          <a:noFill/>
        </p:spPr>
        <p:txBody>
          <a:bodyPr wrap="none" rtlCol="0">
            <a:spAutoFit/>
          </a:bodyPr>
          <a:lstStyle/>
          <a:p>
            <a:r>
              <a:rPr lang="es-ES" sz="1050" dirty="0"/>
              <a:t>20 – Combo 1 (S/55)</a:t>
            </a:r>
          </a:p>
        </p:txBody>
      </p:sp>
      <p:sp>
        <p:nvSpPr>
          <p:cNvPr id="67" name="CuadroTexto 66">
            <a:extLst>
              <a:ext uri="{FF2B5EF4-FFF2-40B4-BE49-F238E27FC236}">
                <a16:creationId xmlns:a16="http://schemas.microsoft.com/office/drawing/2014/main" id="{69489FBC-B098-0A01-EE81-B38BFFA1486B}"/>
              </a:ext>
            </a:extLst>
          </p:cNvPr>
          <p:cNvSpPr txBox="1"/>
          <p:nvPr/>
        </p:nvSpPr>
        <p:spPr>
          <a:xfrm>
            <a:off x="9737157" y="1703377"/>
            <a:ext cx="1351652" cy="253916"/>
          </a:xfrm>
          <a:prstGeom prst="rect">
            <a:avLst/>
          </a:prstGeom>
          <a:noFill/>
        </p:spPr>
        <p:txBody>
          <a:bodyPr wrap="none" rtlCol="0">
            <a:spAutoFit/>
          </a:bodyPr>
          <a:lstStyle/>
          <a:p>
            <a:r>
              <a:rPr lang="es-ES" sz="1050" dirty="0"/>
              <a:t>20 – Combo 2 (S/50)</a:t>
            </a:r>
          </a:p>
        </p:txBody>
      </p:sp>
      <p:sp>
        <p:nvSpPr>
          <p:cNvPr id="68" name="CuadroTexto 67">
            <a:extLst>
              <a:ext uri="{FF2B5EF4-FFF2-40B4-BE49-F238E27FC236}">
                <a16:creationId xmlns:a16="http://schemas.microsoft.com/office/drawing/2014/main" id="{E4779970-1761-F699-9441-805C2D8EA67F}"/>
              </a:ext>
            </a:extLst>
          </p:cNvPr>
          <p:cNvSpPr txBox="1"/>
          <p:nvPr/>
        </p:nvSpPr>
        <p:spPr>
          <a:xfrm>
            <a:off x="9737157" y="1981285"/>
            <a:ext cx="1351652" cy="253916"/>
          </a:xfrm>
          <a:prstGeom prst="rect">
            <a:avLst/>
          </a:prstGeom>
          <a:noFill/>
        </p:spPr>
        <p:txBody>
          <a:bodyPr wrap="none" rtlCol="0">
            <a:spAutoFit/>
          </a:bodyPr>
          <a:lstStyle/>
          <a:p>
            <a:r>
              <a:rPr lang="es-ES" sz="1050" dirty="0"/>
              <a:t>20 – Combo 3 (S/25)</a:t>
            </a:r>
          </a:p>
        </p:txBody>
      </p:sp>
      <p:sp>
        <p:nvSpPr>
          <p:cNvPr id="73" name="Rectángulo 72">
            <a:extLst>
              <a:ext uri="{FF2B5EF4-FFF2-40B4-BE49-F238E27FC236}">
                <a16:creationId xmlns:a16="http://schemas.microsoft.com/office/drawing/2014/main" id="{E8EFDA56-8D52-D725-BF6E-64FFB97D8AD0}"/>
              </a:ext>
            </a:extLst>
          </p:cNvPr>
          <p:cNvSpPr/>
          <p:nvPr/>
        </p:nvSpPr>
        <p:spPr>
          <a:xfrm>
            <a:off x="2400999" y="3580938"/>
            <a:ext cx="9051302" cy="138234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4" name="CuadroTexto 73">
            <a:extLst>
              <a:ext uri="{FF2B5EF4-FFF2-40B4-BE49-F238E27FC236}">
                <a16:creationId xmlns:a16="http://schemas.microsoft.com/office/drawing/2014/main" id="{757F2C08-8890-A8E2-9085-67983B4D0481}"/>
              </a:ext>
            </a:extLst>
          </p:cNvPr>
          <p:cNvSpPr txBox="1"/>
          <p:nvPr/>
        </p:nvSpPr>
        <p:spPr>
          <a:xfrm>
            <a:off x="2445275" y="3719891"/>
            <a:ext cx="1356462" cy="253916"/>
          </a:xfrm>
          <a:prstGeom prst="rect">
            <a:avLst/>
          </a:prstGeom>
          <a:noFill/>
        </p:spPr>
        <p:txBody>
          <a:bodyPr wrap="none" rtlCol="0">
            <a:spAutoFit/>
          </a:bodyPr>
          <a:lstStyle/>
          <a:p>
            <a:r>
              <a:rPr lang="es-ES" sz="1050" dirty="0"/>
              <a:t>20 - Pollo a la braza</a:t>
            </a:r>
          </a:p>
        </p:txBody>
      </p:sp>
      <p:sp>
        <p:nvSpPr>
          <p:cNvPr id="75" name="CuadroTexto 74">
            <a:extLst>
              <a:ext uri="{FF2B5EF4-FFF2-40B4-BE49-F238E27FC236}">
                <a16:creationId xmlns:a16="http://schemas.microsoft.com/office/drawing/2014/main" id="{76603C91-AEEF-CE33-C688-BC269846C3B8}"/>
              </a:ext>
            </a:extLst>
          </p:cNvPr>
          <p:cNvSpPr txBox="1"/>
          <p:nvPr/>
        </p:nvSpPr>
        <p:spPr>
          <a:xfrm>
            <a:off x="2445275" y="3985803"/>
            <a:ext cx="1309974" cy="253916"/>
          </a:xfrm>
          <a:prstGeom prst="rect">
            <a:avLst/>
          </a:prstGeom>
          <a:noFill/>
        </p:spPr>
        <p:txBody>
          <a:bodyPr wrap="none" rtlCol="0">
            <a:spAutoFit/>
          </a:bodyPr>
          <a:lstStyle/>
          <a:p>
            <a:r>
              <a:rPr lang="es-ES" sz="1050" dirty="0"/>
              <a:t>30 - Pollo a la braza</a:t>
            </a:r>
          </a:p>
        </p:txBody>
      </p:sp>
      <p:sp>
        <p:nvSpPr>
          <p:cNvPr id="76" name="CuadroTexto 75">
            <a:extLst>
              <a:ext uri="{FF2B5EF4-FFF2-40B4-BE49-F238E27FC236}">
                <a16:creationId xmlns:a16="http://schemas.microsoft.com/office/drawing/2014/main" id="{1F511943-FCB2-B192-04EB-B8E08ED4F3F5}"/>
              </a:ext>
            </a:extLst>
          </p:cNvPr>
          <p:cNvSpPr txBox="1"/>
          <p:nvPr/>
        </p:nvSpPr>
        <p:spPr>
          <a:xfrm>
            <a:off x="2445275" y="4263711"/>
            <a:ext cx="1309974" cy="253916"/>
          </a:xfrm>
          <a:prstGeom prst="rect">
            <a:avLst/>
          </a:prstGeom>
          <a:noFill/>
        </p:spPr>
        <p:txBody>
          <a:bodyPr wrap="none" rtlCol="0">
            <a:spAutoFit/>
          </a:bodyPr>
          <a:lstStyle/>
          <a:p>
            <a:r>
              <a:rPr lang="es-ES" sz="1050" dirty="0"/>
              <a:t>20 - Pollo a la braza</a:t>
            </a:r>
          </a:p>
        </p:txBody>
      </p:sp>
      <p:sp>
        <p:nvSpPr>
          <p:cNvPr id="85" name="CuadroTexto 84">
            <a:extLst>
              <a:ext uri="{FF2B5EF4-FFF2-40B4-BE49-F238E27FC236}">
                <a16:creationId xmlns:a16="http://schemas.microsoft.com/office/drawing/2014/main" id="{6CF73F70-2FBD-6A7D-CC1E-F80EA7D820D7}"/>
              </a:ext>
            </a:extLst>
          </p:cNvPr>
          <p:cNvSpPr txBox="1"/>
          <p:nvPr/>
        </p:nvSpPr>
        <p:spPr>
          <a:xfrm>
            <a:off x="3837606" y="3741976"/>
            <a:ext cx="1356462" cy="253916"/>
          </a:xfrm>
          <a:prstGeom prst="rect">
            <a:avLst/>
          </a:prstGeom>
          <a:noFill/>
        </p:spPr>
        <p:txBody>
          <a:bodyPr wrap="none" rtlCol="0">
            <a:spAutoFit/>
          </a:bodyPr>
          <a:lstStyle/>
          <a:p>
            <a:r>
              <a:rPr lang="es-ES" sz="1050" dirty="0"/>
              <a:t>20 - Pollo a la braza</a:t>
            </a:r>
          </a:p>
        </p:txBody>
      </p:sp>
      <p:sp>
        <p:nvSpPr>
          <p:cNvPr id="86" name="CuadroTexto 85">
            <a:extLst>
              <a:ext uri="{FF2B5EF4-FFF2-40B4-BE49-F238E27FC236}">
                <a16:creationId xmlns:a16="http://schemas.microsoft.com/office/drawing/2014/main" id="{6ECC43CE-2E39-E3CD-DDA2-AFF6BFDD8C35}"/>
              </a:ext>
            </a:extLst>
          </p:cNvPr>
          <p:cNvSpPr txBox="1"/>
          <p:nvPr/>
        </p:nvSpPr>
        <p:spPr>
          <a:xfrm>
            <a:off x="3837606" y="4007888"/>
            <a:ext cx="1309974" cy="253916"/>
          </a:xfrm>
          <a:prstGeom prst="rect">
            <a:avLst/>
          </a:prstGeom>
          <a:noFill/>
        </p:spPr>
        <p:txBody>
          <a:bodyPr wrap="none" rtlCol="0">
            <a:spAutoFit/>
          </a:bodyPr>
          <a:lstStyle/>
          <a:p>
            <a:r>
              <a:rPr lang="es-ES" sz="1050" dirty="0"/>
              <a:t>30 - Pollo a la braza</a:t>
            </a:r>
          </a:p>
        </p:txBody>
      </p:sp>
      <p:sp>
        <p:nvSpPr>
          <p:cNvPr id="87" name="CuadroTexto 86">
            <a:extLst>
              <a:ext uri="{FF2B5EF4-FFF2-40B4-BE49-F238E27FC236}">
                <a16:creationId xmlns:a16="http://schemas.microsoft.com/office/drawing/2014/main" id="{615B396B-887C-5E22-CB2C-B5C9C55159D4}"/>
              </a:ext>
            </a:extLst>
          </p:cNvPr>
          <p:cNvSpPr txBox="1"/>
          <p:nvPr/>
        </p:nvSpPr>
        <p:spPr>
          <a:xfrm>
            <a:off x="3837606" y="4285796"/>
            <a:ext cx="1309974" cy="253916"/>
          </a:xfrm>
          <a:prstGeom prst="rect">
            <a:avLst/>
          </a:prstGeom>
          <a:noFill/>
        </p:spPr>
        <p:txBody>
          <a:bodyPr wrap="none" rtlCol="0">
            <a:spAutoFit/>
          </a:bodyPr>
          <a:lstStyle/>
          <a:p>
            <a:r>
              <a:rPr lang="es-ES" sz="1050" dirty="0"/>
              <a:t>20 - Pollo a la braza</a:t>
            </a:r>
          </a:p>
        </p:txBody>
      </p:sp>
      <p:sp>
        <p:nvSpPr>
          <p:cNvPr id="88" name="CuadroTexto 87">
            <a:extLst>
              <a:ext uri="{FF2B5EF4-FFF2-40B4-BE49-F238E27FC236}">
                <a16:creationId xmlns:a16="http://schemas.microsoft.com/office/drawing/2014/main" id="{F375E9E2-A061-E2F6-A5AA-39B97BA4DA25}"/>
              </a:ext>
            </a:extLst>
          </p:cNvPr>
          <p:cNvSpPr txBox="1"/>
          <p:nvPr/>
        </p:nvSpPr>
        <p:spPr>
          <a:xfrm>
            <a:off x="5328332" y="3736693"/>
            <a:ext cx="1356462" cy="253916"/>
          </a:xfrm>
          <a:prstGeom prst="rect">
            <a:avLst/>
          </a:prstGeom>
          <a:noFill/>
        </p:spPr>
        <p:txBody>
          <a:bodyPr wrap="none" rtlCol="0">
            <a:spAutoFit/>
          </a:bodyPr>
          <a:lstStyle/>
          <a:p>
            <a:r>
              <a:rPr lang="es-ES" sz="1050" dirty="0"/>
              <a:t>20 - Pollo a la braza</a:t>
            </a:r>
          </a:p>
        </p:txBody>
      </p:sp>
      <p:sp>
        <p:nvSpPr>
          <p:cNvPr id="89" name="CuadroTexto 88">
            <a:extLst>
              <a:ext uri="{FF2B5EF4-FFF2-40B4-BE49-F238E27FC236}">
                <a16:creationId xmlns:a16="http://schemas.microsoft.com/office/drawing/2014/main" id="{28A9333B-A588-92C6-FA5D-FC6AB7C6B45A}"/>
              </a:ext>
            </a:extLst>
          </p:cNvPr>
          <p:cNvSpPr txBox="1"/>
          <p:nvPr/>
        </p:nvSpPr>
        <p:spPr>
          <a:xfrm>
            <a:off x="5328332" y="4002605"/>
            <a:ext cx="1309974" cy="253916"/>
          </a:xfrm>
          <a:prstGeom prst="rect">
            <a:avLst/>
          </a:prstGeom>
          <a:noFill/>
        </p:spPr>
        <p:txBody>
          <a:bodyPr wrap="none" rtlCol="0">
            <a:spAutoFit/>
          </a:bodyPr>
          <a:lstStyle/>
          <a:p>
            <a:r>
              <a:rPr lang="es-ES" sz="1050" dirty="0"/>
              <a:t>30 - Pollo a la braza</a:t>
            </a:r>
          </a:p>
        </p:txBody>
      </p:sp>
      <p:sp>
        <p:nvSpPr>
          <p:cNvPr id="90" name="CuadroTexto 89">
            <a:extLst>
              <a:ext uri="{FF2B5EF4-FFF2-40B4-BE49-F238E27FC236}">
                <a16:creationId xmlns:a16="http://schemas.microsoft.com/office/drawing/2014/main" id="{A725DCBA-A5A4-402C-9550-2AC64EFC4B6D}"/>
              </a:ext>
            </a:extLst>
          </p:cNvPr>
          <p:cNvSpPr txBox="1"/>
          <p:nvPr/>
        </p:nvSpPr>
        <p:spPr>
          <a:xfrm>
            <a:off x="5328332" y="4280513"/>
            <a:ext cx="1309974" cy="253916"/>
          </a:xfrm>
          <a:prstGeom prst="rect">
            <a:avLst/>
          </a:prstGeom>
          <a:noFill/>
        </p:spPr>
        <p:txBody>
          <a:bodyPr wrap="none" rtlCol="0">
            <a:spAutoFit/>
          </a:bodyPr>
          <a:lstStyle/>
          <a:p>
            <a:r>
              <a:rPr lang="es-ES" sz="1050" dirty="0"/>
              <a:t>20 - Pollo a la braza</a:t>
            </a:r>
          </a:p>
        </p:txBody>
      </p:sp>
      <p:sp>
        <p:nvSpPr>
          <p:cNvPr id="91" name="CuadroTexto 90">
            <a:extLst>
              <a:ext uri="{FF2B5EF4-FFF2-40B4-BE49-F238E27FC236}">
                <a16:creationId xmlns:a16="http://schemas.microsoft.com/office/drawing/2014/main" id="{59913ED5-6DFB-8A43-9C41-0268083918CF}"/>
              </a:ext>
            </a:extLst>
          </p:cNvPr>
          <p:cNvSpPr txBox="1"/>
          <p:nvPr/>
        </p:nvSpPr>
        <p:spPr>
          <a:xfrm>
            <a:off x="6765482" y="3736693"/>
            <a:ext cx="1356462" cy="253916"/>
          </a:xfrm>
          <a:prstGeom prst="rect">
            <a:avLst/>
          </a:prstGeom>
          <a:noFill/>
        </p:spPr>
        <p:txBody>
          <a:bodyPr wrap="none" rtlCol="0">
            <a:spAutoFit/>
          </a:bodyPr>
          <a:lstStyle/>
          <a:p>
            <a:r>
              <a:rPr lang="es-ES" sz="1050" dirty="0"/>
              <a:t>20 - Pollo a la braza</a:t>
            </a:r>
          </a:p>
        </p:txBody>
      </p:sp>
      <p:sp>
        <p:nvSpPr>
          <p:cNvPr id="92" name="CuadroTexto 91">
            <a:extLst>
              <a:ext uri="{FF2B5EF4-FFF2-40B4-BE49-F238E27FC236}">
                <a16:creationId xmlns:a16="http://schemas.microsoft.com/office/drawing/2014/main" id="{5C5A37C4-CD8B-573E-25C1-ACC7F34260B9}"/>
              </a:ext>
            </a:extLst>
          </p:cNvPr>
          <p:cNvSpPr txBox="1"/>
          <p:nvPr/>
        </p:nvSpPr>
        <p:spPr>
          <a:xfrm>
            <a:off x="6765482" y="4002605"/>
            <a:ext cx="1309974" cy="253916"/>
          </a:xfrm>
          <a:prstGeom prst="rect">
            <a:avLst/>
          </a:prstGeom>
          <a:noFill/>
        </p:spPr>
        <p:txBody>
          <a:bodyPr wrap="none" rtlCol="0">
            <a:spAutoFit/>
          </a:bodyPr>
          <a:lstStyle/>
          <a:p>
            <a:r>
              <a:rPr lang="es-ES" sz="1050" dirty="0"/>
              <a:t>30 - Pollo a la braza</a:t>
            </a:r>
          </a:p>
        </p:txBody>
      </p:sp>
      <p:sp>
        <p:nvSpPr>
          <p:cNvPr id="93" name="CuadroTexto 92">
            <a:extLst>
              <a:ext uri="{FF2B5EF4-FFF2-40B4-BE49-F238E27FC236}">
                <a16:creationId xmlns:a16="http://schemas.microsoft.com/office/drawing/2014/main" id="{D535D60D-3B1A-812F-D746-E7A5A776D2A2}"/>
              </a:ext>
            </a:extLst>
          </p:cNvPr>
          <p:cNvSpPr txBox="1"/>
          <p:nvPr/>
        </p:nvSpPr>
        <p:spPr>
          <a:xfrm>
            <a:off x="6765482" y="4280513"/>
            <a:ext cx="1309974" cy="253916"/>
          </a:xfrm>
          <a:prstGeom prst="rect">
            <a:avLst/>
          </a:prstGeom>
          <a:noFill/>
        </p:spPr>
        <p:txBody>
          <a:bodyPr wrap="none" rtlCol="0">
            <a:spAutoFit/>
          </a:bodyPr>
          <a:lstStyle/>
          <a:p>
            <a:r>
              <a:rPr lang="es-ES" sz="1050" dirty="0"/>
              <a:t>20 - Pollo a la braza</a:t>
            </a:r>
          </a:p>
        </p:txBody>
      </p:sp>
      <p:sp>
        <p:nvSpPr>
          <p:cNvPr id="94" name="CuadroTexto 93">
            <a:extLst>
              <a:ext uri="{FF2B5EF4-FFF2-40B4-BE49-F238E27FC236}">
                <a16:creationId xmlns:a16="http://schemas.microsoft.com/office/drawing/2014/main" id="{8F9F5151-51D8-38FF-31A0-3EDA5148AC26}"/>
              </a:ext>
            </a:extLst>
          </p:cNvPr>
          <p:cNvSpPr txBox="1"/>
          <p:nvPr/>
        </p:nvSpPr>
        <p:spPr>
          <a:xfrm>
            <a:off x="8118930" y="3736693"/>
            <a:ext cx="1601721" cy="253916"/>
          </a:xfrm>
          <a:prstGeom prst="rect">
            <a:avLst/>
          </a:prstGeom>
          <a:noFill/>
        </p:spPr>
        <p:txBody>
          <a:bodyPr wrap="none" rtlCol="0">
            <a:spAutoFit/>
          </a:bodyPr>
          <a:lstStyle/>
          <a:p>
            <a:r>
              <a:rPr lang="es-ES" sz="1050" dirty="0"/>
              <a:t>20 – Chupete Fresa (S/5)</a:t>
            </a:r>
          </a:p>
        </p:txBody>
      </p:sp>
      <p:sp>
        <p:nvSpPr>
          <p:cNvPr id="95" name="CuadroTexto 94">
            <a:extLst>
              <a:ext uri="{FF2B5EF4-FFF2-40B4-BE49-F238E27FC236}">
                <a16:creationId xmlns:a16="http://schemas.microsoft.com/office/drawing/2014/main" id="{D0EF4379-9A7F-3D7E-06AC-DA1F3774B6A7}"/>
              </a:ext>
            </a:extLst>
          </p:cNvPr>
          <p:cNvSpPr txBox="1"/>
          <p:nvPr/>
        </p:nvSpPr>
        <p:spPr>
          <a:xfrm>
            <a:off x="8118930" y="4002605"/>
            <a:ext cx="1601721" cy="253916"/>
          </a:xfrm>
          <a:prstGeom prst="rect">
            <a:avLst/>
          </a:prstGeom>
          <a:noFill/>
        </p:spPr>
        <p:txBody>
          <a:bodyPr wrap="none" rtlCol="0">
            <a:spAutoFit/>
          </a:bodyPr>
          <a:lstStyle/>
          <a:p>
            <a:r>
              <a:rPr lang="es-ES" sz="1050" dirty="0"/>
              <a:t>20 – Chupete Fresa (S/5)</a:t>
            </a:r>
          </a:p>
        </p:txBody>
      </p:sp>
      <p:sp>
        <p:nvSpPr>
          <p:cNvPr id="96" name="CuadroTexto 95">
            <a:extLst>
              <a:ext uri="{FF2B5EF4-FFF2-40B4-BE49-F238E27FC236}">
                <a16:creationId xmlns:a16="http://schemas.microsoft.com/office/drawing/2014/main" id="{D117D8A3-2F95-60D9-FEF9-48E59A98C3B5}"/>
              </a:ext>
            </a:extLst>
          </p:cNvPr>
          <p:cNvSpPr txBox="1"/>
          <p:nvPr/>
        </p:nvSpPr>
        <p:spPr>
          <a:xfrm>
            <a:off x="8118930" y="4280513"/>
            <a:ext cx="1601721" cy="253916"/>
          </a:xfrm>
          <a:prstGeom prst="rect">
            <a:avLst/>
          </a:prstGeom>
          <a:noFill/>
        </p:spPr>
        <p:txBody>
          <a:bodyPr wrap="none" rtlCol="0">
            <a:spAutoFit/>
          </a:bodyPr>
          <a:lstStyle/>
          <a:p>
            <a:r>
              <a:rPr lang="es-ES" sz="1050" dirty="0"/>
              <a:t>20 – Chupete Fresa (S/5)</a:t>
            </a:r>
          </a:p>
        </p:txBody>
      </p:sp>
      <p:sp>
        <p:nvSpPr>
          <p:cNvPr id="97" name="CuadroTexto 96">
            <a:extLst>
              <a:ext uri="{FF2B5EF4-FFF2-40B4-BE49-F238E27FC236}">
                <a16:creationId xmlns:a16="http://schemas.microsoft.com/office/drawing/2014/main" id="{B952B466-4E8A-0C46-774D-F0D5D53C7705}"/>
              </a:ext>
            </a:extLst>
          </p:cNvPr>
          <p:cNvSpPr txBox="1"/>
          <p:nvPr/>
        </p:nvSpPr>
        <p:spPr>
          <a:xfrm>
            <a:off x="9737156" y="3719891"/>
            <a:ext cx="1351652" cy="253916"/>
          </a:xfrm>
          <a:prstGeom prst="rect">
            <a:avLst/>
          </a:prstGeom>
          <a:noFill/>
        </p:spPr>
        <p:txBody>
          <a:bodyPr wrap="none" rtlCol="0">
            <a:spAutoFit/>
          </a:bodyPr>
          <a:lstStyle/>
          <a:p>
            <a:r>
              <a:rPr lang="es-ES" sz="1050" dirty="0"/>
              <a:t>20 – Combo 1 (S/55)</a:t>
            </a:r>
          </a:p>
        </p:txBody>
      </p:sp>
      <p:sp>
        <p:nvSpPr>
          <p:cNvPr id="98" name="CuadroTexto 97">
            <a:extLst>
              <a:ext uri="{FF2B5EF4-FFF2-40B4-BE49-F238E27FC236}">
                <a16:creationId xmlns:a16="http://schemas.microsoft.com/office/drawing/2014/main" id="{58C810B6-AA45-F1E5-C01D-15B28C0D8F29}"/>
              </a:ext>
            </a:extLst>
          </p:cNvPr>
          <p:cNvSpPr txBox="1"/>
          <p:nvPr/>
        </p:nvSpPr>
        <p:spPr>
          <a:xfrm>
            <a:off x="9737156" y="3985803"/>
            <a:ext cx="1351652" cy="253916"/>
          </a:xfrm>
          <a:prstGeom prst="rect">
            <a:avLst/>
          </a:prstGeom>
          <a:noFill/>
        </p:spPr>
        <p:txBody>
          <a:bodyPr wrap="none" rtlCol="0">
            <a:spAutoFit/>
          </a:bodyPr>
          <a:lstStyle/>
          <a:p>
            <a:r>
              <a:rPr lang="es-ES" sz="1050" dirty="0"/>
              <a:t>20 – Combo 2 (S/50)</a:t>
            </a:r>
          </a:p>
        </p:txBody>
      </p:sp>
      <p:sp>
        <p:nvSpPr>
          <p:cNvPr id="99" name="CuadroTexto 98">
            <a:extLst>
              <a:ext uri="{FF2B5EF4-FFF2-40B4-BE49-F238E27FC236}">
                <a16:creationId xmlns:a16="http://schemas.microsoft.com/office/drawing/2014/main" id="{5462C4B8-26D3-5B0C-BE51-73FA3F7ED8ED}"/>
              </a:ext>
            </a:extLst>
          </p:cNvPr>
          <p:cNvSpPr txBox="1"/>
          <p:nvPr/>
        </p:nvSpPr>
        <p:spPr>
          <a:xfrm>
            <a:off x="9737156" y="4263711"/>
            <a:ext cx="1351652" cy="253916"/>
          </a:xfrm>
          <a:prstGeom prst="rect">
            <a:avLst/>
          </a:prstGeom>
          <a:noFill/>
        </p:spPr>
        <p:txBody>
          <a:bodyPr wrap="none" rtlCol="0">
            <a:spAutoFit/>
          </a:bodyPr>
          <a:lstStyle/>
          <a:p>
            <a:r>
              <a:rPr lang="es-ES" sz="1050" dirty="0"/>
              <a:t>20 – Combo 3 (S/25)</a:t>
            </a:r>
          </a:p>
        </p:txBody>
      </p:sp>
      <p:sp>
        <p:nvSpPr>
          <p:cNvPr id="100" name="CuadroTexto 99">
            <a:extLst>
              <a:ext uri="{FF2B5EF4-FFF2-40B4-BE49-F238E27FC236}">
                <a16:creationId xmlns:a16="http://schemas.microsoft.com/office/drawing/2014/main" id="{65FD1559-5197-174F-6F7D-73048709AFE9}"/>
              </a:ext>
            </a:extLst>
          </p:cNvPr>
          <p:cNvSpPr txBox="1"/>
          <p:nvPr/>
        </p:nvSpPr>
        <p:spPr>
          <a:xfrm>
            <a:off x="2409859" y="5154623"/>
            <a:ext cx="1985031" cy="369332"/>
          </a:xfrm>
          <a:prstGeom prst="rect">
            <a:avLst/>
          </a:prstGeom>
          <a:noFill/>
        </p:spPr>
        <p:txBody>
          <a:bodyPr wrap="none" rtlCol="0">
            <a:spAutoFit/>
          </a:bodyPr>
          <a:lstStyle/>
          <a:p>
            <a:r>
              <a:rPr lang="es-ES" dirty="0" err="1"/>
              <a:t>Miercoles</a:t>
            </a:r>
            <a:r>
              <a:rPr lang="es-ES" dirty="0"/>
              <a:t> 7 MAYO</a:t>
            </a:r>
          </a:p>
        </p:txBody>
      </p:sp>
      <p:sp>
        <p:nvSpPr>
          <p:cNvPr id="105" name="Rectángulo 104">
            <a:extLst>
              <a:ext uri="{FF2B5EF4-FFF2-40B4-BE49-F238E27FC236}">
                <a16:creationId xmlns:a16="http://schemas.microsoft.com/office/drawing/2014/main" id="{6EBF3B0F-5E6E-BA07-D3C2-A3DF2D925B95}"/>
              </a:ext>
            </a:extLst>
          </p:cNvPr>
          <p:cNvSpPr/>
          <p:nvPr/>
        </p:nvSpPr>
        <p:spPr>
          <a:xfrm>
            <a:off x="2409859" y="5860931"/>
            <a:ext cx="9051302" cy="138234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6" name="CuadroTexto 105">
            <a:extLst>
              <a:ext uri="{FF2B5EF4-FFF2-40B4-BE49-F238E27FC236}">
                <a16:creationId xmlns:a16="http://schemas.microsoft.com/office/drawing/2014/main" id="{C068CF4A-F5AC-7A84-4A37-3AD7EF428AEC}"/>
              </a:ext>
            </a:extLst>
          </p:cNvPr>
          <p:cNvSpPr txBox="1"/>
          <p:nvPr/>
        </p:nvSpPr>
        <p:spPr>
          <a:xfrm>
            <a:off x="2454135" y="5999884"/>
            <a:ext cx="1356462" cy="253916"/>
          </a:xfrm>
          <a:prstGeom prst="rect">
            <a:avLst/>
          </a:prstGeom>
          <a:noFill/>
        </p:spPr>
        <p:txBody>
          <a:bodyPr wrap="none" rtlCol="0">
            <a:spAutoFit/>
          </a:bodyPr>
          <a:lstStyle/>
          <a:p>
            <a:r>
              <a:rPr lang="es-ES" sz="1050" dirty="0"/>
              <a:t>20 - Pollo a la braza</a:t>
            </a:r>
          </a:p>
        </p:txBody>
      </p:sp>
      <p:sp>
        <p:nvSpPr>
          <p:cNvPr id="107" name="CuadroTexto 106">
            <a:extLst>
              <a:ext uri="{FF2B5EF4-FFF2-40B4-BE49-F238E27FC236}">
                <a16:creationId xmlns:a16="http://schemas.microsoft.com/office/drawing/2014/main" id="{8AD5CF48-564E-D17C-7297-1E0147232C82}"/>
              </a:ext>
            </a:extLst>
          </p:cNvPr>
          <p:cNvSpPr txBox="1"/>
          <p:nvPr/>
        </p:nvSpPr>
        <p:spPr>
          <a:xfrm>
            <a:off x="2454135" y="6265796"/>
            <a:ext cx="1309974" cy="253916"/>
          </a:xfrm>
          <a:prstGeom prst="rect">
            <a:avLst/>
          </a:prstGeom>
          <a:noFill/>
        </p:spPr>
        <p:txBody>
          <a:bodyPr wrap="none" rtlCol="0">
            <a:spAutoFit/>
          </a:bodyPr>
          <a:lstStyle/>
          <a:p>
            <a:r>
              <a:rPr lang="es-ES" sz="1050" dirty="0"/>
              <a:t>30 - Pollo a la braza</a:t>
            </a:r>
          </a:p>
        </p:txBody>
      </p:sp>
      <p:sp>
        <p:nvSpPr>
          <p:cNvPr id="108" name="CuadroTexto 107">
            <a:extLst>
              <a:ext uri="{FF2B5EF4-FFF2-40B4-BE49-F238E27FC236}">
                <a16:creationId xmlns:a16="http://schemas.microsoft.com/office/drawing/2014/main" id="{8FF5B47D-BAB4-A21A-C10C-B4FAF15B970F}"/>
              </a:ext>
            </a:extLst>
          </p:cNvPr>
          <p:cNvSpPr txBox="1"/>
          <p:nvPr/>
        </p:nvSpPr>
        <p:spPr>
          <a:xfrm>
            <a:off x="2454135" y="6543704"/>
            <a:ext cx="1309974" cy="253916"/>
          </a:xfrm>
          <a:prstGeom prst="rect">
            <a:avLst/>
          </a:prstGeom>
          <a:noFill/>
        </p:spPr>
        <p:txBody>
          <a:bodyPr wrap="none" rtlCol="0">
            <a:spAutoFit/>
          </a:bodyPr>
          <a:lstStyle/>
          <a:p>
            <a:r>
              <a:rPr lang="es-ES" sz="1050" dirty="0"/>
              <a:t>20 - Pollo a la braza</a:t>
            </a:r>
          </a:p>
        </p:txBody>
      </p:sp>
      <p:sp>
        <p:nvSpPr>
          <p:cNvPr id="117" name="CuadroTexto 116">
            <a:extLst>
              <a:ext uri="{FF2B5EF4-FFF2-40B4-BE49-F238E27FC236}">
                <a16:creationId xmlns:a16="http://schemas.microsoft.com/office/drawing/2014/main" id="{364FB3E1-D8D3-8761-8619-543F21B179EE}"/>
              </a:ext>
            </a:extLst>
          </p:cNvPr>
          <p:cNvSpPr txBox="1"/>
          <p:nvPr/>
        </p:nvSpPr>
        <p:spPr>
          <a:xfrm>
            <a:off x="3846466" y="6021969"/>
            <a:ext cx="1356462" cy="253916"/>
          </a:xfrm>
          <a:prstGeom prst="rect">
            <a:avLst/>
          </a:prstGeom>
          <a:noFill/>
        </p:spPr>
        <p:txBody>
          <a:bodyPr wrap="none" rtlCol="0">
            <a:spAutoFit/>
          </a:bodyPr>
          <a:lstStyle/>
          <a:p>
            <a:r>
              <a:rPr lang="es-ES" sz="1050" dirty="0"/>
              <a:t>20 - Pollo a la braza</a:t>
            </a:r>
          </a:p>
        </p:txBody>
      </p:sp>
      <p:sp>
        <p:nvSpPr>
          <p:cNvPr id="118" name="CuadroTexto 117">
            <a:extLst>
              <a:ext uri="{FF2B5EF4-FFF2-40B4-BE49-F238E27FC236}">
                <a16:creationId xmlns:a16="http://schemas.microsoft.com/office/drawing/2014/main" id="{55241FA0-0F5A-6B45-82D5-FE5DED601693}"/>
              </a:ext>
            </a:extLst>
          </p:cNvPr>
          <p:cNvSpPr txBox="1"/>
          <p:nvPr/>
        </p:nvSpPr>
        <p:spPr>
          <a:xfrm>
            <a:off x="3846466" y="6287881"/>
            <a:ext cx="1309974" cy="253916"/>
          </a:xfrm>
          <a:prstGeom prst="rect">
            <a:avLst/>
          </a:prstGeom>
          <a:noFill/>
        </p:spPr>
        <p:txBody>
          <a:bodyPr wrap="none" rtlCol="0">
            <a:spAutoFit/>
          </a:bodyPr>
          <a:lstStyle/>
          <a:p>
            <a:r>
              <a:rPr lang="es-ES" sz="1050" dirty="0"/>
              <a:t>30 - Pollo a la braza</a:t>
            </a:r>
          </a:p>
        </p:txBody>
      </p:sp>
      <p:sp>
        <p:nvSpPr>
          <p:cNvPr id="119" name="CuadroTexto 118">
            <a:extLst>
              <a:ext uri="{FF2B5EF4-FFF2-40B4-BE49-F238E27FC236}">
                <a16:creationId xmlns:a16="http://schemas.microsoft.com/office/drawing/2014/main" id="{831AB2EA-8602-F982-66F3-60442B0078B1}"/>
              </a:ext>
            </a:extLst>
          </p:cNvPr>
          <p:cNvSpPr txBox="1"/>
          <p:nvPr/>
        </p:nvSpPr>
        <p:spPr>
          <a:xfrm>
            <a:off x="3846466" y="6565789"/>
            <a:ext cx="1309974" cy="253916"/>
          </a:xfrm>
          <a:prstGeom prst="rect">
            <a:avLst/>
          </a:prstGeom>
          <a:noFill/>
        </p:spPr>
        <p:txBody>
          <a:bodyPr wrap="none" rtlCol="0">
            <a:spAutoFit/>
          </a:bodyPr>
          <a:lstStyle/>
          <a:p>
            <a:r>
              <a:rPr lang="es-ES" sz="1050" dirty="0"/>
              <a:t>20 - Pollo a la braza</a:t>
            </a:r>
          </a:p>
        </p:txBody>
      </p:sp>
      <p:sp>
        <p:nvSpPr>
          <p:cNvPr id="120" name="CuadroTexto 119">
            <a:extLst>
              <a:ext uri="{FF2B5EF4-FFF2-40B4-BE49-F238E27FC236}">
                <a16:creationId xmlns:a16="http://schemas.microsoft.com/office/drawing/2014/main" id="{1BE95C4C-F743-5B0F-8AE9-25D125ECD878}"/>
              </a:ext>
            </a:extLst>
          </p:cNvPr>
          <p:cNvSpPr txBox="1"/>
          <p:nvPr/>
        </p:nvSpPr>
        <p:spPr>
          <a:xfrm>
            <a:off x="5337192" y="6016686"/>
            <a:ext cx="1356462" cy="253916"/>
          </a:xfrm>
          <a:prstGeom prst="rect">
            <a:avLst/>
          </a:prstGeom>
          <a:noFill/>
        </p:spPr>
        <p:txBody>
          <a:bodyPr wrap="none" rtlCol="0">
            <a:spAutoFit/>
          </a:bodyPr>
          <a:lstStyle/>
          <a:p>
            <a:r>
              <a:rPr lang="es-ES" sz="1050" dirty="0"/>
              <a:t>20 - Pollo a la braza</a:t>
            </a:r>
          </a:p>
        </p:txBody>
      </p:sp>
      <p:sp>
        <p:nvSpPr>
          <p:cNvPr id="121" name="CuadroTexto 120">
            <a:extLst>
              <a:ext uri="{FF2B5EF4-FFF2-40B4-BE49-F238E27FC236}">
                <a16:creationId xmlns:a16="http://schemas.microsoft.com/office/drawing/2014/main" id="{7CDA5955-5E9B-5ABB-C0D3-73542174EC2F}"/>
              </a:ext>
            </a:extLst>
          </p:cNvPr>
          <p:cNvSpPr txBox="1"/>
          <p:nvPr/>
        </p:nvSpPr>
        <p:spPr>
          <a:xfrm>
            <a:off x="5337192" y="6282598"/>
            <a:ext cx="1309974" cy="253916"/>
          </a:xfrm>
          <a:prstGeom prst="rect">
            <a:avLst/>
          </a:prstGeom>
          <a:noFill/>
        </p:spPr>
        <p:txBody>
          <a:bodyPr wrap="none" rtlCol="0">
            <a:spAutoFit/>
          </a:bodyPr>
          <a:lstStyle/>
          <a:p>
            <a:r>
              <a:rPr lang="es-ES" sz="1050" dirty="0"/>
              <a:t>30 - Pollo a la braza</a:t>
            </a:r>
          </a:p>
        </p:txBody>
      </p:sp>
      <p:sp>
        <p:nvSpPr>
          <p:cNvPr id="122" name="CuadroTexto 121">
            <a:extLst>
              <a:ext uri="{FF2B5EF4-FFF2-40B4-BE49-F238E27FC236}">
                <a16:creationId xmlns:a16="http://schemas.microsoft.com/office/drawing/2014/main" id="{3B174B4E-4BCF-5805-3505-804B5822D58E}"/>
              </a:ext>
            </a:extLst>
          </p:cNvPr>
          <p:cNvSpPr txBox="1"/>
          <p:nvPr/>
        </p:nvSpPr>
        <p:spPr>
          <a:xfrm>
            <a:off x="5337192" y="6560506"/>
            <a:ext cx="1309974" cy="253916"/>
          </a:xfrm>
          <a:prstGeom prst="rect">
            <a:avLst/>
          </a:prstGeom>
          <a:noFill/>
        </p:spPr>
        <p:txBody>
          <a:bodyPr wrap="none" rtlCol="0">
            <a:spAutoFit/>
          </a:bodyPr>
          <a:lstStyle/>
          <a:p>
            <a:r>
              <a:rPr lang="es-ES" sz="1050" dirty="0"/>
              <a:t>20 - Pollo a la braza</a:t>
            </a:r>
          </a:p>
        </p:txBody>
      </p:sp>
      <p:sp>
        <p:nvSpPr>
          <p:cNvPr id="123" name="CuadroTexto 122">
            <a:extLst>
              <a:ext uri="{FF2B5EF4-FFF2-40B4-BE49-F238E27FC236}">
                <a16:creationId xmlns:a16="http://schemas.microsoft.com/office/drawing/2014/main" id="{3ED2163F-9707-1CD6-6DF3-1C5CBA581AC2}"/>
              </a:ext>
            </a:extLst>
          </p:cNvPr>
          <p:cNvSpPr txBox="1"/>
          <p:nvPr/>
        </p:nvSpPr>
        <p:spPr>
          <a:xfrm>
            <a:off x="6774342" y="6016686"/>
            <a:ext cx="1356462" cy="253916"/>
          </a:xfrm>
          <a:prstGeom prst="rect">
            <a:avLst/>
          </a:prstGeom>
          <a:noFill/>
        </p:spPr>
        <p:txBody>
          <a:bodyPr wrap="none" rtlCol="0">
            <a:spAutoFit/>
          </a:bodyPr>
          <a:lstStyle/>
          <a:p>
            <a:r>
              <a:rPr lang="es-ES" sz="1050" dirty="0"/>
              <a:t>20 - Pollo a la braza</a:t>
            </a:r>
          </a:p>
        </p:txBody>
      </p:sp>
      <p:sp>
        <p:nvSpPr>
          <p:cNvPr id="124" name="CuadroTexto 123">
            <a:extLst>
              <a:ext uri="{FF2B5EF4-FFF2-40B4-BE49-F238E27FC236}">
                <a16:creationId xmlns:a16="http://schemas.microsoft.com/office/drawing/2014/main" id="{0C201D6D-FD57-0530-EDE4-CA050786CFE9}"/>
              </a:ext>
            </a:extLst>
          </p:cNvPr>
          <p:cNvSpPr txBox="1"/>
          <p:nvPr/>
        </p:nvSpPr>
        <p:spPr>
          <a:xfrm>
            <a:off x="6774342" y="6282598"/>
            <a:ext cx="1309974" cy="253916"/>
          </a:xfrm>
          <a:prstGeom prst="rect">
            <a:avLst/>
          </a:prstGeom>
          <a:noFill/>
        </p:spPr>
        <p:txBody>
          <a:bodyPr wrap="none" rtlCol="0">
            <a:spAutoFit/>
          </a:bodyPr>
          <a:lstStyle/>
          <a:p>
            <a:r>
              <a:rPr lang="es-ES" sz="1050" dirty="0"/>
              <a:t>30 - Pollo a la braza</a:t>
            </a:r>
          </a:p>
        </p:txBody>
      </p:sp>
      <p:sp>
        <p:nvSpPr>
          <p:cNvPr id="125" name="CuadroTexto 124">
            <a:extLst>
              <a:ext uri="{FF2B5EF4-FFF2-40B4-BE49-F238E27FC236}">
                <a16:creationId xmlns:a16="http://schemas.microsoft.com/office/drawing/2014/main" id="{AFBC7BD1-0AA3-A990-612F-B502DC20E189}"/>
              </a:ext>
            </a:extLst>
          </p:cNvPr>
          <p:cNvSpPr txBox="1"/>
          <p:nvPr/>
        </p:nvSpPr>
        <p:spPr>
          <a:xfrm>
            <a:off x="6774342" y="6560506"/>
            <a:ext cx="1309974" cy="253916"/>
          </a:xfrm>
          <a:prstGeom prst="rect">
            <a:avLst/>
          </a:prstGeom>
          <a:noFill/>
        </p:spPr>
        <p:txBody>
          <a:bodyPr wrap="none" rtlCol="0">
            <a:spAutoFit/>
          </a:bodyPr>
          <a:lstStyle/>
          <a:p>
            <a:r>
              <a:rPr lang="es-ES" sz="1050" dirty="0"/>
              <a:t>20 - Pollo a la braza</a:t>
            </a:r>
          </a:p>
        </p:txBody>
      </p:sp>
      <p:sp>
        <p:nvSpPr>
          <p:cNvPr id="126" name="CuadroTexto 125">
            <a:extLst>
              <a:ext uri="{FF2B5EF4-FFF2-40B4-BE49-F238E27FC236}">
                <a16:creationId xmlns:a16="http://schemas.microsoft.com/office/drawing/2014/main" id="{9D8DEEB7-79A9-7F52-F175-E3DB41A7D2C8}"/>
              </a:ext>
            </a:extLst>
          </p:cNvPr>
          <p:cNvSpPr txBox="1"/>
          <p:nvPr/>
        </p:nvSpPr>
        <p:spPr>
          <a:xfrm>
            <a:off x="8127790" y="6016686"/>
            <a:ext cx="1601721" cy="253916"/>
          </a:xfrm>
          <a:prstGeom prst="rect">
            <a:avLst/>
          </a:prstGeom>
          <a:noFill/>
        </p:spPr>
        <p:txBody>
          <a:bodyPr wrap="none" rtlCol="0">
            <a:spAutoFit/>
          </a:bodyPr>
          <a:lstStyle/>
          <a:p>
            <a:r>
              <a:rPr lang="es-ES" sz="1050" dirty="0"/>
              <a:t>20 – Chupete Fresa (S/5)</a:t>
            </a:r>
          </a:p>
        </p:txBody>
      </p:sp>
      <p:sp>
        <p:nvSpPr>
          <p:cNvPr id="127" name="CuadroTexto 126">
            <a:extLst>
              <a:ext uri="{FF2B5EF4-FFF2-40B4-BE49-F238E27FC236}">
                <a16:creationId xmlns:a16="http://schemas.microsoft.com/office/drawing/2014/main" id="{B3FAC632-1F47-63C9-6144-3FB1D679A482}"/>
              </a:ext>
            </a:extLst>
          </p:cNvPr>
          <p:cNvSpPr txBox="1"/>
          <p:nvPr/>
        </p:nvSpPr>
        <p:spPr>
          <a:xfrm>
            <a:off x="8127790" y="6282598"/>
            <a:ext cx="1601721" cy="253916"/>
          </a:xfrm>
          <a:prstGeom prst="rect">
            <a:avLst/>
          </a:prstGeom>
          <a:noFill/>
        </p:spPr>
        <p:txBody>
          <a:bodyPr wrap="none" rtlCol="0">
            <a:spAutoFit/>
          </a:bodyPr>
          <a:lstStyle/>
          <a:p>
            <a:r>
              <a:rPr lang="es-ES" sz="1050" dirty="0"/>
              <a:t>20 – Chupete Fresa (S/5)</a:t>
            </a:r>
          </a:p>
        </p:txBody>
      </p:sp>
      <p:sp>
        <p:nvSpPr>
          <p:cNvPr id="128" name="CuadroTexto 127">
            <a:extLst>
              <a:ext uri="{FF2B5EF4-FFF2-40B4-BE49-F238E27FC236}">
                <a16:creationId xmlns:a16="http://schemas.microsoft.com/office/drawing/2014/main" id="{7A7BB484-A945-6FC9-7084-FE08B29FD9C2}"/>
              </a:ext>
            </a:extLst>
          </p:cNvPr>
          <p:cNvSpPr txBox="1"/>
          <p:nvPr/>
        </p:nvSpPr>
        <p:spPr>
          <a:xfrm>
            <a:off x="8127790" y="6560506"/>
            <a:ext cx="1601721" cy="253916"/>
          </a:xfrm>
          <a:prstGeom prst="rect">
            <a:avLst/>
          </a:prstGeom>
          <a:noFill/>
        </p:spPr>
        <p:txBody>
          <a:bodyPr wrap="none" rtlCol="0">
            <a:spAutoFit/>
          </a:bodyPr>
          <a:lstStyle/>
          <a:p>
            <a:r>
              <a:rPr lang="es-ES" sz="1050" dirty="0"/>
              <a:t>20 – Chupete Fresa (S/5)</a:t>
            </a:r>
          </a:p>
        </p:txBody>
      </p:sp>
      <p:sp>
        <p:nvSpPr>
          <p:cNvPr id="129" name="CuadroTexto 128">
            <a:extLst>
              <a:ext uri="{FF2B5EF4-FFF2-40B4-BE49-F238E27FC236}">
                <a16:creationId xmlns:a16="http://schemas.microsoft.com/office/drawing/2014/main" id="{B187B265-742C-6F61-A3CB-F6C9214B30F3}"/>
              </a:ext>
            </a:extLst>
          </p:cNvPr>
          <p:cNvSpPr txBox="1"/>
          <p:nvPr/>
        </p:nvSpPr>
        <p:spPr>
          <a:xfrm>
            <a:off x="9746016" y="5999884"/>
            <a:ext cx="1351652" cy="253916"/>
          </a:xfrm>
          <a:prstGeom prst="rect">
            <a:avLst/>
          </a:prstGeom>
          <a:noFill/>
        </p:spPr>
        <p:txBody>
          <a:bodyPr wrap="none" rtlCol="0">
            <a:spAutoFit/>
          </a:bodyPr>
          <a:lstStyle/>
          <a:p>
            <a:r>
              <a:rPr lang="es-ES" sz="1050" dirty="0"/>
              <a:t>20 – Combo 1 (S/55)</a:t>
            </a:r>
          </a:p>
        </p:txBody>
      </p:sp>
      <p:sp>
        <p:nvSpPr>
          <p:cNvPr id="130" name="CuadroTexto 129">
            <a:extLst>
              <a:ext uri="{FF2B5EF4-FFF2-40B4-BE49-F238E27FC236}">
                <a16:creationId xmlns:a16="http://schemas.microsoft.com/office/drawing/2014/main" id="{EC3A430D-17F5-2676-0118-7125101653D1}"/>
              </a:ext>
            </a:extLst>
          </p:cNvPr>
          <p:cNvSpPr txBox="1"/>
          <p:nvPr/>
        </p:nvSpPr>
        <p:spPr>
          <a:xfrm>
            <a:off x="9746016" y="6265796"/>
            <a:ext cx="1351652" cy="253916"/>
          </a:xfrm>
          <a:prstGeom prst="rect">
            <a:avLst/>
          </a:prstGeom>
          <a:noFill/>
        </p:spPr>
        <p:txBody>
          <a:bodyPr wrap="none" rtlCol="0">
            <a:spAutoFit/>
          </a:bodyPr>
          <a:lstStyle/>
          <a:p>
            <a:r>
              <a:rPr lang="es-ES" sz="1050" dirty="0"/>
              <a:t>20 – Combo 2 (S/50)</a:t>
            </a:r>
          </a:p>
        </p:txBody>
      </p:sp>
      <p:sp>
        <p:nvSpPr>
          <p:cNvPr id="131" name="CuadroTexto 130">
            <a:extLst>
              <a:ext uri="{FF2B5EF4-FFF2-40B4-BE49-F238E27FC236}">
                <a16:creationId xmlns:a16="http://schemas.microsoft.com/office/drawing/2014/main" id="{597D2431-E87C-FC94-2AE6-4F25D615332C}"/>
              </a:ext>
            </a:extLst>
          </p:cNvPr>
          <p:cNvSpPr txBox="1"/>
          <p:nvPr/>
        </p:nvSpPr>
        <p:spPr>
          <a:xfrm>
            <a:off x="9746016" y="6543704"/>
            <a:ext cx="1351652" cy="253916"/>
          </a:xfrm>
          <a:prstGeom prst="rect">
            <a:avLst/>
          </a:prstGeom>
          <a:noFill/>
        </p:spPr>
        <p:txBody>
          <a:bodyPr wrap="none" rtlCol="0">
            <a:spAutoFit/>
          </a:bodyPr>
          <a:lstStyle/>
          <a:p>
            <a:r>
              <a:rPr lang="es-ES" sz="1050" dirty="0"/>
              <a:t>20 – Combo 3 (S/25)</a:t>
            </a:r>
          </a:p>
        </p:txBody>
      </p:sp>
      <p:sp>
        <p:nvSpPr>
          <p:cNvPr id="132" name="CuadroTexto 131">
            <a:extLst>
              <a:ext uri="{FF2B5EF4-FFF2-40B4-BE49-F238E27FC236}">
                <a16:creationId xmlns:a16="http://schemas.microsoft.com/office/drawing/2014/main" id="{FFEABF55-C061-F2A0-D54C-94D234CE6C74}"/>
              </a:ext>
            </a:extLst>
          </p:cNvPr>
          <p:cNvSpPr txBox="1"/>
          <p:nvPr/>
        </p:nvSpPr>
        <p:spPr>
          <a:xfrm>
            <a:off x="4786326" y="526959"/>
            <a:ext cx="631904" cy="253916"/>
          </a:xfrm>
          <a:prstGeom prst="rect">
            <a:avLst/>
          </a:prstGeom>
          <a:noFill/>
        </p:spPr>
        <p:txBody>
          <a:bodyPr wrap="none" rtlCol="0">
            <a:spAutoFit/>
          </a:bodyPr>
          <a:lstStyle/>
          <a:p>
            <a:r>
              <a:rPr lang="es-ES" sz="1050" b="1" dirty="0"/>
              <a:t>EDITAR</a:t>
            </a:r>
          </a:p>
        </p:txBody>
      </p:sp>
      <p:sp>
        <p:nvSpPr>
          <p:cNvPr id="133" name="CuadroTexto 132">
            <a:extLst>
              <a:ext uri="{FF2B5EF4-FFF2-40B4-BE49-F238E27FC236}">
                <a16:creationId xmlns:a16="http://schemas.microsoft.com/office/drawing/2014/main" id="{6740C9C0-72F1-A812-840F-2A18E8C6CACF}"/>
              </a:ext>
            </a:extLst>
          </p:cNvPr>
          <p:cNvSpPr txBox="1"/>
          <p:nvPr/>
        </p:nvSpPr>
        <p:spPr>
          <a:xfrm>
            <a:off x="4865347" y="2901015"/>
            <a:ext cx="631904" cy="253916"/>
          </a:xfrm>
          <a:prstGeom prst="rect">
            <a:avLst/>
          </a:prstGeom>
          <a:noFill/>
        </p:spPr>
        <p:txBody>
          <a:bodyPr wrap="none" rtlCol="0">
            <a:spAutoFit/>
          </a:bodyPr>
          <a:lstStyle/>
          <a:p>
            <a:r>
              <a:rPr lang="es-ES" sz="1050" b="1" dirty="0"/>
              <a:t>EDITAR</a:t>
            </a:r>
          </a:p>
        </p:txBody>
      </p:sp>
      <p:sp>
        <p:nvSpPr>
          <p:cNvPr id="134" name="CuadroTexto 133">
            <a:extLst>
              <a:ext uri="{FF2B5EF4-FFF2-40B4-BE49-F238E27FC236}">
                <a16:creationId xmlns:a16="http://schemas.microsoft.com/office/drawing/2014/main" id="{EFCA46E0-C8CB-8461-BC37-E37FE9FCD056}"/>
              </a:ext>
            </a:extLst>
          </p:cNvPr>
          <p:cNvSpPr txBox="1"/>
          <p:nvPr/>
        </p:nvSpPr>
        <p:spPr>
          <a:xfrm>
            <a:off x="4571024" y="5248587"/>
            <a:ext cx="631904" cy="253916"/>
          </a:xfrm>
          <a:prstGeom prst="rect">
            <a:avLst/>
          </a:prstGeom>
          <a:noFill/>
        </p:spPr>
        <p:txBody>
          <a:bodyPr wrap="none" rtlCol="0">
            <a:spAutoFit/>
          </a:bodyPr>
          <a:lstStyle/>
          <a:p>
            <a:r>
              <a:rPr lang="es-ES" sz="1050" b="1" dirty="0"/>
              <a:t>EDITAR</a:t>
            </a:r>
          </a:p>
        </p:txBody>
      </p:sp>
      <p:sp>
        <p:nvSpPr>
          <p:cNvPr id="135" name="CuadroTexto 134">
            <a:extLst>
              <a:ext uri="{FF2B5EF4-FFF2-40B4-BE49-F238E27FC236}">
                <a16:creationId xmlns:a16="http://schemas.microsoft.com/office/drawing/2014/main" id="{02ECEC74-13E4-7F30-E043-A04C375A51F9}"/>
              </a:ext>
            </a:extLst>
          </p:cNvPr>
          <p:cNvSpPr txBox="1"/>
          <p:nvPr/>
        </p:nvSpPr>
        <p:spPr>
          <a:xfrm>
            <a:off x="2520243" y="3346526"/>
            <a:ext cx="1119217" cy="253916"/>
          </a:xfrm>
          <a:prstGeom prst="rect">
            <a:avLst/>
          </a:prstGeom>
          <a:noFill/>
        </p:spPr>
        <p:txBody>
          <a:bodyPr wrap="none" rtlCol="0">
            <a:spAutoFit/>
          </a:bodyPr>
          <a:lstStyle/>
          <a:p>
            <a:r>
              <a:rPr lang="es-ES" sz="1050" dirty="0"/>
              <a:t>Entrada S/15.00</a:t>
            </a:r>
          </a:p>
        </p:txBody>
      </p:sp>
      <p:sp>
        <p:nvSpPr>
          <p:cNvPr id="136" name="CuadroTexto 135">
            <a:extLst>
              <a:ext uri="{FF2B5EF4-FFF2-40B4-BE49-F238E27FC236}">
                <a16:creationId xmlns:a16="http://schemas.microsoft.com/office/drawing/2014/main" id="{871ADCC5-7640-B587-CDF0-76516512FD3B}"/>
              </a:ext>
            </a:extLst>
          </p:cNvPr>
          <p:cNvSpPr txBox="1"/>
          <p:nvPr/>
        </p:nvSpPr>
        <p:spPr>
          <a:xfrm>
            <a:off x="3947989" y="3346526"/>
            <a:ext cx="1119217" cy="253916"/>
          </a:xfrm>
          <a:prstGeom prst="rect">
            <a:avLst/>
          </a:prstGeom>
          <a:noFill/>
        </p:spPr>
        <p:txBody>
          <a:bodyPr wrap="none" rtlCol="0">
            <a:spAutoFit/>
          </a:bodyPr>
          <a:lstStyle/>
          <a:p>
            <a:r>
              <a:rPr lang="es-ES" sz="1050" dirty="0"/>
              <a:t>Entrada S/20.00</a:t>
            </a:r>
          </a:p>
        </p:txBody>
      </p:sp>
      <p:sp>
        <p:nvSpPr>
          <p:cNvPr id="137" name="CuadroTexto 136">
            <a:extLst>
              <a:ext uri="{FF2B5EF4-FFF2-40B4-BE49-F238E27FC236}">
                <a16:creationId xmlns:a16="http://schemas.microsoft.com/office/drawing/2014/main" id="{033B4646-0A64-3262-A25A-255254AD7A8D}"/>
              </a:ext>
            </a:extLst>
          </p:cNvPr>
          <p:cNvSpPr txBox="1"/>
          <p:nvPr/>
        </p:nvSpPr>
        <p:spPr>
          <a:xfrm>
            <a:off x="8706730" y="3339541"/>
            <a:ext cx="545342" cy="253916"/>
          </a:xfrm>
          <a:prstGeom prst="rect">
            <a:avLst/>
          </a:prstGeom>
          <a:noFill/>
        </p:spPr>
        <p:txBody>
          <a:bodyPr wrap="none" rtlCol="0">
            <a:spAutoFit/>
          </a:bodyPr>
          <a:lstStyle/>
          <a:p>
            <a:r>
              <a:rPr lang="es-ES" sz="1050" dirty="0"/>
              <a:t>Extras</a:t>
            </a:r>
          </a:p>
        </p:txBody>
      </p:sp>
      <p:sp>
        <p:nvSpPr>
          <p:cNvPr id="138" name="CuadroTexto 137">
            <a:extLst>
              <a:ext uri="{FF2B5EF4-FFF2-40B4-BE49-F238E27FC236}">
                <a16:creationId xmlns:a16="http://schemas.microsoft.com/office/drawing/2014/main" id="{F9123D28-45A1-E7B1-FA48-93947ED888A1}"/>
              </a:ext>
            </a:extLst>
          </p:cNvPr>
          <p:cNvSpPr txBox="1"/>
          <p:nvPr/>
        </p:nvSpPr>
        <p:spPr>
          <a:xfrm>
            <a:off x="10046713" y="3320658"/>
            <a:ext cx="681597" cy="253916"/>
          </a:xfrm>
          <a:prstGeom prst="rect">
            <a:avLst/>
          </a:prstGeom>
          <a:noFill/>
        </p:spPr>
        <p:txBody>
          <a:bodyPr wrap="none" rtlCol="0">
            <a:spAutoFit/>
          </a:bodyPr>
          <a:lstStyle/>
          <a:p>
            <a:r>
              <a:rPr lang="es-ES" sz="1050" dirty="0"/>
              <a:t>Combos</a:t>
            </a:r>
          </a:p>
        </p:txBody>
      </p:sp>
      <p:sp>
        <p:nvSpPr>
          <p:cNvPr id="139" name="CuadroTexto 138">
            <a:extLst>
              <a:ext uri="{FF2B5EF4-FFF2-40B4-BE49-F238E27FC236}">
                <a16:creationId xmlns:a16="http://schemas.microsoft.com/office/drawing/2014/main" id="{53B9EA3D-081B-D2F0-20AB-98E249AB0B62}"/>
              </a:ext>
            </a:extLst>
          </p:cNvPr>
          <p:cNvSpPr txBox="1"/>
          <p:nvPr/>
        </p:nvSpPr>
        <p:spPr>
          <a:xfrm>
            <a:off x="5462179" y="3333543"/>
            <a:ext cx="1029449" cy="253916"/>
          </a:xfrm>
          <a:prstGeom prst="rect">
            <a:avLst/>
          </a:prstGeom>
          <a:noFill/>
        </p:spPr>
        <p:txBody>
          <a:bodyPr wrap="none" rtlCol="0">
            <a:spAutoFit/>
          </a:bodyPr>
          <a:lstStyle/>
          <a:p>
            <a:r>
              <a:rPr lang="es-ES" sz="1050" dirty="0"/>
              <a:t>Fondo S/15.00</a:t>
            </a:r>
          </a:p>
        </p:txBody>
      </p:sp>
      <p:sp>
        <p:nvSpPr>
          <p:cNvPr id="140" name="CuadroTexto 139">
            <a:extLst>
              <a:ext uri="{FF2B5EF4-FFF2-40B4-BE49-F238E27FC236}">
                <a16:creationId xmlns:a16="http://schemas.microsoft.com/office/drawing/2014/main" id="{3E9DC5E1-778D-D5CC-D13E-8DEA6B63AEFD}"/>
              </a:ext>
            </a:extLst>
          </p:cNvPr>
          <p:cNvSpPr txBox="1"/>
          <p:nvPr/>
        </p:nvSpPr>
        <p:spPr>
          <a:xfrm>
            <a:off x="6889925" y="3333543"/>
            <a:ext cx="1029449" cy="253916"/>
          </a:xfrm>
          <a:prstGeom prst="rect">
            <a:avLst/>
          </a:prstGeom>
          <a:noFill/>
        </p:spPr>
        <p:txBody>
          <a:bodyPr wrap="none" rtlCol="0">
            <a:spAutoFit/>
          </a:bodyPr>
          <a:lstStyle/>
          <a:p>
            <a:r>
              <a:rPr lang="es-ES" sz="1050" dirty="0"/>
              <a:t>Fondo S/20.00</a:t>
            </a:r>
          </a:p>
        </p:txBody>
      </p:sp>
      <p:sp>
        <p:nvSpPr>
          <p:cNvPr id="141" name="CuadroTexto 140">
            <a:extLst>
              <a:ext uri="{FF2B5EF4-FFF2-40B4-BE49-F238E27FC236}">
                <a16:creationId xmlns:a16="http://schemas.microsoft.com/office/drawing/2014/main" id="{36388D52-E5A9-FBA1-2AFA-09C445DCEE13}"/>
              </a:ext>
            </a:extLst>
          </p:cNvPr>
          <p:cNvSpPr txBox="1"/>
          <p:nvPr/>
        </p:nvSpPr>
        <p:spPr>
          <a:xfrm>
            <a:off x="2555315" y="5634478"/>
            <a:ext cx="1119217" cy="253916"/>
          </a:xfrm>
          <a:prstGeom prst="rect">
            <a:avLst/>
          </a:prstGeom>
          <a:noFill/>
        </p:spPr>
        <p:txBody>
          <a:bodyPr wrap="none" rtlCol="0">
            <a:spAutoFit/>
          </a:bodyPr>
          <a:lstStyle/>
          <a:p>
            <a:r>
              <a:rPr lang="es-ES" sz="1050" dirty="0"/>
              <a:t>Entrada S/15.00</a:t>
            </a:r>
          </a:p>
        </p:txBody>
      </p:sp>
      <p:sp>
        <p:nvSpPr>
          <p:cNvPr id="142" name="CuadroTexto 141">
            <a:extLst>
              <a:ext uri="{FF2B5EF4-FFF2-40B4-BE49-F238E27FC236}">
                <a16:creationId xmlns:a16="http://schemas.microsoft.com/office/drawing/2014/main" id="{EFB0EFFA-BA6C-D1CD-425F-F9DEB9461C28}"/>
              </a:ext>
            </a:extLst>
          </p:cNvPr>
          <p:cNvSpPr txBox="1"/>
          <p:nvPr/>
        </p:nvSpPr>
        <p:spPr>
          <a:xfrm>
            <a:off x="3983061" y="5634478"/>
            <a:ext cx="1119217" cy="253916"/>
          </a:xfrm>
          <a:prstGeom prst="rect">
            <a:avLst/>
          </a:prstGeom>
          <a:noFill/>
        </p:spPr>
        <p:txBody>
          <a:bodyPr wrap="none" rtlCol="0">
            <a:spAutoFit/>
          </a:bodyPr>
          <a:lstStyle/>
          <a:p>
            <a:r>
              <a:rPr lang="es-ES" sz="1050" dirty="0"/>
              <a:t>Entrada S/20.00</a:t>
            </a:r>
          </a:p>
        </p:txBody>
      </p:sp>
      <p:sp>
        <p:nvSpPr>
          <p:cNvPr id="143" name="CuadroTexto 142">
            <a:extLst>
              <a:ext uri="{FF2B5EF4-FFF2-40B4-BE49-F238E27FC236}">
                <a16:creationId xmlns:a16="http://schemas.microsoft.com/office/drawing/2014/main" id="{60749B36-5C03-EB8B-9040-BCEAABBF3760}"/>
              </a:ext>
            </a:extLst>
          </p:cNvPr>
          <p:cNvSpPr txBox="1"/>
          <p:nvPr/>
        </p:nvSpPr>
        <p:spPr>
          <a:xfrm>
            <a:off x="8741802" y="5627493"/>
            <a:ext cx="545342" cy="253916"/>
          </a:xfrm>
          <a:prstGeom prst="rect">
            <a:avLst/>
          </a:prstGeom>
          <a:noFill/>
        </p:spPr>
        <p:txBody>
          <a:bodyPr wrap="none" rtlCol="0">
            <a:spAutoFit/>
          </a:bodyPr>
          <a:lstStyle/>
          <a:p>
            <a:r>
              <a:rPr lang="es-ES" sz="1050" dirty="0"/>
              <a:t>Extras</a:t>
            </a:r>
          </a:p>
        </p:txBody>
      </p:sp>
      <p:sp>
        <p:nvSpPr>
          <p:cNvPr id="144" name="CuadroTexto 143">
            <a:extLst>
              <a:ext uri="{FF2B5EF4-FFF2-40B4-BE49-F238E27FC236}">
                <a16:creationId xmlns:a16="http://schemas.microsoft.com/office/drawing/2014/main" id="{8C61EAA6-EC96-5EBA-C745-D87C66AAD4F2}"/>
              </a:ext>
            </a:extLst>
          </p:cNvPr>
          <p:cNvSpPr txBox="1"/>
          <p:nvPr/>
        </p:nvSpPr>
        <p:spPr>
          <a:xfrm>
            <a:off x="10081785" y="5608610"/>
            <a:ext cx="681597" cy="253916"/>
          </a:xfrm>
          <a:prstGeom prst="rect">
            <a:avLst/>
          </a:prstGeom>
          <a:noFill/>
        </p:spPr>
        <p:txBody>
          <a:bodyPr wrap="none" rtlCol="0">
            <a:spAutoFit/>
          </a:bodyPr>
          <a:lstStyle/>
          <a:p>
            <a:r>
              <a:rPr lang="es-ES" sz="1050" dirty="0"/>
              <a:t>Combos</a:t>
            </a:r>
          </a:p>
        </p:txBody>
      </p:sp>
      <p:sp>
        <p:nvSpPr>
          <p:cNvPr id="145" name="CuadroTexto 144">
            <a:extLst>
              <a:ext uri="{FF2B5EF4-FFF2-40B4-BE49-F238E27FC236}">
                <a16:creationId xmlns:a16="http://schemas.microsoft.com/office/drawing/2014/main" id="{03ADAA80-3DB9-E2D0-A7AA-BBE5C8D66891}"/>
              </a:ext>
            </a:extLst>
          </p:cNvPr>
          <p:cNvSpPr txBox="1"/>
          <p:nvPr/>
        </p:nvSpPr>
        <p:spPr>
          <a:xfrm>
            <a:off x="5497251" y="5621495"/>
            <a:ext cx="1029449" cy="253916"/>
          </a:xfrm>
          <a:prstGeom prst="rect">
            <a:avLst/>
          </a:prstGeom>
          <a:noFill/>
        </p:spPr>
        <p:txBody>
          <a:bodyPr wrap="none" rtlCol="0">
            <a:spAutoFit/>
          </a:bodyPr>
          <a:lstStyle/>
          <a:p>
            <a:r>
              <a:rPr lang="es-ES" sz="1050" dirty="0"/>
              <a:t>Fondo S/15.00</a:t>
            </a:r>
          </a:p>
        </p:txBody>
      </p:sp>
      <p:sp>
        <p:nvSpPr>
          <p:cNvPr id="146" name="CuadroTexto 145">
            <a:extLst>
              <a:ext uri="{FF2B5EF4-FFF2-40B4-BE49-F238E27FC236}">
                <a16:creationId xmlns:a16="http://schemas.microsoft.com/office/drawing/2014/main" id="{06D0EA38-23DB-2606-DB3F-F2515CDD9A06}"/>
              </a:ext>
            </a:extLst>
          </p:cNvPr>
          <p:cNvSpPr txBox="1"/>
          <p:nvPr/>
        </p:nvSpPr>
        <p:spPr>
          <a:xfrm>
            <a:off x="6924997" y="5621495"/>
            <a:ext cx="1029449" cy="253916"/>
          </a:xfrm>
          <a:prstGeom prst="rect">
            <a:avLst/>
          </a:prstGeom>
          <a:noFill/>
        </p:spPr>
        <p:txBody>
          <a:bodyPr wrap="none" rtlCol="0">
            <a:spAutoFit/>
          </a:bodyPr>
          <a:lstStyle/>
          <a:p>
            <a:r>
              <a:rPr lang="es-ES" sz="1050" dirty="0"/>
              <a:t>Fondo S/20.00</a:t>
            </a:r>
          </a:p>
        </p:txBody>
      </p:sp>
      <p:sp>
        <p:nvSpPr>
          <p:cNvPr id="147" name="CuadroTexto 146">
            <a:extLst>
              <a:ext uri="{FF2B5EF4-FFF2-40B4-BE49-F238E27FC236}">
                <a16:creationId xmlns:a16="http://schemas.microsoft.com/office/drawing/2014/main" id="{A4B4D50E-84CD-20C4-531C-8162ACD57EBE}"/>
              </a:ext>
            </a:extLst>
          </p:cNvPr>
          <p:cNvSpPr txBox="1"/>
          <p:nvPr/>
        </p:nvSpPr>
        <p:spPr>
          <a:xfrm>
            <a:off x="398827" y="334891"/>
            <a:ext cx="816249" cy="369332"/>
          </a:xfrm>
          <a:prstGeom prst="rect">
            <a:avLst/>
          </a:prstGeom>
          <a:noFill/>
        </p:spPr>
        <p:txBody>
          <a:bodyPr wrap="none" rtlCol="0">
            <a:spAutoFit/>
          </a:bodyPr>
          <a:lstStyle/>
          <a:p>
            <a:r>
              <a:rPr lang="es-ES" dirty="0"/>
              <a:t>MENÚ</a:t>
            </a:r>
          </a:p>
        </p:txBody>
      </p:sp>
    </p:spTree>
    <p:extLst>
      <p:ext uri="{BB962C8B-B14F-4D97-AF65-F5344CB8AC3E}">
        <p14:creationId xmlns:p14="http://schemas.microsoft.com/office/powerpoint/2010/main" val="83493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ED272-8EE5-4EE7-B25C-BD42EE53CEF5}"/>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54FD5607-87D0-9773-2C49-59BF38E27356}"/>
              </a:ext>
            </a:extLst>
          </p:cNvPr>
          <p:cNvSpPr txBox="1"/>
          <p:nvPr/>
        </p:nvSpPr>
        <p:spPr>
          <a:xfrm>
            <a:off x="2520243" y="1032599"/>
            <a:ext cx="1119217" cy="253916"/>
          </a:xfrm>
          <a:prstGeom prst="rect">
            <a:avLst/>
          </a:prstGeom>
          <a:noFill/>
        </p:spPr>
        <p:txBody>
          <a:bodyPr wrap="none" rtlCol="0">
            <a:spAutoFit/>
          </a:bodyPr>
          <a:lstStyle/>
          <a:p>
            <a:r>
              <a:rPr lang="es-ES" sz="1050" dirty="0"/>
              <a:t>Entrada S/15.00</a:t>
            </a:r>
          </a:p>
        </p:txBody>
      </p:sp>
      <p:sp>
        <p:nvSpPr>
          <p:cNvPr id="3" name="CuadroTexto 2">
            <a:extLst>
              <a:ext uri="{FF2B5EF4-FFF2-40B4-BE49-F238E27FC236}">
                <a16:creationId xmlns:a16="http://schemas.microsoft.com/office/drawing/2014/main" id="{40B0A3F7-CFF9-3D7C-5A92-6783BCF92604}"/>
              </a:ext>
            </a:extLst>
          </p:cNvPr>
          <p:cNvSpPr txBox="1"/>
          <p:nvPr/>
        </p:nvSpPr>
        <p:spPr>
          <a:xfrm>
            <a:off x="3947989" y="1032599"/>
            <a:ext cx="1119217" cy="253916"/>
          </a:xfrm>
          <a:prstGeom prst="rect">
            <a:avLst/>
          </a:prstGeom>
          <a:noFill/>
        </p:spPr>
        <p:txBody>
          <a:bodyPr wrap="none" rtlCol="0">
            <a:spAutoFit/>
          </a:bodyPr>
          <a:lstStyle/>
          <a:p>
            <a:r>
              <a:rPr lang="es-ES" sz="1050" dirty="0"/>
              <a:t>Entrada S/20.00</a:t>
            </a:r>
          </a:p>
        </p:txBody>
      </p:sp>
      <p:sp>
        <p:nvSpPr>
          <p:cNvPr id="4" name="Rectángulo 3">
            <a:extLst>
              <a:ext uri="{FF2B5EF4-FFF2-40B4-BE49-F238E27FC236}">
                <a16:creationId xmlns:a16="http://schemas.microsoft.com/office/drawing/2014/main" id="{FD118E1A-D42A-0A4E-E201-4B9AEF4FA9C1}"/>
              </a:ext>
            </a:extLst>
          </p:cNvPr>
          <p:cNvSpPr/>
          <p:nvPr/>
        </p:nvSpPr>
        <p:spPr>
          <a:xfrm>
            <a:off x="2401000" y="1298512"/>
            <a:ext cx="9051302" cy="1382348"/>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394E633F-3DBA-31E0-98A8-1C0B104B4621}"/>
              </a:ext>
            </a:extLst>
          </p:cNvPr>
          <p:cNvSpPr txBox="1"/>
          <p:nvPr/>
        </p:nvSpPr>
        <p:spPr>
          <a:xfrm>
            <a:off x="8706730" y="1025614"/>
            <a:ext cx="545342" cy="253916"/>
          </a:xfrm>
          <a:prstGeom prst="rect">
            <a:avLst/>
          </a:prstGeom>
          <a:noFill/>
        </p:spPr>
        <p:txBody>
          <a:bodyPr wrap="none" rtlCol="0">
            <a:spAutoFit/>
          </a:bodyPr>
          <a:lstStyle/>
          <a:p>
            <a:r>
              <a:rPr lang="es-ES" sz="1050" dirty="0"/>
              <a:t>Extras</a:t>
            </a:r>
          </a:p>
        </p:txBody>
      </p:sp>
      <p:sp>
        <p:nvSpPr>
          <p:cNvPr id="10" name="CuadroTexto 9">
            <a:extLst>
              <a:ext uri="{FF2B5EF4-FFF2-40B4-BE49-F238E27FC236}">
                <a16:creationId xmlns:a16="http://schemas.microsoft.com/office/drawing/2014/main" id="{2DAFDF65-2E2C-CDAB-AF6A-F1C5885046BE}"/>
              </a:ext>
            </a:extLst>
          </p:cNvPr>
          <p:cNvSpPr txBox="1"/>
          <p:nvPr/>
        </p:nvSpPr>
        <p:spPr>
          <a:xfrm>
            <a:off x="10046713" y="1006731"/>
            <a:ext cx="681597" cy="253916"/>
          </a:xfrm>
          <a:prstGeom prst="rect">
            <a:avLst/>
          </a:prstGeom>
          <a:noFill/>
        </p:spPr>
        <p:txBody>
          <a:bodyPr wrap="none" rtlCol="0">
            <a:spAutoFit/>
          </a:bodyPr>
          <a:lstStyle/>
          <a:p>
            <a:r>
              <a:rPr lang="es-ES" sz="1050" dirty="0"/>
              <a:t>Combos</a:t>
            </a:r>
          </a:p>
        </p:txBody>
      </p:sp>
      <p:sp>
        <p:nvSpPr>
          <p:cNvPr id="11" name="CuadroTexto 10">
            <a:extLst>
              <a:ext uri="{FF2B5EF4-FFF2-40B4-BE49-F238E27FC236}">
                <a16:creationId xmlns:a16="http://schemas.microsoft.com/office/drawing/2014/main" id="{58D95BB8-4095-0E5B-20A3-78EAA6A0F90E}"/>
              </a:ext>
            </a:extLst>
          </p:cNvPr>
          <p:cNvSpPr txBox="1"/>
          <p:nvPr/>
        </p:nvSpPr>
        <p:spPr>
          <a:xfrm>
            <a:off x="5462179" y="1019616"/>
            <a:ext cx="1029449" cy="253916"/>
          </a:xfrm>
          <a:prstGeom prst="rect">
            <a:avLst/>
          </a:prstGeom>
          <a:noFill/>
        </p:spPr>
        <p:txBody>
          <a:bodyPr wrap="none" rtlCol="0">
            <a:spAutoFit/>
          </a:bodyPr>
          <a:lstStyle/>
          <a:p>
            <a:r>
              <a:rPr lang="es-ES" sz="1050" dirty="0"/>
              <a:t>Fondo S/15.00</a:t>
            </a:r>
          </a:p>
        </p:txBody>
      </p:sp>
      <p:sp>
        <p:nvSpPr>
          <p:cNvPr id="12" name="CuadroTexto 11">
            <a:extLst>
              <a:ext uri="{FF2B5EF4-FFF2-40B4-BE49-F238E27FC236}">
                <a16:creationId xmlns:a16="http://schemas.microsoft.com/office/drawing/2014/main" id="{2BF20423-FE7A-7C08-578D-1946F98592BD}"/>
              </a:ext>
            </a:extLst>
          </p:cNvPr>
          <p:cNvSpPr txBox="1"/>
          <p:nvPr/>
        </p:nvSpPr>
        <p:spPr>
          <a:xfrm>
            <a:off x="6889925" y="1019616"/>
            <a:ext cx="1029449" cy="253916"/>
          </a:xfrm>
          <a:prstGeom prst="rect">
            <a:avLst/>
          </a:prstGeom>
          <a:noFill/>
        </p:spPr>
        <p:txBody>
          <a:bodyPr wrap="none" rtlCol="0">
            <a:spAutoFit/>
          </a:bodyPr>
          <a:lstStyle/>
          <a:p>
            <a:r>
              <a:rPr lang="es-ES" sz="1050" dirty="0"/>
              <a:t>Fondo S/20.00</a:t>
            </a:r>
          </a:p>
        </p:txBody>
      </p:sp>
      <p:sp>
        <p:nvSpPr>
          <p:cNvPr id="34" name="CuadroTexto 33">
            <a:extLst>
              <a:ext uri="{FF2B5EF4-FFF2-40B4-BE49-F238E27FC236}">
                <a16:creationId xmlns:a16="http://schemas.microsoft.com/office/drawing/2014/main" id="{0067DD6E-FEB8-967C-BE9C-E461E64AFDA5}"/>
              </a:ext>
            </a:extLst>
          </p:cNvPr>
          <p:cNvSpPr txBox="1"/>
          <p:nvPr/>
        </p:nvSpPr>
        <p:spPr>
          <a:xfrm>
            <a:off x="2401000" y="449724"/>
            <a:ext cx="1600503" cy="369332"/>
          </a:xfrm>
          <a:prstGeom prst="rect">
            <a:avLst/>
          </a:prstGeom>
          <a:noFill/>
        </p:spPr>
        <p:txBody>
          <a:bodyPr wrap="none" rtlCol="0">
            <a:spAutoFit/>
          </a:bodyPr>
          <a:lstStyle/>
          <a:p>
            <a:r>
              <a:rPr lang="es-ES" dirty="0"/>
              <a:t>Lunes 5 MAYO</a:t>
            </a:r>
          </a:p>
        </p:txBody>
      </p:sp>
      <p:sp>
        <p:nvSpPr>
          <p:cNvPr id="42" name="CuadroTexto 41">
            <a:extLst>
              <a:ext uri="{FF2B5EF4-FFF2-40B4-BE49-F238E27FC236}">
                <a16:creationId xmlns:a16="http://schemas.microsoft.com/office/drawing/2014/main" id="{32C368A7-447B-CA31-F923-B2BB5C493905}"/>
              </a:ext>
            </a:extLst>
          </p:cNvPr>
          <p:cNvSpPr txBox="1"/>
          <p:nvPr/>
        </p:nvSpPr>
        <p:spPr>
          <a:xfrm>
            <a:off x="2459246" y="1437464"/>
            <a:ext cx="1356462" cy="253916"/>
          </a:xfrm>
          <a:prstGeom prst="rect">
            <a:avLst/>
          </a:prstGeom>
          <a:noFill/>
        </p:spPr>
        <p:txBody>
          <a:bodyPr wrap="none" rtlCol="0">
            <a:spAutoFit/>
          </a:bodyPr>
          <a:lstStyle/>
          <a:p>
            <a:r>
              <a:rPr lang="es-ES" sz="1050" dirty="0"/>
              <a:t>20 - Pollo a la braza</a:t>
            </a:r>
          </a:p>
        </p:txBody>
      </p:sp>
      <p:sp>
        <p:nvSpPr>
          <p:cNvPr id="43" name="CuadroTexto 42">
            <a:extLst>
              <a:ext uri="{FF2B5EF4-FFF2-40B4-BE49-F238E27FC236}">
                <a16:creationId xmlns:a16="http://schemas.microsoft.com/office/drawing/2014/main" id="{9AC07180-DA85-1D23-1632-3EDDAB0BC3A9}"/>
              </a:ext>
            </a:extLst>
          </p:cNvPr>
          <p:cNvSpPr txBox="1"/>
          <p:nvPr/>
        </p:nvSpPr>
        <p:spPr>
          <a:xfrm>
            <a:off x="2445276" y="1703377"/>
            <a:ext cx="1309974" cy="253916"/>
          </a:xfrm>
          <a:prstGeom prst="rect">
            <a:avLst/>
          </a:prstGeom>
          <a:noFill/>
        </p:spPr>
        <p:txBody>
          <a:bodyPr wrap="none" rtlCol="0">
            <a:spAutoFit/>
          </a:bodyPr>
          <a:lstStyle/>
          <a:p>
            <a:r>
              <a:rPr lang="es-ES" sz="1050" dirty="0"/>
              <a:t>30 - Pollo a la braza</a:t>
            </a:r>
          </a:p>
        </p:txBody>
      </p:sp>
      <p:sp>
        <p:nvSpPr>
          <p:cNvPr id="44" name="CuadroTexto 43">
            <a:extLst>
              <a:ext uri="{FF2B5EF4-FFF2-40B4-BE49-F238E27FC236}">
                <a16:creationId xmlns:a16="http://schemas.microsoft.com/office/drawing/2014/main" id="{7F56C936-90F9-B5E1-A645-5061E167D1B4}"/>
              </a:ext>
            </a:extLst>
          </p:cNvPr>
          <p:cNvSpPr txBox="1"/>
          <p:nvPr/>
        </p:nvSpPr>
        <p:spPr>
          <a:xfrm>
            <a:off x="2445276" y="1981285"/>
            <a:ext cx="1309974" cy="253916"/>
          </a:xfrm>
          <a:prstGeom prst="rect">
            <a:avLst/>
          </a:prstGeom>
          <a:noFill/>
        </p:spPr>
        <p:txBody>
          <a:bodyPr wrap="none" rtlCol="0">
            <a:spAutoFit/>
          </a:bodyPr>
          <a:lstStyle/>
          <a:p>
            <a:r>
              <a:rPr lang="es-ES" sz="1050" dirty="0"/>
              <a:t>20 - Pollo a la braza</a:t>
            </a:r>
          </a:p>
        </p:txBody>
      </p:sp>
      <p:sp>
        <p:nvSpPr>
          <p:cNvPr id="45" name="CuadroTexto 44">
            <a:extLst>
              <a:ext uri="{FF2B5EF4-FFF2-40B4-BE49-F238E27FC236}">
                <a16:creationId xmlns:a16="http://schemas.microsoft.com/office/drawing/2014/main" id="{7B846A73-1ACF-CB93-E82D-9235C5E79BDB}"/>
              </a:ext>
            </a:extLst>
          </p:cNvPr>
          <p:cNvSpPr txBox="1"/>
          <p:nvPr/>
        </p:nvSpPr>
        <p:spPr>
          <a:xfrm>
            <a:off x="3837607" y="1459550"/>
            <a:ext cx="1356462" cy="253916"/>
          </a:xfrm>
          <a:prstGeom prst="rect">
            <a:avLst/>
          </a:prstGeom>
          <a:noFill/>
        </p:spPr>
        <p:txBody>
          <a:bodyPr wrap="none" rtlCol="0">
            <a:spAutoFit/>
          </a:bodyPr>
          <a:lstStyle/>
          <a:p>
            <a:r>
              <a:rPr lang="es-ES" sz="1050" dirty="0"/>
              <a:t>20 - Pollo a la braza</a:t>
            </a:r>
          </a:p>
        </p:txBody>
      </p:sp>
      <p:sp>
        <p:nvSpPr>
          <p:cNvPr id="46" name="CuadroTexto 45">
            <a:extLst>
              <a:ext uri="{FF2B5EF4-FFF2-40B4-BE49-F238E27FC236}">
                <a16:creationId xmlns:a16="http://schemas.microsoft.com/office/drawing/2014/main" id="{A439197A-EBC8-DD3B-0D62-D7303C1D382B}"/>
              </a:ext>
            </a:extLst>
          </p:cNvPr>
          <p:cNvSpPr txBox="1"/>
          <p:nvPr/>
        </p:nvSpPr>
        <p:spPr>
          <a:xfrm>
            <a:off x="3837607" y="1725462"/>
            <a:ext cx="1309974" cy="253916"/>
          </a:xfrm>
          <a:prstGeom prst="rect">
            <a:avLst/>
          </a:prstGeom>
          <a:noFill/>
        </p:spPr>
        <p:txBody>
          <a:bodyPr wrap="none" rtlCol="0">
            <a:spAutoFit/>
          </a:bodyPr>
          <a:lstStyle/>
          <a:p>
            <a:r>
              <a:rPr lang="es-ES" sz="1050" dirty="0"/>
              <a:t>30 - Pollo a la braza</a:t>
            </a:r>
          </a:p>
        </p:txBody>
      </p:sp>
      <p:sp>
        <p:nvSpPr>
          <p:cNvPr id="47" name="CuadroTexto 46">
            <a:extLst>
              <a:ext uri="{FF2B5EF4-FFF2-40B4-BE49-F238E27FC236}">
                <a16:creationId xmlns:a16="http://schemas.microsoft.com/office/drawing/2014/main" id="{F7EF69CF-799E-2375-5DF9-E3A6A6435537}"/>
              </a:ext>
            </a:extLst>
          </p:cNvPr>
          <p:cNvSpPr txBox="1"/>
          <p:nvPr/>
        </p:nvSpPr>
        <p:spPr>
          <a:xfrm>
            <a:off x="3837607" y="2003370"/>
            <a:ext cx="1309974" cy="253916"/>
          </a:xfrm>
          <a:prstGeom prst="rect">
            <a:avLst/>
          </a:prstGeom>
          <a:noFill/>
        </p:spPr>
        <p:txBody>
          <a:bodyPr wrap="none" rtlCol="0">
            <a:spAutoFit/>
          </a:bodyPr>
          <a:lstStyle/>
          <a:p>
            <a:r>
              <a:rPr lang="es-ES" sz="1050" dirty="0"/>
              <a:t>20 - Pollo a la braza</a:t>
            </a:r>
          </a:p>
        </p:txBody>
      </p:sp>
      <p:sp>
        <p:nvSpPr>
          <p:cNvPr id="48" name="CuadroTexto 47">
            <a:extLst>
              <a:ext uri="{FF2B5EF4-FFF2-40B4-BE49-F238E27FC236}">
                <a16:creationId xmlns:a16="http://schemas.microsoft.com/office/drawing/2014/main" id="{6F3B0541-7399-2693-84AB-005E37B80E05}"/>
              </a:ext>
            </a:extLst>
          </p:cNvPr>
          <p:cNvSpPr txBox="1"/>
          <p:nvPr/>
        </p:nvSpPr>
        <p:spPr>
          <a:xfrm>
            <a:off x="5328333" y="1454267"/>
            <a:ext cx="1356462" cy="253916"/>
          </a:xfrm>
          <a:prstGeom prst="rect">
            <a:avLst/>
          </a:prstGeom>
          <a:noFill/>
        </p:spPr>
        <p:txBody>
          <a:bodyPr wrap="none" rtlCol="0">
            <a:spAutoFit/>
          </a:bodyPr>
          <a:lstStyle/>
          <a:p>
            <a:r>
              <a:rPr lang="es-ES" sz="1050" dirty="0"/>
              <a:t>20 - Pollo a la braza</a:t>
            </a:r>
          </a:p>
        </p:txBody>
      </p:sp>
      <p:sp>
        <p:nvSpPr>
          <p:cNvPr id="49" name="CuadroTexto 48">
            <a:extLst>
              <a:ext uri="{FF2B5EF4-FFF2-40B4-BE49-F238E27FC236}">
                <a16:creationId xmlns:a16="http://schemas.microsoft.com/office/drawing/2014/main" id="{11B4AD3A-3921-26DE-1487-1DF3552EE612}"/>
              </a:ext>
            </a:extLst>
          </p:cNvPr>
          <p:cNvSpPr txBox="1"/>
          <p:nvPr/>
        </p:nvSpPr>
        <p:spPr>
          <a:xfrm>
            <a:off x="5328333" y="1720179"/>
            <a:ext cx="1309974" cy="253916"/>
          </a:xfrm>
          <a:prstGeom prst="rect">
            <a:avLst/>
          </a:prstGeom>
          <a:noFill/>
        </p:spPr>
        <p:txBody>
          <a:bodyPr wrap="none" rtlCol="0">
            <a:spAutoFit/>
          </a:bodyPr>
          <a:lstStyle/>
          <a:p>
            <a:r>
              <a:rPr lang="es-ES" sz="1050" dirty="0"/>
              <a:t>30 - Pollo a la braza</a:t>
            </a:r>
          </a:p>
        </p:txBody>
      </p:sp>
      <p:sp>
        <p:nvSpPr>
          <p:cNvPr id="62" name="CuadroTexto 61">
            <a:extLst>
              <a:ext uri="{FF2B5EF4-FFF2-40B4-BE49-F238E27FC236}">
                <a16:creationId xmlns:a16="http://schemas.microsoft.com/office/drawing/2014/main" id="{C033B93D-49E6-2C75-8CA5-ABE0448E5D3C}"/>
              </a:ext>
            </a:extLst>
          </p:cNvPr>
          <p:cNvSpPr txBox="1"/>
          <p:nvPr/>
        </p:nvSpPr>
        <p:spPr>
          <a:xfrm>
            <a:off x="5328333" y="1998087"/>
            <a:ext cx="1309974" cy="253916"/>
          </a:xfrm>
          <a:prstGeom prst="rect">
            <a:avLst/>
          </a:prstGeom>
          <a:noFill/>
        </p:spPr>
        <p:txBody>
          <a:bodyPr wrap="none" rtlCol="0">
            <a:spAutoFit/>
          </a:bodyPr>
          <a:lstStyle/>
          <a:p>
            <a:r>
              <a:rPr lang="es-ES" sz="1050" dirty="0"/>
              <a:t>20 - Pollo a la braza</a:t>
            </a:r>
          </a:p>
        </p:txBody>
      </p:sp>
      <p:sp>
        <p:nvSpPr>
          <p:cNvPr id="63" name="CuadroTexto 62">
            <a:extLst>
              <a:ext uri="{FF2B5EF4-FFF2-40B4-BE49-F238E27FC236}">
                <a16:creationId xmlns:a16="http://schemas.microsoft.com/office/drawing/2014/main" id="{E2E9CCA6-F5DF-5828-DB98-7334BE26C4BB}"/>
              </a:ext>
            </a:extLst>
          </p:cNvPr>
          <p:cNvSpPr txBox="1"/>
          <p:nvPr/>
        </p:nvSpPr>
        <p:spPr>
          <a:xfrm>
            <a:off x="6765483" y="1454267"/>
            <a:ext cx="1356462" cy="253916"/>
          </a:xfrm>
          <a:prstGeom prst="rect">
            <a:avLst/>
          </a:prstGeom>
          <a:noFill/>
        </p:spPr>
        <p:txBody>
          <a:bodyPr wrap="none" rtlCol="0">
            <a:spAutoFit/>
          </a:bodyPr>
          <a:lstStyle/>
          <a:p>
            <a:r>
              <a:rPr lang="es-ES" sz="1050" dirty="0"/>
              <a:t>20 - Pollo a la braza</a:t>
            </a:r>
          </a:p>
        </p:txBody>
      </p:sp>
      <p:sp>
        <p:nvSpPr>
          <p:cNvPr id="64" name="CuadroTexto 63">
            <a:extLst>
              <a:ext uri="{FF2B5EF4-FFF2-40B4-BE49-F238E27FC236}">
                <a16:creationId xmlns:a16="http://schemas.microsoft.com/office/drawing/2014/main" id="{6EA16F56-721D-819B-E3A3-B781B25DA880}"/>
              </a:ext>
            </a:extLst>
          </p:cNvPr>
          <p:cNvSpPr txBox="1"/>
          <p:nvPr/>
        </p:nvSpPr>
        <p:spPr>
          <a:xfrm>
            <a:off x="6765483" y="1720179"/>
            <a:ext cx="1309974" cy="253916"/>
          </a:xfrm>
          <a:prstGeom prst="rect">
            <a:avLst/>
          </a:prstGeom>
          <a:noFill/>
        </p:spPr>
        <p:txBody>
          <a:bodyPr wrap="none" rtlCol="0">
            <a:spAutoFit/>
          </a:bodyPr>
          <a:lstStyle/>
          <a:p>
            <a:r>
              <a:rPr lang="es-ES" sz="1050" dirty="0"/>
              <a:t>30 - Pollo a la braza</a:t>
            </a:r>
          </a:p>
        </p:txBody>
      </p:sp>
      <p:sp>
        <p:nvSpPr>
          <p:cNvPr id="65" name="CuadroTexto 64">
            <a:extLst>
              <a:ext uri="{FF2B5EF4-FFF2-40B4-BE49-F238E27FC236}">
                <a16:creationId xmlns:a16="http://schemas.microsoft.com/office/drawing/2014/main" id="{320982D1-0C30-3EBD-E83A-77765550EBB7}"/>
              </a:ext>
            </a:extLst>
          </p:cNvPr>
          <p:cNvSpPr txBox="1"/>
          <p:nvPr/>
        </p:nvSpPr>
        <p:spPr>
          <a:xfrm>
            <a:off x="6765483" y="1998087"/>
            <a:ext cx="1309974" cy="253916"/>
          </a:xfrm>
          <a:prstGeom prst="rect">
            <a:avLst/>
          </a:prstGeom>
          <a:noFill/>
        </p:spPr>
        <p:txBody>
          <a:bodyPr wrap="none" rtlCol="0">
            <a:spAutoFit/>
          </a:bodyPr>
          <a:lstStyle/>
          <a:p>
            <a:r>
              <a:rPr lang="es-ES" sz="1050" dirty="0"/>
              <a:t>20 - Pollo a la braza</a:t>
            </a:r>
          </a:p>
        </p:txBody>
      </p:sp>
      <p:sp>
        <p:nvSpPr>
          <p:cNvPr id="66" name="CuadroTexto 65">
            <a:extLst>
              <a:ext uri="{FF2B5EF4-FFF2-40B4-BE49-F238E27FC236}">
                <a16:creationId xmlns:a16="http://schemas.microsoft.com/office/drawing/2014/main" id="{8F512110-5FF4-24C5-7851-1E7798E9BE89}"/>
              </a:ext>
            </a:extLst>
          </p:cNvPr>
          <p:cNvSpPr txBox="1"/>
          <p:nvPr/>
        </p:nvSpPr>
        <p:spPr>
          <a:xfrm>
            <a:off x="8118931" y="1454267"/>
            <a:ext cx="1601721" cy="253916"/>
          </a:xfrm>
          <a:prstGeom prst="rect">
            <a:avLst/>
          </a:prstGeom>
          <a:noFill/>
        </p:spPr>
        <p:txBody>
          <a:bodyPr wrap="none" rtlCol="0">
            <a:spAutoFit/>
          </a:bodyPr>
          <a:lstStyle/>
          <a:p>
            <a:r>
              <a:rPr lang="es-ES" sz="1050" dirty="0"/>
              <a:t>20 – Chupete Fresa (S/5)</a:t>
            </a:r>
          </a:p>
        </p:txBody>
      </p:sp>
      <p:sp>
        <p:nvSpPr>
          <p:cNvPr id="67" name="CuadroTexto 66">
            <a:extLst>
              <a:ext uri="{FF2B5EF4-FFF2-40B4-BE49-F238E27FC236}">
                <a16:creationId xmlns:a16="http://schemas.microsoft.com/office/drawing/2014/main" id="{C41BBE8E-884A-4644-ED4F-CDC467E8B20F}"/>
              </a:ext>
            </a:extLst>
          </p:cNvPr>
          <p:cNvSpPr txBox="1"/>
          <p:nvPr/>
        </p:nvSpPr>
        <p:spPr>
          <a:xfrm>
            <a:off x="8118931" y="1720179"/>
            <a:ext cx="1601721" cy="253916"/>
          </a:xfrm>
          <a:prstGeom prst="rect">
            <a:avLst/>
          </a:prstGeom>
          <a:noFill/>
        </p:spPr>
        <p:txBody>
          <a:bodyPr wrap="none" rtlCol="0">
            <a:spAutoFit/>
          </a:bodyPr>
          <a:lstStyle/>
          <a:p>
            <a:r>
              <a:rPr lang="es-ES" sz="1050" dirty="0"/>
              <a:t>20 – Chupete Fresa (S/5)</a:t>
            </a:r>
          </a:p>
        </p:txBody>
      </p:sp>
      <p:sp>
        <p:nvSpPr>
          <p:cNvPr id="68" name="CuadroTexto 67">
            <a:extLst>
              <a:ext uri="{FF2B5EF4-FFF2-40B4-BE49-F238E27FC236}">
                <a16:creationId xmlns:a16="http://schemas.microsoft.com/office/drawing/2014/main" id="{68AC9CE3-3454-D53A-0BD2-5DE99F15942D}"/>
              </a:ext>
            </a:extLst>
          </p:cNvPr>
          <p:cNvSpPr txBox="1"/>
          <p:nvPr/>
        </p:nvSpPr>
        <p:spPr>
          <a:xfrm>
            <a:off x="8118931" y="1998087"/>
            <a:ext cx="1601721" cy="253916"/>
          </a:xfrm>
          <a:prstGeom prst="rect">
            <a:avLst/>
          </a:prstGeom>
          <a:noFill/>
        </p:spPr>
        <p:txBody>
          <a:bodyPr wrap="none" rtlCol="0">
            <a:spAutoFit/>
          </a:bodyPr>
          <a:lstStyle/>
          <a:p>
            <a:r>
              <a:rPr lang="es-ES" sz="1050" dirty="0"/>
              <a:t>20 – Chupete Fresa (S/5)</a:t>
            </a:r>
          </a:p>
        </p:txBody>
      </p:sp>
      <p:sp>
        <p:nvSpPr>
          <p:cNvPr id="69" name="CuadroTexto 68">
            <a:extLst>
              <a:ext uri="{FF2B5EF4-FFF2-40B4-BE49-F238E27FC236}">
                <a16:creationId xmlns:a16="http://schemas.microsoft.com/office/drawing/2014/main" id="{3935BE79-8DAD-12C8-B897-87A3BDC5B688}"/>
              </a:ext>
            </a:extLst>
          </p:cNvPr>
          <p:cNvSpPr txBox="1"/>
          <p:nvPr/>
        </p:nvSpPr>
        <p:spPr>
          <a:xfrm>
            <a:off x="9737157" y="1437465"/>
            <a:ext cx="1351652" cy="253916"/>
          </a:xfrm>
          <a:prstGeom prst="rect">
            <a:avLst/>
          </a:prstGeom>
          <a:noFill/>
        </p:spPr>
        <p:txBody>
          <a:bodyPr wrap="none" rtlCol="0">
            <a:spAutoFit/>
          </a:bodyPr>
          <a:lstStyle/>
          <a:p>
            <a:r>
              <a:rPr lang="es-ES" sz="1050" dirty="0"/>
              <a:t>20 – Combo 1 (S/55)</a:t>
            </a:r>
          </a:p>
        </p:txBody>
      </p:sp>
      <p:sp>
        <p:nvSpPr>
          <p:cNvPr id="70" name="CuadroTexto 69">
            <a:extLst>
              <a:ext uri="{FF2B5EF4-FFF2-40B4-BE49-F238E27FC236}">
                <a16:creationId xmlns:a16="http://schemas.microsoft.com/office/drawing/2014/main" id="{44649415-74C5-EDA0-0B51-24612309FDE9}"/>
              </a:ext>
            </a:extLst>
          </p:cNvPr>
          <p:cNvSpPr txBox="1"/>
          <p:nvPr/>
        </p:nvSpPr>
        <p:spPr>
          <a:xfrm>
            <a:off x="9737157" y="1703377"/>
            <a:ext cx="1351652" cy="253916"/>
          </a:xfrm>
          <a:prstGeom prst="rect">
            <a:avLst/>
          </a:prstGeom>
          <a:noFill/>
        </p:spPr>
        <p:txBody>
          <a:bodyPr wrap="none" rtlCol="0">
            <a:spAutoFit/>
          </a:bodyPr>
          <a:lstStyle/>
          <a:p>
            <a:r>
              <a:rPr lang="es-ES" sz="1050" dirty="0"/>
              <a:t>20 – Combo 2 (S/50)</a:t>
            </a:r>
          </a:p>
        </p:txBody>
      </p:sp>
      <p:sp>
        <p:nvSpPr>
          <p:cNvPr id="71" name="CuadroTexto 70">
            <a:extLst>
              <a:ext uri="{FF2B5EF4-FFF2-40B4-BE49-F238E27FC236}">
                <a16:creationId xmlns:a16="http://schemas.microsoft.com/office/drawing/2014/main" id="{E58CDFA3-7287-6FB4-84DC-C68660225AE5}"/>
              </a:ext>
            </a:extLst>
          </p:cNvPr>
          <p:cNvSpPr txBox="1"/>
          <p:nvPr/>
        </p:nvSpPr>
        <p:spPr>
          <a:xfrm>
            <a:off x="9737157" y="1981285"/>
            <a:ext cx="1351652" cy="253916"/>
          </a:xfrm>
          <a:prstGeom prst="rect">
            <a:avLst/>
          </a:prstGeom>
          <a:noFill/>
        </p:spPr>
        <p:txBody>
          <a:bodyPr wrap="none" rtlCol="0">
            <a:spAutoFit/>
          </a:bodyPr>
          <a:lstStyle/>
          <a:p>
            <a:r>
              <a:rPr lang="es-ES" sz="1050" dirty="0"/>
              <a:t>20 – Combo 3 (S/25)</a:t>
            </a:r>
          </a:p>
        </p:txBody>
      </p:sp>
      <p:sp>
        <p:nvSpPr>
          <p:cNvPr id="72" name="Rectángulo 71">
            <a:extLst>
              <a:ext uri="{FF2B5EF4-FFF2-40B4-BE49-F238E27FC236}">
                <a16:creationId xmlns:a16="http://schemas.microsoft.com/office/drawing/2014/main" id="{80836B10-6931-491A-8514-2B2950482C37}"/>
              </a:ext>
            </a:extLst>
          </p:cNvPr>
          <p:cNvSpPr/>
          <p:nvPr/>
        </p:nvSpPr>
        <p:spPr>
          <a:xfrm>
            <a:off x="2278113" y="2761085"/>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3" name="CuadroTexto 72">
            <a:extLst>
              <a:ext uri="{FF2B5EF4-FFF2-40B4-BE49-F238E27FC236}">
                <a16:creationId xmlns:a16="http://schemas.microsoft.com/office/drawing/2014/main" id="{7B6DB64B-C229-B68F-DFD8-05E400FEDD00}"/>
              </a:ext>
            </a:extLst>
          </p:cNvPr>
          <p:cNvSpPr txBox="1"/>
          <p:nvPr/>
        </p:nvSpPr>
        <p:spPr>
          <a:xfrm>
            <a:off x="2278114" y="2800272"/>
            <a:ext cx="1477136" cy="307777"/>
          </a:xfrm>
          <a:prstGeom prst="rect">
            <a:avLst/>
          </a:prstGeom>
          <a:noFill/>
        </p:spPr>
        <p:txBody>
          <a:bodyPr wrap="none" rtlCol="0">
            <a:spAutoFit/>
          </a:bodyPr>
          <a:lstStyle/>
          <a:p>
            <a:r>
              <a:rPr lang="es-ES" sz="1400" dirty="0"/>
              <a:t>Buscar producto</a:t>
            </a:r>
          </a:p>
        </p:txBody>
      </p:sp>
      <p:sp>
        <p:nvSpPr>
          <p:cNvPr id="74" name="CuadroTexto 73">
            <a:extLst>
              <a:ext uri="{FF2B5EF4-FFF2-40B4-BE49-F238E27FC236}">
                <a16:creationId xmlns:a16="http://schemas.microsoft.com/office/drawing/2014/main" id="{509DED37-CF83-6793-0CD8-A3C765F9D296}"/>
              </a:ext>
            </a:extLst>
          </p:cNvPr>
          <p:cNvSpPr txBox="1"/>
          <p:nvPr/>
        </p:nvSpPr>
        <p:spPr>
          <a:xfrm>
            <a:off x="0" y="2811456"/>
            <a:ext cx="2304092" cy="307777"/>
          </a:xfrm>
          <a:prstGeom prst="rect">
            <a:avLst/>
          </a:prstGeom>
          <a:noFill/>
        </p:spPr>
        <p:txBody>
          <a:bodyPr wrap="none" rtlCol="0">
            <a:spAutoFit/>
          </a:bodyPr>
          <a:lstStyle/>
          <a:p>
            <a:r>
              <a:rPr lang="es-ES" sz="1400" dirty="0"/>
              <a:t>Desplegable con búsqueda</a:t>
            </a:r>
          </a:p>
        </p:txBody>
      </p:sp>
      <p:sp>
        <p:nvSpPr>
          <p:cNvPr id="75" name="Triángulo 74">
            <a:extLst>
              <a:ext uri="{FF2B5EF4-FFF2-40B4-BE49-F238E27FC236}">
                <a16:creationId xmlns:a16="http://schemas.microsoft.com/office/drawing/2014/main" id="{A6B5DE89-D3D4-E54C-7BBB-9B1AC7D75194}"/>
              </a:ext>
            </a:extLst>
          </p:cNvPr>
          <p:cNvSpPr/>
          <p:nvPr/>
        </p:nvSpPr>
        <p:spPr>
          <a:xfrm rot="10800000">
            <a:off x="3766759" y="2898585"/>
            <a:ext cx="81247" cy="7119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6" name="Rectángulo 75">
            <a:extLst>
              <a:ext uri="{FF2B5EF4-FFF2-40B4-BE49-F238E27FC236}">
                <a16:creationId xmlns:a16="http://schemas.microsoft.com/office/drawing/2014/main" id="{0FC4B987-4B04-4C95-0CB9-4FBB46D2B590}"/>
              </a:ext>
            </a:extLst>
          </p:cNvPr>
          <p:cNvSpPr/>
          <p:nvPr/>
        </p:nvSpPr>
        <p:spPr>
          <a:xfrm>
            <a:off x="2278113" y="3214435"/>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CuadroTexto 76">
            <a:extLst>
              <a:ext uri="{FF2B5EF4-FFF2-40B4-BE49-F238E27FC236}">
                <a16:creationId xmlns:a16="http://schemas.microsoft.com/office/drawing/2014/main" id="{D5F8D23A-2549-EF18-6B5D-0273E88938AA}"/>
              </a:ext>
            </a:extLst>
          </p:cNvPr>
          <p:cNvSpPr txBox="1"/>
          <p:nvPr/>
        </p:nvSpPr>
        <p:spPr>
          <a:xfrm>
            <a:off x="2278113" y="3253622"/>
            <a:ext cx="624595" cy="307777"/>
          </a:xfrm>
          <a:prstGeom prst="rect">
            <a:avLst/>
          </a:prstGeom>
          <a:noFill/>
        </p:spPr>
        <p:txBody>
          <a:bodyPr wrap="none" rtlCol="0">
            <a:spAutoFit/>
          </a:bodyPr>
          <a:lstStyle/>
          <a:p>
            <a:r>
              <a:rPr lang="es-ES" sz="1400" dirty="0"/>
              <a:t>Stock</a:t>
            </a:r>
          </a:p>
        </p:txBody>
      </p:sp>
      <p:sp>
        <p:nvSpPr>
          <p:cNvPr id="81" name="Rectángulo 80">
            <a:extLst>
              <a:ext uri="{FF2B5EF4-FFF2-40B4-BE49-F238E27FC236}">
                <a16:creationId xmlns:a16="http://schemas.microsoft.com/office/drawing/2014/main" id="{18A5CB3D-269A-58C2-0798-D386A50A8818}"/>
              </a:ext>
            </a:extLst>
          </p:cNvPr>
          <p:cNvSpPr/>
          <p:nvPr/>
        </p:nvSpPr>
        <p:spPr>
          <a:xfrm>
            <a:off x="4036845" y="2747761"/>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CuadroTexto 81">
            <a:extLst>
              <a:ext uri="{FF2B5EF4-FFF2-40B4-BE49-F238E27FC236}">
                <a16:creationId xmlns:a16="http://schemas.microsoft.com/office/drawing/2014/main" id="{B043779C-ED87-77CE-584A-CEBCE39D625C}"/>
              </a:ext>
            </a:extLst>
          </p:cNvPr>
          <p:cNvSpPr txBox="1"/>
          <p:nvPr/>
        </p:nvSpPr>
        <p:spPr>
          <a:xfrm>
            <a:off x="4036846" y="2786948"/>
            <a:ext cx="1477136" cy="307777"/>
          </a:xfrm>
          <a:prstGeom prst="rect">
            <a:avLst/>
          </a:prstGeom>
          <a:noFill/>
        </p:spPr>
        <p:txBody>
          <a:bodyPr wrap="none" rtlCol="0">
            <a:spAutoFit/>
          </a:bodyPr>
          <a:lstStyle/>
          <a:p>
            <a:r>
              <a:rPr lang="es-ES" sz="1400" dirty="0"/>
              <a:t>Buscar producto</a:t>
            </a:r>
          </a:p>
        </p:txBody>
      </p:sp>
      <p:sp>
        <p:nvSpPr>
          <p:cNvPr id="83" name="Triángulo 82">
            <a:extLst>
              <a:ext uri="{FF2B5EF4-FFF2-40B4-BE49-F238E27FC236}">
                <a16:creationId xmlns:a16="http://schemas.microsoft.com/office/drawing/2014/main" id="{F8CB7C48-B776-CC82-9475-113564BEAC2E}"/>
              </a:ext>
            </a:extLst>
          </p:cNvPr>
          <p:cNvSpPr/>
          <p:nvPr/>
        </p:nvSpPr>
        <p:spPr>
          <a:xfrm rot="10800000">
            <a:off x="5525491" y="2885261"/>
            <a:ext cx="81247" cy="7119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4" name="Rectángulo 83">
            <a:extLst>
              <a:ext uri="{FF2B5EF4-FFF2-40B4-BE49-F238E27FC236}">
                <a16:creationId xmlns:a16="http://schemas.microsoft.com/office/drawing/2014/main" id="{4113D559-F77C-A290-E681-F0363C9F1F08}"/>
              </a:ext>
            </a:extLst>
          </p:cNvPr>
          <p:cNvSpPr/>
          <p:nvPr/>
        </p:nvSpPr>
        <p:spPr>
          <a:xfrm>
            <a:off x="4036845" y="3201111"/>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5" name="CuadroTexto 84">
            <a:extLst>
              <a:ext uri="{FF2B5EF4-FFF2-40B4-BE49-F238E27FC236}">
                <a16:creationId xmlns:a16="http://schemas.microsoft.com/office/drawing/2014/main" id="{2765742D-CB2E-38E5-258E-737D44614F09}"/>
              </a:ext>
            </a:extLst>
          </p:cNvPr>
          <p:cNvSpPr txBox="1"/>
          <p:nvPr/>
        </p:nvSpPr>
        <p:spPr>
          <a:xfrm>
            <a:off x="4036845" y="3240298"/>
            <a:ext cx="624595" cy="307777"/>
          </a:xfrm>
          <a:prstGeom prst="rect">
            <a:avLst/>
          </a:prstGeom>
          <a:noFill/>
        </p:spPr>
        <p:txBody>
          <a:bodyPr wrap="none" rtlCol="0">
            <a:spAutoFit/>
          </a:bodyPr>
          <a:lstStyle/>
          <a:p>
            <a:r>
              <a:rPr lang="es-ES" sz="1400" dirty="0"/>
              <a:t>Stock</a:t>
            </a:r>
          </a:p>
        </p:txBody>
      </p:sp>
      <p:sp>
        <p:nvSpPr>
          <p:cNvPr id="86" name="Rectángulo 85">
            <a:extLst>
              <a:ext uri="{FF2B5EF4-FFF2-40B4-BE49-F238E27FC236}">
                <a16:creationId xmlns:a16="http://schemas.microsoft.com/office/drawing/2014/main" id="{08EB954F-BF02-953C-9C5D-A0D6F9D6C40E}"/>
              </a:ext>
            </a:extLst>
          </p:cNvPr>
          <p:cNvSpPr/>
          <p:nvPr/>
        </p:nvSpPr>
        <p:spPr>
          <a:xfrm>
            <a:off x="5795576" y="2721898"/>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7" name="CuadroTexto 86">
            <a:extLst>
              <a:ext uri="{FF2B5EF4-FFF2-40B4-BE49-F238E27FC236}">
                <a16:creationId xmlns:a16="http://schemas.microsoft.com/office/drawing/2014/main" id="{D0A60498-2685-C0DD-9192-1C300A11A1A9}"/>
              </a:ext>
            </a:extLst>
          </p:cNvPr>
          <p:cNvSpPr txBox="1"/>
          <p:nvPr/>
        </p:nvSpPr>
        <p:spPr>
          <a:xfrm>
            <a:off x="5795577" y="2761085"/>
            <a:ext cx="1477136" cy="307777"/>
          </a:xfrm>
          <a:prstGeom prst="rect">
            <a:avLst/>
          </a:prstGeom>
          <a:noFill/>
        </p:spPr>
        <p:txBody>
          <a:bodyPr wrap="none" rtlCol="0">
            <a:spAutoFit/>
          </a:bodyPr>
          <a:lstStyle/>
          <a:p>
            <a:r>
              <a:rPr lang="es-ES" sz="1400" dirty="0"/>
              <a:t>Buscar producto</a:t>
            </a:r>
          </a:p>
        </p:txBody>
      </p:sp>
      <p:sp>
        <p:nvSpPr>
          <p:cNvPr id="88" name="Triángulo 87">
            <a:extLst>
              <a:ext uri="{FF2B5EF4-FFF2-40B4-BE49-F238E27FC236}">
                <a16:creationId xmlns:a16="http://schemas.microsoft.com/office/drawing/2014/main" id="{B6A3375D-C277-7B58-263D-A3CE12556C3A}"/>
              </a:ext>
            </a:extLst>
          </p:cNvPr>
          <p:cNvSpPr/>
          <p:nvPr/>
        </p:nvSpPr>
        <p:spPr>
          <a:xfrm rot="10800000">
            <a:off x="7284222" y="2859398"/>
            <a:ext cx="81247" cy="7119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Rectángulo 88">
            <a:extLst>
              <a:ext uri="{FF2B5EF4-FFF2-40B4-BE49-F238E27FC236}">
                <a16:creationId xmlns:a16="http://schemas.microsoft.com/office/drawing/2014/main" id="{E45D25FF-8902-4183-89F5-A93A2F4B6192}"/>
              </a:ext>
            </a:extLst>
          </p:cNvPr>
          <p:cNvSpPr/>
          <p:nvPr/>
        </p:nvSpPr>
        <p:spPr>
          <a:xfrm>
            <a:off x="5795576" y="3175248"/>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0" name="CuadroTexto 89">
            <a:extLst>
              <a:ext uri="{FF2B5EF4-FFF2-40B4-BE49-F238E27FC236}">
                <a16:creationId xmlns:a16="http://schemas.microsoft.com/office/drawing/2014/main" id="{C0577B24-2960-B44F-7EB5-FD034EFE577D}"/>
              </a:ext>
            </a:extLst>
          </p:cNvPr>
          <p:cNvSpPr txBox="1"/>
          <p:nvPr/>
        </p:nvSpPr>
        <p:spPr>
          <a:xfrm>
            <a:off x="5795576" y="3214435"/>
            <a:ext cx="624595" cy="307777"/>
          </a:xfrm>
          <a:prstGeom prst="rect">
            <a:avLst/>
          </a:prstGeom>
          <a:noFill/>
        </p:spPr>
        <p:txBody>
          <a:bodyPr wrap="none" rtlCol="0">
            <a:spAutoFit/>
          </a:bodyPr>
          <a:lstStyle/>
          <a:p>
            <a:r>
              <a:rPr lang="es-ES" sz="1400" dirty="0"/>
              <a:t>Stock</a:t>
            </a:r>
          </a:p>
        </p:txBody>
      </p:sp>
      <p:sp>
        <p:nvSpPr>
          <p:cNvPr id="91" name="Rectángulo 90">
            <a:extLst>
              <a:ext uri="{FF2B5EF4-FFF2-40B4-BE49-F238E27FC236}">
                <a16:creationId xmlns:a16="http://schemas.microsoft.com/office/drawing/2014/main" id="{959068DE-ABAE-80D3-A818-F13FA7029DF4}"/>
              </a:ext>
            </a:extLst>
          </p:cNvPr>
          <p:cNvSpPr/>
          <p:nvPr/>
        </p:nvSpPr>
        <p:spPr>
          <a:xfrm>
            <a:off x="8230119" y="2763380"/>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2" name="CuadroTexto 91">
            <a:extLst>
              <a:ext uri="{FF2B5EF4-FFF2-40B4-BE49-F238E27FC236}">
                <a16:creationId xmlns:a16="http://schemas.microsoft.com/office/drawing/2014/main" id="{C0E868C0-26EF-2CBC-D876-66A77B79D031}"/>
              </a:ext>
            </a:extLst>
          </p:cNvPr>
          <p:cNvSpPr txBox="1"/>
          <p:nvPr/>
        </p:nvSpPr>
        <p:spPr>
          <a:xfrm>
            <a:off x="8230120" y="2802567"/>
            <a:ext cx="1477136" cy="307777"/>
          </a:xfrm>
          <a:prstGeom prst="rect">
            <a:avLst/>
          </a:prstGeom>
          <a:noFill/>
        </p:spPr>
        <p:txBody>
          <a:bodyPr wrap="none" rtlCol="0">
            <a:spAutoFit/>
          </a:bodyPr>
          <a:lstStyle/>
          <a:p>
            <a:r>
              <a:rPr lang="es-ES" sz="1400" dirty="0"/>
              <a:t>Buscar producto</a:t>
            </a:r>
          </a:p>
        </p:txBody>
      </p:sp>
      <p:sp>
        <p:nvSpPr>
          <p:cNvPr id="93" name="Triángulo 92">
            <a:extLst>
              <a:ext uri="{FF2B5EF4-FFF2-40B4-BE49-F238E27FC236}">
                <a16:creationId xmlns:a16="http://schemas.microsoft.com/office/drawing/2014/main" id="{EFC1CDEE-43ED-7E6E-26F1-FCED2BF70BAC}"/>
              </a:ext>
            </a:extLst>
          </p:cNvPr>
          <p:cNvSpPr/>
          <p:nvPr/>
        </p:nvSpPr>
        <p:spPr>
          <a:xfrm rot="10800000">
            <a:off x="9718765" y="2900880"/>
            <a:ext cx="81247" cy="7119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4" name="Rectángulo 93">
            <a:extLst>
              <a:ext uri="{FF2B5EF4-FFF2-40B4-BE49-F238E27FC236}">
                <a16:creationId xmlns:a16="http://schemas.microsoft.com/office/drawing/2014/main" id="{2B30AFBA-277F-DB50-66ED-68B8AC3CE93D}"/>
              </a:ext>
            </a:extLst>
          </p:cNvPr>
          <p:cNvSpPr/>
          <p:nvPr/>
        </p:nvSpPr>
        <p:spPr>
          <a:xfrm>
            <a:off x="8230119" y="3216730"/>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5" name="CuadroTexto 94">
            <a:extLst>
              <a:ext uri="{FF2B5EF4-FFF2-40B4-BE49-F238E27FC236}">
                <a16:creationId xmlns:a16="http://schemas.microsoft.com/office/drawing/2014/main" id="{3C5A0E7E-ED7B-576C-3DF1-A585AFA10073}"/>
              </a:ext>
            </a:extLst>
          </p:cNvPr>
          <p:cNvSpPr txBox="1"/>
          <p:nvPr/>
        </p:nvSpPr>
        <p:spPr>
          <a:xfrm>
            <a:off x="8230119" y="3255917"/>
            <a:ext cx="624595" cy="307777"/>
          </a:xfrm>
          <a:prstGeom prst="rect">
            <a:avLst/>
          </a:prstGeom>
          <a:noFill/>
        </p:spPr>
        <p:txBody>
          <a:bodyPr wrap="none" rtlCol="0">
            <a:spAutoFit/>
          </a:bodyPr>
          <a:lstStyle/>
          <a:p>
            <a:r>
              <a:rPr lang="es-ES" sz="1400" dirty="0"/>
              <a:t>Stock</a:t>
            </a:r>
          </a:p>
        </p:txBody>
      </p:sp>
      <p:sp>
        <p:nvSpPr>
          <p:cNvPr id="96" name="Rectángulo 95">
            <a:extLst>
              <a:ext uri="{FF2B5EF4-FFF2-40B4-BE49-F238E27FC236}">
                <a16:creationId xmlns:a16="http://schemas.microsoft.com/office/drawing/2014/main" id="{8878C082-A342-DCB2-A391-A475A4B181E1}"/>
              </a:ext>
            </a:extLst>
          </p:cNvPr>
          <p:cNvSpPr/>
          <p:nvPr/>
        </p:nvSpPr>
        <p:spPr>
          <a:xfrm>
            <a:off x="10063815" y="2730870"/>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7" name="CuadroTexto 96">
            <a:extLst>
              <a:ext uri="{FF2B5EF4-FFF2-40B4-BE49-F238E27FC236}">
                <a16:creationId xmlns:a16="http://schemas.microsoft.com/office/drawing/2014/main" id="{2DB8B4CA-D579-D858-535C-DEDF135B9AB9}"/>
              </a:ext>
            </a:extLst>
          </p:cNvPr>
          <p:cNvSpPr txBox="1"/>
          <p:nvPr/>
        </p:nvSpPr>
        <p:spPr>
          <a:xfrm>
            <a:off x="10063816" y="2770057"/>
            <a:ext cx="1477136" cy="307777"/>
          </a:xfrm>
          <a:prstGeom prst="rect">
            <a:avLst/>
          </a:prstGeom>
          <a:noFill/>
        </p:spPr>
        <p:txBody>
          <a:bodyPr wrap="none" rtlCol="0">
            <a:spAutoFit/>
          </a:bodyPr>
          <a:lstStyle/>
          <a:p>
            <a:r>
              <a:rPr lang="es-ES" sz="1400" dirty="0"/>
              <a:t>Buscar producto</a:t>
            </a:r>
          </a:p>
        </p:txBody>
      </p:sp>
      <p:sp>
        <p:nvSpPr>
          <p:cNvPr id="98" name="Triángulo 97">
            <a:extLst>
              <a:ext uri="{FF2B5EF4-FFF2-40B4-BE49-F238E27FC236}">
                <a16:creationId xmlns:a16="http://schemas.microsoft.com/office/drawing/2014/main" id="{DB72AB0A-A4F8-018D-8A04-BEAE60BEC57A}"/>
              </a:ext>
            </a:extLst>
          </p:cNvPr>
          <p:cNvSpPr/>
          <p:nvPr/>
        </p:nvSpPr>
        <p:spPr>
          <a:xfrm rot="10800000">
            <a:off x="11552461" y="2868370"/>
            <a:ext cx="81247" cy="7119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9" name="Rectángulo 98">
            <a:extLst>
              <a:ext uri="{FF2B5EF4-FFF2-40B4-BE49-F238E27FC236}">
                <a16:creationId xmlns:a16="http://schemas.microsoft.com/office/drawing/2014/main" id="{57F5A285-E33F-3596-5347-7DE96E44E75E}"/>
              </a:ext>
            </a:extLst>
          </p:cNvPr>
          <p:cNvSpPr/>
          <p:nvPr/>
        </p:nvSpPr>
        <p:spPr>
          <a:xfrm>
            <a:off x="10063815" y="3184220"/>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0" name="CuadroTexto 99">
            <a:extLst>
              <a:ext uri="{FF2B5EF4-FFF2-40B4-BE49-F238E27FC236}">
                <a16:creationId xmlns:a16="http://schemas.microsoft.com/office/drawing/2014/main" id="{DB5C33BA-FA2E-69AE-DAC3-58FD9B37A98C}"/>
              </a:ext>
            </a:extLst>
          </p:cNvPr>
          <p:cNvSpPr txBox="1"/>
          <p:nvPr/>
        </p:nvSpPr>
        <p:spPr>
          <a:xfrm>
            <a:off x="10063815" y="3223407"/>
            <a:ext cx="624595" cy="307777"/>
          </a:xfrm>
          <a:prstGeom prst="rect">
            <a:avLst/>
          </a:prstGeom>
          <a:noFill/>
        </p:spPr>
        <p:txBody>
          <a:bodyPr wrap="none" rtlCol="0">
            <a:spAutoFit/>
          </a:bodyPr>
          <a:lstStyle/>
          <a:p>
            <a:r>
              <a:rPr lang="es-ES" sz="1400" dirty="0"/>
              <a:t>Stock</a:t>
            </a:r>
          </a:p>
        </p:txBody>
      </p:sp>
      <p:sp>
        <p:nvSpPr>
          <p:cNvPr id="101" name="Rectángulo 100">
            <a:extLst>
              <a:ext uri="{FF2B5EF4-FFF2-40B4-BE49-F238E27FC236}">
                <a16:creationId xmlns:a16="http://schemas.microsoft.com/office/drawing/2014/main" id="{FD28F4A6-582F-CC11-4DCA-BFDA2A4A945B}"/>
              </a:ext>
            </a:extLst>
          </p:cNvPr>
          <p:cNvSpPr/>
          <p:nvPr/>
        </p:nvSpPr>
        <p:spPr>
          <a:xfrm>
            <a:off x="8230119" y="3670080"/>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 name="CuadroTexto 101">
            <a:extLst>
              <a:ext uri="{FF2B5EF4-FFF2-40B4-BE49-F238E27FC236}">
                <a16:creationId xmlns:a16="http://schemas.microsoft.com/office/drawing/2014/main" id="{0FDD2691-CBD7-9ACF-998D-C5FC0005AD29}"/>
              </a:ext>
            </a:extLst>
          </p:cNvPr>
          <p:cNvSpPr txBox="1"/>
          <p:nvPr/>
        </p:nvSpPr>
        <p:spPr>
          <a:xfrm>
            <a:off x="8230119" y="3709267"/>
            <a:ext cx="675826" cy="307777"/>
          </a:xfrm>
          <a:prstGeom prst="rect">
            <a:avLst/>
          </a:prstGeom>
          <a:noFill/>
        </p:spPr>
        <p:txBody>
          <a:bodyPr wrap="none" rtlCol="0">
            <a:spAutoFit/>
          </a:bodyPr>
          <a:lstStyle/>
          <a:p>
            <a:r>
              <a:rPr lang="es-ES" sz="1400" dirty="0"/>
              <a:t>Precio</a:t>
            </a:r>
          </a:p>
        </p:txBody>
      </p:sp>
      <p:sp>
        <p:nvSpPr>
          <p:cNvPr id="103" name="Rectángulo 102">
            <a:extLst>
              <a:ext uri="{FF2B5EF4-FFF2-40B4-BE49-F238E27FC236}">
                <a16:creationId xmlns:a16="http://schemas.microsoft.com/office/drawing/2014/main" id="{21CFA227-13B2-770A-F4F5-D3FE369E1C9D}"/>
              </a:ext>
            </a:extLst>
          </p:cNvPr>
          <p:cNvSpPr/>
          <p:nvPr/>
        </p:nvSpPr>
        <p:spPr>
          <a:xfrm>
            <a:off x="10063815" y="3637570"/>
            <a:ext cx="168376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4" name="CuadroTexto 103">
            <a:extLst>
              <a:ext uri="{FF2B5EF4-FFF2-40B4-BE49-F238E27FC236}">
                <a16:creationId xmlns:a16="http://schemas.microsoft.com/office/drawing/2014/main" id="{DEA5F598-846B-9D53-32A0-114D2D558F71}"/>
              </a:ext>
            </a:extLst>
          </p:cNvPr>
          <p:cNvSpPr txBox="1"/>
          <p:nvPr/>
        </p:nvSpPr>
        <p:spPr>
          <a:xfrm>
            <a:off x="10063815" y="3676757"/>
            <a:ext cx="675826" cy="307777"/>
          </a:xfrm>
          <a:prstGeom prst="rect">
            <a:avLst/>
          </a:prstGeom>
          <a:noFill/>
        </p:spPr>
        <p:txBody>
          <a:bodyPr wrap="none" rtlCol="0">
            <a:spAutoFit/>
          </a:bodyPr>
          <a:lstStyle/>
          <a:p>
            <a:r>
              <a:rPr lang="es-ES" sz="1400" dirty="0"/>
              <a:t>Precio</a:t>
            </a:r>
          </a:p>
        </p:txBody>
      </p:sp>
      <p:sp>
        <p:nvSpPr>
          <p:cNvPr id="105" name="Rectángulo 104">
            <a:extLst>
              <a:ext uri="{FF2B5EF4-FFF2-40B4-BE49-F238E27FC236}">
                <a16:creationId xmlns:a16="http://schemas.microsoft.com/office/drawing/2014/main" id="{DA13200C-AE30-F50C-9E88-D7BD987D26F8}"/>
              </a:ext>
            </a:extLst>
          </p:cNvPr>
          <p:cNvSpPr/>
          <p:nvPr/>
        </p:nvSpPr>
        <p:spPr>
          <a:xfrm>
            <a:off x="2359361" y="3676757"/>
            <a:ext cx="1488645"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6" name="CuadroTexto 105">
            <a:extLst>
              <a:ext uri="{FF2B5EF4-FFF2-40B4-BE49-F238E27FC236}">
                <a16:creationId xmlns:a16="http://schemas.microsoft.com/office/drawing/2014/main" id="{11E5A58F-713C-0244-6A1D-66BFD534CE46}"/>
              </a:ext>
            </a:extLst>
          </p:cNvPr>
          <p:cNvSpPr txBox="1"/>
          <p:nvPr/>
        </p:nvSpPr>
        <p:spPr>
          <a:xfrm>
            <a:off x="2439962" y="3696844"/>
            <a:ext cx="1247457" cy="253916"/>
          </a:xfrm>
          <a:prstGeom prst="rect">
            <a:avLst/>
          </a:prstGeom>
          <a:noFill/>
        </p:spPr>
        <p:txBody>
          <a:bodyPr wrap="none" rtlCol="0">
            <a:spAutoFit/>
          </a:bodyPr>
          <a:lstStyle/>
          <a:p>
            <a:r>
              <a:rPr lang="es-ES" sz="1050" b="1" dirty="0"/>
              <a:t>AÑADIR EL MENU</a:t>
            </a:r>
          </a:p>
        </p:txBody>
      </p:sp>
      <p:sp>
        <p:nvSpPr>
          <p:cNvPr id="107" name="Rectángulo 106">
            <a:extLst>
              <a:ext uri="{FF2B5EF4-FFF2-40B4-BE49-F238E27FC236}">
                <a16:creationId xmlns:a16="http://schemas.microsoft.com/office/drawing/2014/main" id="{5C3400DF-84BB-A294-E087-2C5726F855FE}"/>
              </a:ext>
            </a:extLst>
          </p:cNvPr>
          <p:cNvSpPr/>
          <p:nvPr/>
        </p:nvSpPr>
        <p:spPr>
          <a:xfrm>
            <a:off x="4136761" y="3674583"/>
            <a:ext cx="1488645"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8" name="CuadroTexto 107">
            <a:extLst>
              <a:ext uri="{FF2B5EF4-FFF2-40B4-BE49-F238E27FC236}">
                <a16:creationId xmlns:a16="http://schemas.microsoft.com/office/drawing/2014/main" id="{23959981-A806-B966-B662-F904C524EA7C}"/>
              </a:ext>
            </a:extLst>
          </p:cNvPr>
          <p:cNvSpPr txBox="1"/>
          <p:nvPr/>
        </p:nvSpPr>
        <p:spPr>
          <a:xfrm>
            <a:off x="4217362" y="3694670"/>
            <a:ext cx="1247457" cy="253916"/>
          </a:xfrm>
          <a:prstGeom prst="rect">
            <a:avLst/>
          </a:prstGeom>
          <a:noFill/>
        </p:spPr>
        <p:txBody>
          <a:bodyPr wrap="none" rtlCol="0">
            <a:spAutoFit/>
          </a:bodyPr>
          <a:lstStyle/>
          <a:p>
            <a:r>
              <a:rPr lang="es-ES" sz="1050" b="1" dirty="0"/>
              <a:t>AÑADIR EL MENU</a:t>
            </a:r>
          </a:p>
        </p:txBody>
      </p:sp>
      <p:sp>
        <p:nvSpPr>
          <p:cNvPr id="109" name="Rectángulo 108">
            <a:extLst>
              <a:ext uri="{FF2B5EF4-FFF2-40B4-BE49-F238E27FC236}">
                <a16:creationId xmlns:a16="http://schemas.microsoft.com/office/drawing/2014/main" id="{C4FF19A9-364F-8B60-0B76-35C74490478E}"/>
              </a:ext>
            </a:extLst>
          </p:cNvPr>
          <p:cNvSpPr/>
          <p:nvPr/>
        </p:nvSpPr>
        <p:spPr>
          <a:xfrm>
            <a:off x="5916846" y="3689180"/>
            <a:ext cx="1488645"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0" name="CuadroTexto 109">
            <a:extLst>
              <a:ext uri="{FF2B5EF4-FFF2-40B4-BE49-F238E27FC236}">
                <a16:creationId xmlns:a16="http://schemas.microsoft.com/office/drawing/2014/main" id="{CA2B0035-690F-C2A3-E633-8726575AB43A}"/>
              </a:ext>
            </a:extLst>
          </p:cNvPr>
          <p:cNvSpPr txBox="1"/>
          <p:nvPr/>
        </p:nvSpPr>
        <p:spPr>
          <a:xfrm>
            <a:off x="5997447" y="3709267"/>
            <a:ext cx="1247457" cy="253916"/>
          </a:xfrm>
          <a:prstGeom prst="rect">
            <a:avLst/>
          </a:prstGeom>
          <a:noFill/>
        </p:spPr>
        <p:txBody>
          <a:bodyPr wrap="none" rtlCol="0">
            <a:spAutoFit/>
          </a:bodyPr>
          <a:lstStyle/>
          <a:p>
            <a:r>
              <a:rPr lang="es-ES" sz="1050" b="1" dirty="0"/>
              <a:t>AÑADIR EL MENU</a:t>
            </a:r>
          </a:p>
        </p:txBody>
      </p:sp>
      <p:sp>
        <p:nvSpPr>
          <p:cNvPr id="111" name="Rectángulo 110">
            <a:extLst>
              <a:ext uri="{FF2B5EF4-FFF2-40B4-BE49-F238E27FC236}">
                <a16:creationId xmlns:a16="http://schemas.microsoft.com/office/drawing/2014/main" id="{F251C45D-0DDE-03EB-E007-CEDDCA357689}"/>
              </a:ext>
            </a:extLst>
          </p:cNvPr>
          <p:cNvSpPr/>
          <p:nvPr/>
        </p:nvSpPr>
        <p:spPr>
          <a:xfrm>
            <a:off x="8307732" y="4123472"/>
            <a:ext cx="1488645"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2" name="CuadroTexto 111">
            <a:extLst>
              <a:ext uri="{FF2B5EF4-FFF2-40B4-BE49-F238E27FC236}">
                <a16:creationId xmlns:a16="http://schemas.microsoft.com/office/drawing/2014/main" id="{3B823A24-0505-6A15-AE41-31AD60974C14}"/>
              </a:ext>
            </a:extLst>
          </p:cNvPr>
          <p:cNvSpPr txBox="1"/>
          <p:nvPr/>
        </p:nvSpPr>
        <p:spPr>
          <a:xfrm>
            <a:off x="8388333" y="4143559"/>
            <a:ext cx="1247457" cy="253916"/>
          </a:xfrm>
          <a:prstGeom prst="rect">
            <a:avLst/>
          </a:prstGeom>
          <a:noFill/>
        </p:spPr>
        <p:txBody>
          <a:bodyPr wrap="none" rtlCol="0">
            <a:spAutoFit/>
          </a:bodyPr>
          <a:lstStyle/>
          <a:p>
            <a:r>
              <a:rPr lang="es-ES" sz="1050" b="1" dirty="0"/>
              <a:t>AÑADIR EL MENU</a:t>
            </a:r>
          </a:p>
        </p:txBody>
      </p:sp>
      <p:sp>
        <p:nvSpPr>
          <p:cNvPr id="113" name="Rectángulo 112">
            <a:extLst>
              <a:ext uri="{FF2B5EF4-FFF2-40B4-BE49-F238E27FC236}">
                <a16:creationId xmlns:a16="http://schemas.microsoft.com/office/drawing/2014/main" id="{8C5C6F90-A5C2-9C69-6A22-73383735D4B6}"/>
              </a:ext>
            </a:extLst>
          </p:cNvPr>
          <p:cNvSpPr/>
          <p:nvPr/>
        </p:nvSpPr>
        <p:spPr>
          <a:xfrm>
            <a:off x="10184327" y="4132450"/>
            <a:ext cx="1488645"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4" name="CuadroTexto 113">
            <a:extLst>
              <a:ext uri="{FF2B5EF4-FFF2-40B4-BE49-F238E27FC236}">
                <a16:creationId xmlns:a16="http://schemas.microsoft.com/office/drawing/2014/main" id="{21CBC0F4-6DC7-36B2-72F6-6AB4DA865F60}"/>
              </a:ext>
            </a:extLst>
          </p:cNvPr>
          <p:cNvSpPr txBox="1"/>
          <p:nvPr/>
        </p:nvSpPr>
        <p:spPr>
          <a:xfrm>
            <a:off x="10264928" y="4152537"/>
            <a:ext cx="1247457" cy="253916"/>
          </a:xfrm>
          <a:prstGeom prst="rect">
            <a:avLst/>
          </a:prstGeom>
          <a:noFill/>
        </p:spPr>
        <p:txBody>
          <a:bodyPr wrap="none" rtlCol="0">
            <a:spAutoFit/>
          </a:bodyPr>
          <a:lstStyle/>
          <a:p>
            <a:r>
              <a:rPr lang="es-ES" sz="1050" b="1" dirty="0"/>
              <a:t>AÑADIR EL MENU</a:t>
            </a:r>
          </a:p>
        </p:txBody>
      </p:sp>
      <p:sp>
        <p:nvSpPr>
          <p:cNvPr id="115" name="CuadroTexto 114">
            <a:extLst>
              <a:ext uri="{FF2B5EF4-FFF2-40B4-BE49-F238E27FC236}">
                <a16:creationId xmlns:a16="http://schemas.microsoft.com/office/drawing/2014/main" id="{A0E5357B-BD37-4B84-B08B-20D031C3EE43}"/>
              </a:ext>
            </a:extLst>
          </p:cNvPr>
          <p:cNvSpPr txBox="1"/>
          <p:nvPr/>
        </p:nvSpPr>
        <p:spPr>
          <a:xfrm>
            <a:off x="483154" y="4762490"/>
            <a:ext cx="9209188" cy="307777"/>
          </a:xfrm>
          <a:prstGeom prst="rect">
            <a:avLst/>
          </a:prstGeom>
          <a:noFill/>
        </p:spPr>
        <p:txBody>
          <a:bodyPr wrap="none" rtlCol="0">
            <a:spAutoFit/>
          </a:bodyPr>
          <a:lstStyle/>
          <a:p>
            <a:r>
              <a:rPr lang="es-ES" sz="1400" dirty="0"/>
              <a:t>Cuando añades que no se </a:t>
            </a:r>
            <a:r>
              <a:rPr lang="es-ES" sz="1400" dirty="0" err="1"/>
              <a:t>refrezque</a:t>
            </a:r>
            <a:r>
              <a:rPr lang="es-ES" sz="1400" dirty="0"/>
              <a:t> la página, que cargue el producto en la tabla, y que aparezca otro grupo de inputs</a:t>
            </a:r>
          </a:p>
        </p:txBody>
      </p:sp>
      <p:sp>
        <p:nvSpPr>
          <p:cNvPr id="116" name="Rectángulo 115">
            <a:extLst>
              <a:ext uri="{FF2B5EF4-FFF2-40B4-BE49-F238E27FC236}">
                <a16:creationId xmlns:a16="http://schemas.microsoft.com/office/drawing/2014/main" id="{AEC70CE3-03E6-C90E-6F96-835EF6FF20DE}"/>
              </a:ext>
            </a:extLst>
          </p:cNvPr>
          <p:cNvSpPr/>
          <p:nvPr/>
        </p:nvSpPr>
        <p:spPr>
          <a:xfrm>
            <a:off x="2459273" y="1502334"/>
            <a:ext cx="60475" cy="121693"/>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7" name="Rectángulo 116">
            <a:extLst>
              <a:ext uri="{FF2B5EF4-FFF2-40B4-BE49-F238E27FC236}">
                <a16:creationId xmlns:a16="http://schemas.microsoft.com/office/drawing/2014/main" id="{7995DDBA-3185-3358-AF6F-8245C4210056}"/>
              </a:ext>
            </a:extLst>
          </p:cNvPr>
          <p:cNvSpPr/>
          <p:nvPr/>
        </p:nvSpPr>
        <p:spPr>
          <a:xfrm>
            <a:off x="330836" y="624298"/>
            <a:ext cx="1600502" cy="1067083"/>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8" name="Rectángulo 117">
            <a:extLst>
              <a:ext uri="{FF2B5EF4-FFF2-40B4-BE49-F238E27FC236}">
                <a16:creationId xmlns:a16="http://schemas.microsoft.com/office/drawing/2014/main" id="{8E00E699-BF18-0889-6AE2-808A4841666B}"/>
              </a:ext>
            </a:extLst>
          </p:cNvPr>
          <p:cNvSpPr/>
          <p:nvPr/>
        </p:nvSpPr>
        <p:spPr>
          <a:xfrm>
            <a:off x="386765" y="1157839"/>
            <a:ext cx="1076926"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Eliminar</a:t>
            </a:r>
          </a:p>
        </p:txBody>
      </p:sp>
      <p:sp>
        <p:nvSpPr>
          <p:cNvPr id="119" name="Rectángulo 118">
            <a:extLst>
              <a:ext uri="{FF2B5EF4-FFF2-40B4-BE49-F238E27FC236}">
                <a16:creationId xmlns:a16="http://schemas.microsoft.com/office/drawing/2014/main" id="{AD3243C6-E871-B84F-18CE-C42557B4538D}"/>
              </a:ext>
            </a:extLst>
          </p:cNvPr>
          <p:cNvSpPr/>
          <p:nvPr/>
        </p:nvSpPr>
        <p:spPr>
          <a:xfrm>
            <a:off x="406324" y="1502334"/>
            <a:ext cx="1212925"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dirty="0"/>
              <a:t>Cancelar</a:t>
            </a:r>
          </a:p>
        </p:txBody>
      </p:sp>
      <p:sp>
        <p:nvSpPr>
          <p:cNvPr id="120" name="CuadroTexto 119">
            <a:extLst>
              <a:ext uri="{FF2B5EF4-FFF2-40B4-BE49-F238E27FC236}">
                <a16:creationId xmlns:a16="http://schemas.microsoft.com/office/drawing/2014/main" id="{C642C72F-A38A-A629-6835-6DD1511D8C25}"/>
              </a:ext>
            </a:extLst>
          </p:cNvPr>
          <p:cNvSpPr txBox="1"/>
          <p:nvPr/>
        </p:nvSpPr>
        <p:spPr>
          <a:xfrm>
            <a:off x="400491" y="659509"/>
            <a:ext cx="1455270" cy="369332"/>
          </a:xfrm>
          <a:prstGeom prst="rect">
            <a:avLst/>
          </a:prstGeom>
          <a:noFill/>
        </p:spPr>
        <p:txBody>
          <a:bodyPr wrap="none" rtlCol="0">
            <a:spAutoFit/>
          </a:bodyPr>
          <a:lstStyle/>
          <a:p>
            <a:r>
              <a:rPr lang="es-ES" dirty="0"/>
              <a:t>Estas seguro</a:t>
            </a:r>
          </a:p>
        </p:txBody>
      </p:sp>
      <p:sp>
        <p:nvSpPr>
          <p:cNvPr id="121" name="Rectángulo 120">
            <a:extLst>
              <a:ext uri="{FF2B5EF4-FFF2-40B4-BE49-F238E27FC236}">
                <a16:creationId xmlns:a16="http://schemas.microsoft.com/office/drawing/2014/main" id="{218BCEFA-BF7D-B27A-ED0F-F8BF6570A5D9}"/>
              </a:ext>
            </a:extLst>
          </p:cNvPr>
          <p:cNvSpPr/>
          <p:nvPr/>
        </p:nvSpPr>
        <p:spPr>
          <a:xfrm>
            <a:off x="2459273" y="1769121"/>
            <a:ext cx="60475" cy="121693"/>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2" name="Rectángulo 121">
            <a:extLst>
              <a:ext uri="{FF2B5EF4-FFF2-40B4-BE49-F238E27FC236}">
                <a16:creationId xmlns:a16="http://schemas.microsoft.com/office/drawing/2014/main" id="{E7940101-048F-E7EA-9FC2-6EEB4C47C92F}"/>
              </a:ext>
            </a:extLst>
          </p:cNvPr>
          <p:cNvSpPr/>
          <p:nvPr/>
        </p:nvSpPr>
        <p:spPr>
          <a:xfrm>
            <a:off x="2471348" y="2016314"/>
            <a:ext cx="60475" cy="121693"/>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3" name="CuadroTexto 122">
            <a:extLst>
              <a:ext uri="{FF2B5EF4-FFF2-40B4-BE49-F238E27FC236}">
                <a16:creationId xmlns:a16="http://schemas.microsoft.com/office/drawing/2014/main" id="{4A54E0F6-1F53-D0A3-6749-4674907CC17F}"/>
              </a:ext>
            </a:extLst>
          </p:cNvPr>
          <p:cNvSpPr txBox="1"/>
          <p:nvPr/>
        </p:nvSpPr>
        <p:spPr>
          <a:xfrm>
            <a:off x="2501585" y="2224606"/>
            <a:ext cx="878767" cy="253916"/>
          </a:xfrm>
          <a:prstGeom prst="rect">
            <a:avLst/>
          </a:prstGeom>
          <a:noFill/>
        </p:spPr>
        <p:txBody>
          <a:bodyPr wrap="none" rtlCol="0">
            <a:spAutoFit/>
          </a:bodyPr>
          <a:lstStyle/>
          <a:p>
            <a:r>
              <a:rPr lang="es-ES" sz="1050" dirty="0"/>
              <a:t>45 - ceviche</a:t>
            </a:r>
          </a:p>
        </p:txBody>
      </p:sp>
    </p:spTree>
    <p:extLst>
      <p:ext uri="{BB962C8B-B14F-4D97-AF65-F5344CB8AC3E}">
        <p14:creationId xmlns:p14="http://schemas.microsoft.com/office/powerpoint/2010/main" val="777355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E283A-E4CB-491C-1524-8C0858EE369D}"/>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B5E75F10-14F9-EC57-7CA5-6427DA2DF4C2}"/>
              </a:ext>
            </a:extLst>
          </p:cNvPr>
          <p:cNvSpPr txBox="1"/>
          <p:nvPr/>
        </p:nvSpPr>
        <p:spPr>
          <a:xfrm>
            <a:off x="493047" y="317106"/>
            <a:ext cx="1075679" cy="369332"/>
          </a:xfrm>
          <a:prstGeom prst="rect">
            <a:avLst/>
          </a:prstGeom>
          <a:noFill/>
        </p:spPr>
        <p:txBody>
          <a:bodyPr wrap="none" rtlCol="0">
            <a:spAutoFit/>
          </a:bodyPr>
          <a:lstStyle/>
          <a:p>
            <a:r>
              <a:rPr lang="es-ES" dirty="0"/>
              <a:t>Usuarios</a:t>
            </a:r>
          </a:p>
        </p:txBody>
      </p:sp>
      <p:sp>
        <p:nvSpPr>
          <p:cNvPr id="16" name="Rectángulo 15">
            <a:extLst>
              <a:ext uri="{FF2B5EF4-FFF2-40B4-BE49-F238E27FC236}">
                <a16:creationId xmlns:a16="http://schemas.microsoft.com/office/drawing/2014/main" id="{01BAF9CF-6405-211E-4DEB-3A214C8BA64D}"/>
              </a:ext>
            </a:extLst>
          </p:cNvPr>
          <p:cNvSpPr/>
          <p:nvPr/>
        </p:nvSpPr>
        <p:spPr>
          <a:xfrm>
            <a:off x="572199" y="919177"/>
            <a:ext cx="9337517" cy="4216934"/>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CuadroTexto 18">
            <a:extLst>
              <a:ext uri="{FF2B5EF4-FFF2-40B4-BE49-F238E27FC236}">
                <a16:creationId xmlns:a16="http://schemas.microsoft.com/office/drawing/2014/main" id="{DF283B12-4D57-6CF9-EEFC-50A704A04CCF}"/>
              </a:ext>
            </a:extLst>
          </p:cNvPr>
          <p:cNvSpPr txBox="1"/>
          <p:nvPr/>
        </p:nvSpPr>
        <p:spPr>
          <a:xfrm>
            <a:off x="4459765" y="1068356"/>
            <a:ext cx="433132" cy="253916"/>
          </a:xfrm>
          <a:prstGeom prst="rect">
            <a:avLst/>
          </a:prstGeom>
          <a:noFill/>
        </p:spPr>
        <p:txBody>
          <a:bodyPr wrap="none" rtlCol="0">
            <a:spAutoFit/>
          </a:bodyPr>
          <a:lstStyle/>
          <a:p>
            <a:r>
              <a:rPr lang="es-ES" sz="1050" dirty="0"/>
              <a:t>ROL</a:t>
            </a:r>
          </a:p>
        </p:txBody>
      </p:sp>
      <p:sp>
        <p:nvSpPr>
          <p:cNvPr id="20" name="CuadroTexto 19">
            <a:extLst>
              <a:ext uri="{FF2B5EF4-FFF2-40B4-BE49-F238E27FC236}">
                <a16:creationId xmlns:a16="http://schemas.microsoft.com/office/drawing/2014/main" id="{EED80FEE-F3F1-3B1C-BBD0-EF29ECC51A91}"/>
              </a:ext>
            </a:extLst>
          </p:cNvPr>
          <p:cNvSpPr txBox="1"/>
          <p:nvPr/>
        </p:nvSpPr>
        <p:spPr>
          <a:xfrm>
            <a:off x="5411574" y="1068356"/>
            <a:ext cx="510076" cy="253916"/>
          </a:xfrm>
          <a:prstGeom prst="rect">
            <a:avLst/>
          </a:prstGeom>
          <a:noFill/>
        </p:spPr>
        <p:txBody>
          <a:bodyPr wrap="none" rtlCol="0">
            <a:spAutoFit/>
          </a:bodyPr>
          <a:lstStyle/>
          <a:p>
            <a:r>
              <a:rPr lang="es-ES" sz="1050" dirty="0"/>
              <a:t>email</a:t>
            </a:r>
          </a:p>
        </p:txBody>
      </p:sp>
      <p:sp>
        <p:nvSpPr>
          <p:cNvPr id="24" name="CuadroTexto 23">
            <a:extLst>
              <a:ext uri="{FF2B5EF4-FFF2-40B4-BE49-F238E27FC236}">
                <a16:creationId xmlns:a16="http://schemas.microsoft.com/office/drawing/2014/main" id="{0FE79A74-BB5A-17AE-EBC1-49961F660810}"/>
              </a:ext>
            </a:extLst>
          </p:cNvPr>
          <p:cNvSpPr txBox="1"/>
          <p:nvPr/>
        </p:nvSpPr>
        <p:spPr>
          <a:xfrm>
            <a:off x="4147789" y="1475548"/>
            <a:ext cx="1205779" cy="253916"/>
          </a:xfrm>
          <a:prstGeom prst="rect">
            <a:avLst/>
          </a:prstGeom>
          <a:noFill/>
        </p:spPr>
        <p:txBody>
          <a:bodyPr wrap="none" rtlCol="0">
            <a:spAutoFit/>
          </a:bodyPr>
          <a:lstStyle/>
          <a:p>
            <a:r>
              <a:rPr lang="es-ES" sz="1050" dirty="0"/>
              <a:t>ADMINISTRADOR</a:t>
            </a:r>
          </a:p>
        </p:txBody>
      </p:sp>
      <p:sp>
        <p:nvSpPr>
          <p:cNvPr id="25" name="CuadroTexto 24">
            <a:extLst>
              <a:ext uri="{FF2B5EF4-FFF2-40B4-BE49-F238E27FC236}">
                <a16:creationId xmlns:a16="http://schemas.microsoft.com/office/drawing/2014/main" id="{1E378E15-77FD-8EFD-3450-A299EF842857}"/>
              </a:ext>
            </a:extLst>
          </p:cNvPr>
          <p:cNvSpPr txBox="1"/>
          <p:nvPr/>
        </p:nvSpPr>
        <p:spPr>
          <a:xfrm>
            <a:off x="5411574" y="1475548"/>
            <a:ext cx="1515158" cy="253916"/>
          </a:xfrm>
          <a:prstGeom prst="rect">
            <a:avLst/>
          </a:prstGeom>
          <a:noFill/>
        </p:spPr>
        <p:txBody>
          <a:bodyPr wrap="none" rtlCol="0">
            <a:spAutoFit/>
          </a:bodyPr>
          <a:lstStyle/>
          <a:p>
            <a:r>
              <a:rPr lang="es-ES" sz="1050" dirty="0" err="1"/>
              <a:t>usuario@ejemplo.com</a:t>
            </a:r>
            <a:endParaRPr lang="es-ES" sz="1050" dirty="0"/>
          </a:p>
        </p:txBody>
      </p:sp>
      <p:sp>
        <p:nvSpPr>
          <p:cNvPr id="26" name="CuadroTexto 25">
            <a:extLst>
              <a:ext uri="{FF2B5EF4-FFF2-40B4-BE49-F238E27FC236}">
                <a16:creationId xmlns:a16="http://schemas.microsoft.com/office/drawing/2014/main" id="{36207D7D-BE13-5C27-1851-1656E062BC41}"/>
              </a:ext>
            </a:extLst>
          </p:cNvPr>
          <p:cNvSpPr txBox="1"/>
          <p:nvPr/>
        </p:nvSpPr>
        <p:spPr>
          <a:xfrm>
            <a:off x="778590" y="1071609"/>
            <a:ext cx="1109683" cy="253916"/>
          </a:xfrm>
          <a:prstGeom prst="rect">
            <a:avLst/>
          </a:prstGeom>
          <a:noFill/>
        </p:spPr>
        <p:txBody>
          <a:bodyPr wrap="square" rtlCol="0">
            <a:spAutoFit/>
          </a:bodyPr>
          <a:lstStyle/>
          <a:p>
            <a:r>
              <a:rPr lang="es-ES" sz="1050" dirty="0"/>
              <a:t>Fecha creación</a:t>
            </a:r>
          </a:p>
        </p:txBody>
      </p:sp>
      <p:sp>
        <p:nvSpPr>
          <p:cNvPr id="27" name="CuadroTexto 26">
            <a:extLst>
              <a:ext uri="{FF2B5EF4-FFF2-40B4-BE49-F238E27FC236}">
                <a16:creationId xmlns:a16="http://schemas.microsoft.com/office/drawing/2014/main" id="{267FE0D4-4373-9DFE-BAE6-CDABA95F37A3}"/>
              </a:ext>
            </a:extLst>
          </p:cNvPr>
          <p:cNvSpPr txBox="1"/>
          <p:nvPr/>
        </p:nvSpPr>
        <p:spPr>
          <a:xfrm>
            <a:off x="1965679" y="1072940"/>
            <a:ext cx="659155" cy="253916"/>
          </a:xfrm>
          <a:prstGeom prst="rect">
            <a:avLst/>
          </a:prstGeom>
          <a:noFill/>
        </p:spPr>
        <p:txBody>
          <a:bodyPr wrap="none" rtlCol="0">
            <a:spAutoFit/>
          </a:bodyPr>
          <a:lstStyle/>
          <a:p>
            <a:r>
              <a:rPr lang="es-ES" sz="1050" dirty="0"/>
              <a:t>Nombre</a:t>
            </a:r>
          </a:p>
        </p:txBody>
      </p:sp>
      <p:sp>
        <p:nvSpPr>
          <p:cNvPr id="28" name="CuadroTexto 27">
            <a:extLst>
              <a:ext uri="{FF2B5EF4-FFF2-40B4-BE49-F238E27FC236}">
                <a16:creationId xmlns:a16="http://schemas.microsoft.com/office/drawing/2014/main" id="{8599C8F2-2178-4BAF-6630-23A32C02ADC4}"/>
              </a:ext>
            </a:extLst>
          </p:cNvPr>
          <p:cNvSpPr txBox="1"/>
          <p:nvPr/>
        </p:nvSpPr>
        <p:spPr>
          <a:xfrm>
            <a:off x="778590" y="1474217"/>
            <a:ext cx="984565" cy="253916"/>
          </a:xfrm>
          <a:prstGeom prst="rect">
            <a:avLst/>
          </a:prstGeom>
          <a:noFill/>
        </p:spPr>
        <p:txBody>
          <a:bodyPr wrap="none" rtlCol="0">
            <a:spAutoFit/>
          </a:bodyPr>
          <a:lstStyle/>
          <a:p>
            <a:r>
              <a:rPr lang="es-ES" sz="1050" dirty="0"/>
              <a:t>15 Mayo 2025</a:t>
            </a:r>
          </a:p>
        </p:txBody>
      </p:sp>
      <p:sp>
        <p:nvSpPr>
          <p:cNvPr id="29" name="CuadroTexto 28">
            <a:extLst>
              <a:ext uri="{FF2B5EF4-FFF2-40B4-BE49-F238E27FC236}">
                <a16:creationId xmlns:a16="http://schemas.microsoft.com/office/drawing/2014/main" id="{FD33831A-39C9-2521-D39B-EAA568857F69}"/>
              </a:ext>
            </a:extLst>
          </p:cNvPr>
          <p:cNvSpPr txBox="1"/>
          <p:nvPr/>
        </p:nvSpPr>
        <p:spPr>
          <a:xfrm>
            <a:off x="1965679" y="1475548"/>
            <a:ext cx="901209" cy="253916"/>
          </a:xfrm>
          <a:prstGeom prst="rect">
            <a:avLst/>
          </a:prstGeom>
          <a:noFill/>
        </p:spPr>
        <p:txBody>
          <a:bodyPr wrap="none" rtlCol="0">
            <a:spAutoFit/>
          </a:bodyPr>
          <a:lstStyle/>
          <a:p>
            <a:r>
              <a:rPr lang="es-ES" sz="1050" dirty="0"/>
              <a:t>Juan Alberto</a:t>
            </a:r>
          </a:p>
        </p:txBody>
      </p:sp>
      <p:sp>
        <p:nvSpPr>
          <p:cNvPr id="30" name="CuadroTexto 29">
            <a:extLst>
              <a:ext uri="{FF2B5EF4-FFF2-40B4-BE49-F238E27FC236}">
                <a16:creationId xmlns:a16="http://schemas.microsoft.com/office/drawing/2014/main" id="{8E78385F-599B-0415-A168-A3AD83EBE31E}"/>
              </a:ext>
            </a:extLst>
          </p:cNvPr>
          <p:cNvSpPr txBox="1"/>
          <p:nvPr/>
        </p:nvSpPr>
        <p:spPr>
          <a:xfrm>
            <a:off x="9069705" y="1474217"/>
            <a:ext cx="631904" cy="253916"/>
          </a:xfrm>
          <a:prstGeom prst="rect">
            <a:avLst/>
          </a:prstGeom>
          <a:noFill/>
        </p:spPr>
        <p:txBody>
          <a:bodyPr wrap="none" rtlCol="0">
            <a:spAutoFit/>
          </a:bodyPr>
          <a:lstStyle/>
          <a:p>
            <a:r>
              <a:rPr lang="es-ES" sz="1050" b="1" dirty="0"/>
              <a:t>EDITAR</a:t>
            </a:r>
          </a:p>
        </p:txBody>
      </p:sp>
      <p:cxnSp>
        <p:nvCxnSpPr>
          <p:cNvPr id="32" name="Conector recto 31">
            <a:extLst>
              <a:ext uri="{FF2B5EF4-FFF2-40B4-BE49-F238E27FC236}">
                <a16:creationId xmlns:a16="http://schemas.microsoft.com/office/drawing/2014/main" id="{3D9EEA87-2E80-2BF9-0B73-98DE185ED3C5}"/>
              </a:ext>
            </a:extLst>
          </p:cNvPr>
          <p:cNvCxnSpPr>
            <a:cxnSpLocks/>
          </p:cNvCxnSpPr>
          <p:nvPr/>
        </p:nvCxnSpPr>
        <p:spPr>
          <a:xfrm>
            <a:off x="691443" y="1322272"/>
            <a:ext cx="8474859" cy="0"/>
          </a:xfrm>
          <a:prstGeom prst="line">
            <a:avLst/>
          </a:prstGeom>
        </p:spPr>
        <p:style>
          <a:lnRef idx="2">
            <a:schemeClr val="accent1"/>
          </a:lnRef>
          <a:fillRef idx="0">
            <a:schemeClr val="accent1"/>
          </a:fillRef>
          <a:effectRef idx="1">
            <a:schemeClr val="accent1"/>
          </a:effectRef>
          <a:fontRef idx="minor">
            <a:schemeClr val="tx1"/>
          </a:fontRef>
        </p:style>
      </p:cxnSp>
      <p:sp>
        <p:nvSpPr>
          <p:cNvPr id="51" name="Rectángulo 50">
            <a:extLst>
              <a:ext uri="{FF2B5EF4-FFF2-40B4-BE49-F238E27FC236}">
                <a16:creationId xmlns:a16="http://schemas.microsoft.com/office/drawing/2014/main" id="{8137AA49-3D13-AD2F-AEBB-C2F418B30261}"/>
              </a:ext>
            </a:extLst>
          </p:cNvPr>
          <p:cNvSpPr/>
          <p:nvPr/>
        </p:nvSpPr>
        <p:spPr>
          <a:xfrm>
            <a:off x="583795" y="5369940"/>
            <a:ext cx="191407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2" name="CuadroTexto 51">
            <a:extLst>
              <a:ext uri="{FF2B5EF4-FFF2-40B4-BE49-F238E27FC236}">
                <a16:creationId xmlns:a16="http://schemas.microsoft.com/office/drawing/2014/main" id="{5078B668-AC55-6E14-FF4F-1BB4DA3F0027}"/>
              </a:ext>
            </a:extLst>
          </p:cNvPr>
          <p:cNvSpPr txBox="1"/>
          <p:nvPr/>
        </p:nvSpPr>
        <p:spPr>
          <a:xfrm>
            <a:off x="765601" y="5390027"/>
            <a:ext cx="1391728" cy="253916"/>
          </a:xfrm>
          <a:prstGeom prst="rect">
            <a:avLst/>
          </a:prstGeom>
          <a:noFill/>
        </p:spPr>
        <p:txBody>
          <a:bodyPr wrap="none" rtlCol="0">
            <a:spAutoFit/>
          </a:bodyPr>
          <a:lstStyle/>
          <a:p>
            <a:r>
              <a:rPr lang="es-ES" sz="1050" b="1" dirty="0"/>
              <a:t>AGREGAR USUARIO</a:t>
            </a:r>
          </a:p>
        </p:txBody>
      </p:sp>
      <p:sp>
        <p:nvSpPr>
          <p:cNvPr id="2" name="CuadroTexto 1">
            <a:extLst>
              <a:ext uri="{FF2B5EF4-FFF2-40B4-BE49-F238E27FC236}">
                <a16:creationId xmlns:a16="http://schemas.microsoft.com/office/drawing/2014/main" id="{8DE41928-21BC-7402-4841-47C84116987E}"/>
              </a:ext>
            </a:extLst>
          </p:cNvPr>
          <p:cNvSpPr txBox="1"/>
          <p:nvPr/>
        </p:nvSpPr>
        <p:spPr>
          <a:xfrm>
            <a:off x="3992893" y="4741421"/>
            <a:ext cx="1207382" cy="253916"/>
          </a:xfrm>
          <a:prstGeom prst="rect">
            <a:avLst/>
          </a:prstGeom>
          <a:noFill/>
        </p:spPr>
        <p:txBody>
          <a:bodyPr wrap="none" rtlCol="0">
            <a:spAutoFit/>
          </a:bodyPr>
          <a:lstStyle/>
          <a:p>
            <a:r>
              <a:rPr lang="es-ES" sz="1050" dirty="0"/>
              <a:t>1    2   3   4   5  6    7</a:t>
            </a:r>
          </a:p>
        </p:txBody>
      </p:sp>
      <p:sp>
        <p:nvSpPr>
          <p:cNvPr id="3" name="CuadroTexto 2">
            <a:extLst>
              <a:ext uri="{FF2B5EF4-FFF2-40B4-BE49-F238E27FC236}">
                <a16:creationId xmlns:a16="http://schemas.microsoft.com/office/drawing/2014/main" id="{6260BED1-01EC-B36F-27E4-8E22C6AC3AFA}"/>
              </a:ext>
            </a:extLst>
          </p:cNvPr>
          <p:cNvSpPr txBox="1"/>
          <p:nvPr/>
        </p:nvSpPr>
        <p:spPr>
          <a:xfrm>
            <a:off x="10577748" y="2738367"/>
            <a:ext cx="1632178" cy="253916"/>
          </a:xfrm>
          <a:prstGeom prst="rect">
            <a:avLst/>
          </a:prstGeom>
          <a:noFill/>
        </p:spPr>
        <p:txBody>
          <a:bodyPr wrap="none" rtlCol="0">
            <a:spAutoFit/>
          </a:bodyPr>
          <a:lstStyle/>
          <a:p>
            <a:r>
              <a:rPr lang="es-ES" sz="1050" dirty="0"/>
              <a:t>Paginación a 15 registros</a:t>
            </a:r>
          </a:p>
        </p:txBody>
      </p:sp>
      <p:sp>
        <p:nvSpPr>
          <p:cNvPr id="8" name="Cerrar llave 7">
            <a:extLst>
              <a:ext uri="{FF2B5EF4-FFF2-40B4-BE49-F238E27FC236}">
                <a16:creationId xmlns:a16="http://schemas.microsoft.com/office/drawing/2014/main" id="{58C5A251-14DF-4E87-19A3-7DA6A580FBD7}"/>
              </a:ext>
            </a:extLst>
          </p:cNvPr>
          <p:cNvSpPr/>
          <p:nvPr/>
        </p:nvSpPr>
        <p:spPr>
          <a:xfrm>
            <a:off x="10226321" y="1601175"/>
            <a:ext cx="320046" cy="25283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sp>
        <p:nvSpPr>
          <p:cNvPr id="12" name="CuadroTexto 11">
            <a:extLst>
              <a:ext uri="{FF2B5EF4-FFF2-40B4-BE49-F238E27FC236}">
                <a16:creationId xmlns:a16="http://schemas.microsoft.com/office/drawing/2014/main" id="{1FC453E7-C4F0-67C0-2B9B-C0DB4B33A10A}"/>
              </a:ext>
            </a:extLst>
          </p:cNvPr>
          <p:cNvSpPr txBox="1"/>
          <p:nvPr/>
        </p:nvSpPr>
        <p:spPr>
          <a:xfrm>
            <a:off x="2989980" y="1068356"/>
            <a:ext cx="728084" cy="253916"/>
          </a:xfrm>
          <a:prstGeom prst="rect">
            <a:avLst/>
          </a:prstGeom>
          <a:noFill/>
        </p:spPr>
        <p:txBody>
          <a:bodyPr wrap="none" rtlCol="0">
            <a:spAutoFit/>
          </a:bodyPr>
          <a:lstStyle/>
          <a:p>
            <a:r>
              <a:rPr lang="es-ES" sz="1050" dirty="0"/>
              <a:t>Apellidos</a:t>
            </a:r>
          </a:p>
        </p:txBody>
      </p:sp>
      <p:sp>
        <p:nvSpPr>
          <p:cNvPr id="13" name="CuadroTexto 12">
            <a:extLst>
              <a:ext uri="{FF2B5EF4-FFF2-40B4-BE49-F238E27FC236}">
                <a16:creationId xmlns:a16="http://schemas.microsoft.com/office/drawing/2014/main" id="{B116B722-24E5-AF69-E3C8-D546DCB84AC2}"/>
              </a:ext>
            </a:extLst>
          </p:cNvPr>
          <p:cNvSpPr txBox="1"/>
          <p:nvPr/>
        </p:nvSpPr>
        <p:spPr>
          <a:xfrm>
            <a:off x="2989980" y="1470964"/>
            <a:ext cx="910827" cy="253916"/>
          </a:xfrm>
          <a:prstGeom prst="rect">
            <a:avLst/>
          </a:prstGeom>
          <a:noFill/>
        </p:spPr>
        <p:txBody>
          <a:bodyPr wrap="none" rtlCol="0">
            <a:spAutoFit/>
          </a:bodyPr>
          <a:lstStyle/>
          <a:p>
            <a:r>
              <a:rPr lang="es-ES" sz="1050" dirty="0" err="1"/>
              <a:t>Perez</a:t>
            </a:r>
            <a:r>
              <a:rPr lang="es-ES" sz="1050" dirty="0"/>
              <a:t> </a:t>
            </a:r>
            <a:r>
              <a:rPr lang="es-ES" sz="1050" dirty="0" err="1"/>
              <a:t>Romin</a:t>
            </a:r>
            <a:endParaRPr lang="es-ES" sz="1050" dirty="0"/>
          </a:p>
        </p:txBody>
      </p:sp>
      <p:sp>
        <p:nvSpPr>
          <p:cNvPr id="45" name="CuadroTexto 44">
            <a:extLst>
              <a:ext uri="{FF2B5EF4-FFF2-40B4-BE49-F238E27FC236}">
                <a16:creationId xmlns:a16="http://schemas.microsoft.com/office/drawing/2014/main" id="{3E297118-6D9A-287E-7CC5-85474BD82966}"/>
              </a:ext>
            </a:extLst>
          </p:cNvPr>
          <p:cNvSpPr txBox="1"/>
          <p:nvPr/>
        </p:nvSpPr>
        <p:spPr>
          <a:xfrm>
            <a:off x="7096483" y="1068356"/>
            <a:ext cx="590226" cy="253916"/>
          </a:xfrm>
          <a:prstGeom prst="rect">
            <a:avLst/>
          </a:prstGeom>
          <a:noFill/>
        </p:spPr>
        <p:txBody>
          <a:bodyPr wrap="none" rtlCol="0">
            <a:spAutoFit/>
          </a:bodyPr>
          <a:lstStyle/>
          <a:p>
            <a:r>
              <a:rPr lang="es-ES" sz="1050" dirty="0"/>
              <a:t>Estado</a:t>
            </a:r>
          </a:p>
        </p:txBody>
      </p:sp>
      <p:sp>
        <p:nvSpPr>
          <p:cNvPr id="50" name="CuadroTexto 49">
            <a:extLst>
              <a:ext uri="{FF2B5EF4-FFF2-40B4-BE49-F238E27FC236}">
                <a16:creationId xmlns:a16="http://schemas.microsoft.com/office/drawing/2014/main" id="{2506B0BB-1031-3B14-C4BB-F25B26B5289D}"/>
              </a:ext>
            </a:extLst>
          </p:cNvPr>
          <p:cNvSpPr txBox="1"/>
          <p:nvPr/>
        </p:nvSpPr>
        <p:spPr>
          <a:xfrm>
            <a:off x="7098276" y="1475548"/>
            <a:ext cx="635110" cy="253916"/>
          </a:xfrm>
          <a:prstGeom prst="rect">
            <a:avLst/>
          </a:prstGeom>
          <a:noFill/>
        </p:spPr>
        <p:txBody>
          <a:bodyPr wrap="none" rtlCol="0">
            <a:spAutoFit/>
          </a:bodyPr>
          <a:lstStyle/>
          <a:p>
            <a:r>
              <a:rPr lang="es-ES" sz="1050" dirty="0"/>
              <a:t>ACTIVO</a:t>
            </a:r>
          </a:p>
        </p:txBody>
      </p:sp>
      <p:sp>
        <p:nvSpPr>
          <p:cNvPr id="53" name="CuadroTexto 52">
            <a:extLst>
              <a:ext uri="{FF2B5EF4-FFF2-40B4-BE49-F238E27FC236}">
                <a16:creationId xmlns:a16="http://schemas.microsoft.com/office/drawing/2014/main" id="{96F593CC-06EB-7257-F02D-2F9C8A0F10C2}"/>
              </a:ext>
            </a:extLst>
          </p:cNvPr>
          <p:cNvSpPr txBox="1"/>
          <p:nvPr/>
        </p:nvSpPr>
        <p:spPr>
          <a:xfrm>
            <a:off x="3780495" y="5474902"/>
            <a:ext cx="6553397" cy="738664"/>
          </a:xfrm>
          <a:prstGeom prst="rect">
            <a:avLst/>
          </a:prstGeom>
          <a:noFill/>
        </p:spPr>
        <p:txBody>
          <a:bodyPr wrap="none" rtlCol="0">
            <a:spAutoFit/>
          </a:bodyPr>
          <a:lstStyle/>
          <a:p>
            <a:pPr marL="171450" indent="-171450">
              <a:buFont typeface="Arial" panose="020B0604020202020204" pitchFamily="34" charset="0"/>
              <a:buChar char="•"/>
            </a:pPr>
            <a:r>
              <a:rPr lang="es-ES" sz="1050" dirty="0"/>
              <a:t>Agregar columna Apellidos en tabla y modelo usuario</a:t>
            </a:r>
          </a:p>
          <a:p>
            <a:pPr marL="171450" indent="-171450">
              <a:buFont typeface="Arial" panose="020B0604020202020204" pitchFamily="34" charset="0"/>
              <a:buChar char="•"/>
            </a:pPr>
            <a:r>
              <a:rPr lang="es-ES" sz="1050" dirty="0"/>
              <a:t>Agregar columna Estado en tabla y modelo usuario (0 desactivado, 1 activo)</a:t>
            </a:r>
          </a:p>
          <a:p>
            <a:pPr marL="171450" indent="-171450">
              <a:buFont typeface="Arial" panose="020B0604020202020204" pitchFamily="34" charset="0"/>
              <a:buChar char="•"/>
            </a:pPr>
            <a:r>
              <a:rPr lang="es-ES" sz="1050" dirty="0"/>
              <a:t>Los usuarios por defecto deben de crearse con el estado 1, activo</a:t>
            </a:r>
          </a:p>
          <a:p>
            <a:pPr marL="171450" indent="-171450">
              <a:buFont typeface="Arial" panose="020B0604020202020204" pitchFamily="34" charset="0"/>
              <a:buChar char="•"/>
            </a:pPr>
            <a:r>
              <a:rPr lang="es-ES" sz="1050" dirty="0"/>
              <a:t>La contraseña por defecto es 12345678 (la primera vez que ingrese le tenemos que obligar a que la cambie)</a:t>
            </a:r>
          </a:p>
        </p:txBody>
      </p:sp>
      <p:sp>
        <p:nvSpPr>
          <p:cNvPr id="54" name="CuadroTexto 53">
            <a:extLst>
              <a:ext uri="{FF2B5EF4-FFF2-40B4-BE49-F238E27FC236}">
                <a16:creationId xmlns:a16="http://schemas.microsoft.com/office/drawing/2014/main" id="{9DF957F9-05BA-D0A4-F8F9-EA93BD7BD683}"/>
              </a:ext>
            </a:extLst>
          </p:cNvPr>
          <p:cNvSpPr txBox="1"/>
          <p:nvPr/>
        </p:nvSpPr>
        <p:spPr>
          <a:xfrm>
            <a:off x="4164795" y="1830661"/>
            <a:ext cx="1205779" cy="253916"/>
          </a:xfrm>
          <a:prstGeom prst="rect">
            <a:avLst/>
          </a:prstGeom>
          <a:noFill/>
        </p:spPr>
        <p:txBody>
          <a:bodyPr wrap="none" rtlCol="0">
            <a:spAutoFit/>
          </a:bodyPr>
          <a:lstStyle/>
          <a:p>
            <a:r>
              <a:rPr lang="es-ES" sz="1050" dirty="0"/>
              <a:t>ADMINISTRADOR</a:t>
            </a:r>
          </a:p>
        </p:txBody>
      </p:sp>
      <p:sp>
        <p:nvSpPr>
          <p:cNvPr id="55" name="CuadroTexto 54">
            <a:extLst>
              <a:ext uri="{FF2B5EF4-FFF2-40B4-BE49-F238E27FC236}">
                <a16:creationId xmlns:a16="http://schemas.microsoft.com/office/drawing/2014/main" id="{C113F10E-D3E3-91F1-1048-941F7A2F7D70}"/>
              </a:ext>
            </a:extLst>
          </p:cNvPr>
          <p:cNvSpPr txBox="1"/>
          <p:nvPr/>
        </p:nvSpPr>
        <p:spPr>
          <a:xfrm>
            <a:off x="5428580" y="1830661"/>
            <a:ext cx="1515158" cy="253916"/>
          </a:xfrm>
          <a:prstGeom prst="rect">
            <a:avLst/>
          </a:prstGeom>
          <a:noFill/>
        </p:spPr>
        <p:txBody>
          <a:bodyPr wrap="none" rtlCol="0">
            <a:spAutoFit/>
          </a:bodyPr>
          <a:lstStyle/>
          <a:p>
            <a:r>
              <a:rPr lang="es-ES" sz="1050" dirty="0" err="1"/>
              <a:t>usuario@ejemplo.com</a:t>
            </a:r>
            <a:endParaRPr lang="es-ES" sz="1050" dirty="0"/>
          </a:p>
        </p:txBody>
      </p:sp>
      <p:sp>
        <p:nvSpPr>
          <p:cNvPr id="56" name="CuadroTexto 55">
            <a:extLst>
              <a:ext uri="{FF2B5EF4-FFF2-40B4-BE49-F238E27FC236}">
                <a16:creationId xmlns:a16="http://schemas.microsoft.com/office/drawing/2014/main" id="{D6644610-A154-B5BD-AB36-D5D951C37FC1}"/>
              </a:ext>
            </a:extLst>
          </p:cNvPr>
          <p:cNvSpPr txBox="1"/>
          <p:nvPr/>
        </p:nvSpPr>
        <p:spPr>
          <a:xfrm>
            <a:off x="795596" y="1829330"/>
            <a:ext cx="984565" cy="253916"/>
          </a:xfrm>
          <a:prstGeom prst="rect">
            <a:avLst/>
          </a:prstGeom>
          <a:noFill/>
        </p:spPr>
        <p:txBody>
          <a:bodyPr wrap="none" rtlCol="0">
            <a:spAutoFit/>
          </a:bodyPr>
          <a:lstStyle/>
          <a:p>
            <a:r>
              <a:rPr lang="es-ES" sz="1050" dirty="0"/>
              <a:t>15 Mayo 2025</a:t>
            </a:r>
          </a:p>
        </p:txBody>
      </p:sp>
      <p:sp>
        <p:nvSpPr>
          <p:cNvPr id="57" name="CuadroTexto 56">
            <a:extLst>
              <a:ext uri="{FF2B5EF4-FFF2-40B4-BE49-F238E27FC236}">
                <a16:creationId xmlns:a16="http://schemas.microsoft.com/office/drawing/2014/main" id="{EECC3404-849A-65FC-3A30-BFABCEB67992}"/>
              </a:ext>
            </a:extLst>
          </p:cNvPr>
          <p:cNvSpPr txBox="1"/>
          <p:nvPr/>
        </p:nvSpPr>
        <p:spPr>
          <a:xfrm>
            <a:off x="1982685" y="1830661"/>
            <a:ext cx="901209" cy="253916"/>
          </a:xfrm>
          <a:prstGeom prst="rect">
            <a:avLst/>
          </a:prstGeom>
          <a:noFill/>
        </p:spPr>
        <p:txBody>
          <a:bodyPr wrap="none" rtlCol="0">
            <a:spAutoFit/>
          </a:bodyPr>
          <a:lstStyle/>
          <a:p>
            <a:r>
              <a:rPr lang="es-ES" sz="1050" dirty="0"/>
              <a:t>Juan Alberto</a:t>
            </a:r>
          </a:p>
        </p:txBody>
      </p:sp>
      <p:sp>
        <p:nvSpPr>
          <p:cNvPr id="58" name="CuadroTexto 57">
            <a:extLst>
              <a:ext uri="{FF2B5EF4-FFF2-40B4-BE49-F238E27FC236}">
                <a16:creationId xmlns:a16="http://schemas.microsoft.com/office/drawing/2014/main" id="{AFC40FEA-F4ED-48D5-9CC6-9ED46E32405F}"/>
              </a:ext>
            </a:extLst>
          </p:cNvPr>
          <p:cNvSpPr txBox="1"/>
          <p:nvPr/>
        </p:nvSpPr>
        <p:spPr>
          <a:xfrm>
            <a:off x="9086711" y="1829330"/>
            <a:ext cx="631904" cy="253916"/>
          </a:xfrm>
          <a:prstGeom prst="rect">
            <a:avLst/>
          </a:prstGeom>
          <a:noFill/>
        </p:spPr>
        <p:txBody>
          <a:bodyPr wrap="none" rtlCol="0">
            <a:spAutoFit/>
          </a:bodyPr>
          <a:lstStyle/>
          <a:p>
            <a:r>
              <a:rPr lang="es-ES" sz="1050" b="1" dirty="0"/>
              <a:t>EDITAR</a:t>
            </a:r>
          </a:p>
        </p:txBody>
      </p:sp>
      <p:sp>
        <p:nvSpPr>
          <p:cNvPr id="59" name="CuadroTexto 58">
            <a:extLst>
              <a:ext uri="{FF2B5EF4-FFF2-40B4-BE49-F238E27FC236}">
                <a16:creationId xmlns:a16="http://schemas.microsoft.com/office/drawing/2014/main" id="{337AB07E-BF40-FB4E-2517-6D88F5DB8625}"/>
              </a:ext>
            </a:extLst>
          </p:cNvPr>
          <p:cNvSpPr txBox="1"/>
          <p:nvPr/>
        </p:nvSpPr>
        <p:spPr>
          <a:xfrm>
            <a:off x="3006986" y="1826077"/>
            <a:ext cx="910827" cy="253916"/>
          </a:xfrm>
          <a:prstGeom prst="rect">
            <a:avLst/>
          </a:prstGeom>
          <a:noFill/>
        </p:spPr>
        <p:txBody>
          <a:bodyPr wrap="none" rtlCol="0">
            <a:spAutoFit/>
          </a:bodyPr>
          <a:lstStyle/>
          <a:p>
            <a:r>
              <a:rPr lang="es-ES" sz="1050" dirty="0" err="1"/>
              <a:t>Perez</a:t>
            </a:r>
            <a:r>
              <a:rPr lang="es-ES" sz="1050" dirty="0"/>
              <a:t> </a:t>
            </a:r>
            <a:r>
              <a:rPr lang="es-ES" sz="1050" dirty="0" err="1"/>
              <a:t>Romin</a:t>
            </a:r>
            <a:endParaRPr lang="es-ES" sz="1050" dirty="0"/>
          </a:p>
        </p:txBody>
      </p:sp>
      <p:sp>
        <p:nvSpPr>
          <p:cNvPr id="60" name="CuadroTexto 59">
            <a:extLst>
              <a:ext uri="{FF2B5EF4-FFF2-40B4-BE49-F238E27FC236}">
                <a16:creationId xmlns:a16="http://schemas.microsoft.com/office/drawing/2014/main" id="{5E794C94-9DF7-F9D1-1F3F-A677A769BEC4}"/>
              </a:ext>
            </a:extLst>
          </p:cNvPr>
          <p:cNvSpPr txBox="1"/>
          <p:nvPr/>
        </p:nvSpPr>
        <p:spPr>
          <a:xfrm>
            <a:off x="7115282" y="1830661"/>
            <a:ext cx="1053494" cy="253916"/>
          </a:xfrm>
          <a:prstGeom prst="rect">
            <a:avLst/>
          </a:prstGeom>
          <a:noFill/>
        </p:spPr>
        <p:txBody>
          <a:bodyPr wrap="none" rtlCol="0">
            <a:spAutoFit/>
          </a:bodyPr>
          <a:lstStyle/>
          <a:p>
            <a:r>
              <a:rPr lang="es-ES" sz="1050" dirty="0"/>
              <a:t>DESACTIVADO</a:t>
            </a:r>
          </a:p>
        </p:txBody>
      </p:sp>
      <p:sp>
        <p:nvSpPr>
          <p:cNvPr id="61" name="CuadroTexto 60">
            <a:extLst>
              <a:ext uri="{FF2B5EF4-FFF2-40B4-BE49-F238E27FC236}">
                <a16:creationId xmlns:a16="http://schemas.microsoft.com/office/drawing/2014/main" id="{9EFF7F6C-3260-8174-F637-D09D27956481}"/>
              </a:ext>
            </a:extLst>
          </p:cNvPr>
          <p:cNvSpPr txBox="1"/>
          <p:nvPr/>
        </p:nvSpPr>
        <p:spPr>
          <a:xfrm>
            <a:off x="4147789" y="2164868"/>
            <a:ext cx="1205779" cy="253916"/>
          </a:xfrm>
          <a:prstGeom prst="rect">
            <a:avLst/>
          </a:prstGeom>
          <a:noFill/>
        </p:spPr>
        <p:txBody>
          <a:bodyPr wrap="none" rtlCol="0">
            <a:spAutoFit/>
          </a:bodyPr>
          <a:lstStyle/>
          <a:p>
            <a:r>
              <a:rPr lang="es-ES" sz="1050" dirty="0"/>
              <a:t>ADMINISTRADOR</a:t>
            </a:r>
          </a:p>
        </p:txBody>
      </p:sp>
      <p:sp>
        <p:nvSpPr>
          <p:cNvPr id="62" name="CuadroTexto 61">
            <a:extLst>
              <a:ext uri="{FF2B5EF4-FFF2-40B4-BE49-F238E27FC236}">
                <a16:creationId xmlns:a16="http://schemas.microsoft.com/office/drawing/2014/main" id="{0339EC0C-74B2-A5FC-68D9-3B7C817245B6}"/>
              </a:ext>
            </a:extLst>
          </p:cNvPr>
          <p:cNvSpPr txBox="1"/>
          <p:nvPr/>
        </p:nvSpPr>
        <p:spPr>
          <a:xfrm>
            <a:off x="5411574" y="2164868"/>
            <a:ext cx="1515158" cy="253916"/>
          </a:xfrm>
          <a:prstGeom prst="rect">
            <a:avLst/>
          </a:prstGeom>
          <a:noFill/>
        </p:spPr>
        <p:txBody>
          <a:bodyPr wrap="none" rtlCol="0">
            <a:spAutoFit/>
          </a:bodyPr>
          <a:lstStyle/>
          <a:p>
            <a:r>
              <a:rPr lang="es-ES" sz="1050" dirty="0" err="1"/>
              <a:t>usuario@ejemplo.com</a:t>
            </a:r>
            <a:endParaRPr lang="es-ES" sz="1050" dirty="0"/>
          </a:p>
        </p:txBody>
      </p:sp>
      <p:sp>
        <p:nvSpPr>
          <p:cNvPr id="63" name="CuadroTexto 62">
            <a:extLst>
              <a:ext uri="{FF2B5EF4-FFF2-40B4-BE49-F238E27FC236}">
                <a16:creationId xmlns:a16="http://schemas.microsoft.com/office/drawing/2014/main" id="{C5016E15-A36A-D608-0BF1-BE471A710216}"/>
              </a:ext>
            </a:extLst>
          </p:cNvPr>
          <p:cNvSpPr txBox="1"/>
          <p:nvPr/>
        </p:nvSpPr>
        <p:spPr>
          <a:xfrm>
            <a:off x="778590" y="2163537"/>
            <a:ext cx="984565" cy="253916"/>
          </a:xfrm>
          <a:prstGeom prst="rect">
            <a:avLst/>
          </a:prstGeom>
          <a:noFill/>
        </p:spPr>
        <p:txBody>
          <a:bodyPr wrap="none" rtlCol="0">
            <a:spAutoFit/>
          </a:bodyPr>
          <a:lstStyle/>
          <a:p>
            <a:r>
              <a:rPr lang="es-ES" sz="1050" dirty="0"/>
              <a:t>15 Mayo 2025</a:t>
            </a:r>
          </a:p>
        </p:txBody>
      </p:sp>
      <p:sp>
        <p:nvSpPr>
          <p:cNvPr id="64" name="CuadroTexto 63">
            <a:extLst>
              <a:ext uri="{FF2B5EF4-FFF2-40B4-BE49-F238E27FC236}">
                <a16:creationId xmlns:a16="http://schemas.microsoft.com/office/drawing/2014/main" id="{ED3A385A-E657-DE42-8F7D-4356AF26F9EA}"/>
              </a:ext>
            </a:extLst>
          </p:cNvPr>
          <p:cNvSpPr txBox="1"/>
          <p:nvPr/>
        </p:nvSpPr>
        <p:spPr>
          <a:xfrm>
            <a:off x="1965679" y="2164868"/>
            <a:ext cx="901209" cy="253916"/>
          </a:xfrm>
          <a:prstGeom prst="rect">
            <a:avLst/>
          </a:prstGeom>
          <a:noFill/>
        </p:spPr>
        <p:txBody>
          <a:bodyPr wrap="none" rtlCol="0">
            <a:spAutoFit/>
          </a:bodyPr>
          <a:lstStyle/>
          <a:p>
            <a:r>
              <a:rPr lang="es-ES" sz="1050" dirty="0"/>
              <a:t>Juan Alberto</a:t>
            </a:r>
          </a:p>
        </p:txBody>
      </p:sp>
      <p:sp>
        <p:nvSpPr>
          <p:cNvPr id="65" name="CuadroTexto 64">
            <a:extLst>
              <a:ext uri="{FF2B5EF4-FFF2-40B4-BE49-F238E27FC236}">
                <a16:creationId xmlns:a16="http://schemas.microsoft.com/office/drawing/2014/main" id="{21EBB7E9-4FF1-59DF-F6DC-4C9D2B63C89D}"/>
              </a:ext>
            </a:extLst>
          </p:cNvPr>
          <p:cNvSpPr txBox="1"/>
          <p:nvPr/>
        </p:nvSpPr>
        <p:spPr>
          <a:xfrm>
            <a:off x="9069705" y="2163537"/>
            <a:ext cx="631904" cy="253916"/>
          </a:xfrm>
          <a:prstGeom prst="rect">
            <a:avLst/>
          </a:prstGeom>
          <a:noFill/>
        </p:spPr>
        <p:txBody>
          <a:bodyPr wrap="none" rtlCol="0">
            <a:spAutoFit/>
          </a:bodyPr>
          <a:lstStyle/>
          <a:p>
            <a:r>
              <a:rPr lang="es-ES" sz="1050" b="1" dirty="0"/>
              <a:t>EDITAR</a:t>
            </a:r>
          </a:p>
        </p:txBody>
      </p:sp>
      <p:sp>
        <p:nvSpPr>
          <p:cNvPr id="66" name="CuadroTexto 65">
            <a:extLst>
              <a:ext uri="{FF2B5EF4-FFF2-40B4-BE49-F238E27FC236}">
                <a16:creationId xmlns:a16="http://schemas.microsoft.com/office/drawing/2014/main" id="{1CC278F1-A7A5-364F-2532-0951731CB615}"/>
              </a:ext>
            </a:extLst>
          </p:cNvPr>
          <p:cNvSpPr txBox="1"/>
          <p:nvPr/>
        </p:nvSpPr>
        <p:spPr>
          <a:xfrm>
            <a:off x="2989980" y="2160284"/>
            <a:ext cx="910827" cy="253916"/>
          </a:xfrm>
          <a:prstGeom prst="rect">
            <a:avLst/>
          </a:prstGeom>
          <a:noFill/>
        </p:spPr>
        <p:txBody>
          <a:bodyPr wrap="none" rtlCol="0">
            <a:spAutoFit/>
          </a:bodyPr>
          <a:lstStyle/>
          <a:p>
            <a:r>
              <a:rPr lang="es-ES" sz="1050" dirty="0" err="1"/>
              <a:t>Perez</a:t>
            </a:r>
            <a:r>
              <a:rPr lang="es-ES" sz="1050" dirty="0"/>
              <a:t> </a:t>
            </a:r>
            <a:r>
              <a:rPr lang="es-ES" sz="1050" dirty="0" err="1"/>
              <a:t>Romin</a:t>
            </a:r>
            <a:endParaRPr lang="es-ES" sz="1050" dirty="0"/>
          </a:p>
        </p:txBody>
      </p:sp>
      <p:sp>
        <p:nvSpPr>
          <p:cNvPr id="67" name="CuadroTexto 66">
            <a:extLst>
              <a:ext uri="{FF2B5EF4-FFF2-40B4-BE49-F238E27FC236}">
                <a16:creationId xmlns:a16="http://schemas.microsoft.com/office/drawing/2014/main" id="{944E45C5-1182-A253-D6D7-40C1906980D2}"/>
              </a:ext>
            </a:extLst>
          </p:cNvPr>
          <p:cNvSpPr txBox="1"/>
          <p:nvPr/>
        </p:nvSpPr>
        <p:spPr>
          <a:xfrm>
            <a:off x="7098276" y="2164868"/>
            <a:ext cx="1053494" cy="253916"/>
          </a:xfrm>
          <a:prstGeom prst="rect">
            <a:avLst/>
          </a:prstGeom>
          <a:noFill/>
        </p:spPr>
        <p:txBody>
          <a:bodyPr wrap="none" rtlCol="0">
            <a:spAutoFit/>
          </a:bodyPr>
          <a:lstStyle/>
          <a:p>
            <a:r>
              <a:rPr lang="es-ES" sz="1050" dirty="0"/>
              <a:t>DESACTIVADO</a:t>
            </a:r>
          </a:p>
        </p:txBody>
      </p:sp>
      <p:sp>
        <p:nvSpPr>
          <p:cNvPr id="68" name="CuadroTexto 67">
            <a:extLst>
              <a:ext uri="{FF2B5EF4-FFF2-40B4-BE49-F238E27FC236}">
                <a16:creationId xmlns:a16="http://schemas.microsoft.com/office/drawing/2014/main" id="{E3B2D441-F64C-DE5B-0E59-758EBD38633C}"/>
              </a:ext>
            </a:extLst>
          </p:cNvPr>
          <p:cNvSpPr txBox="1"/>
          <p:nvPr/>
        </p:nvSpPr>
        <p:spPr>
          <a:xfrm>
            <a:off x="8173177" y="1068356"/>
            <a:ext cx="835485" cy="253916"/>
          </a:xfrm>
          <a:prstGeom prst="rect">
            <a:avLst/>
          </a:prstGeom>
          <a:noFill/>
        </p:spPr>
        <p:txBody>
          <a:bodyPr wrap="none" rtlCol="0">
            <a:spAutoFit/>
          </a:bodyPr>
          <a:lstStyle/>
          <a:p>
            <a:r>
              <a:rPr lang="es-ES" sz="1050" dirty="0"/>
              <a:t>Creado por</a:t>
            </a:r>
          </a:p>
        </p:txBody>
      </p:sp>
      <p:sp>
        <p:nvSpPr>
          <p:cNvPr id="69" name="CuadroTexto 68">
            <a:extLst>
              <a:ext uri="{FF2B5EF4-FFF2-40B4-BE49-F238E27FC236}">
                <a16:creationId xmlns:a16="http://schemas.microsoft.com/office/drawing/2014/main" id="{FBEB4D92-3765-B3AC-B3B1-371771CE91E8}"/>
              </a:ext>
            </a:extLst>
          </p:cNvPr>
          <p:cNvSpPr txBox="1"/>
          <p:nvPr/>
        </p:nvSpPr>
        <p:spPr>
          <a:xfrm>
            <a:off x="8174970" y="1475548"/>
            <a:ext cx="893193" cy="253916"/>
          </a:xfrm>
          <a:prstGeom prst="rect">
            <a:avLst/>
          </a:prstGeom>
          <a:noFill/>
        </p:spPr>
        <p:txBody>
          <a:bodyPr wrap="none" rtlCol="0">
            <a:spAutoFit/>
          </a:bodyPr>
          <a:lstStyle/>
          <a:p>
            <a:r>
              <a:rPr lang="es-ES" sz="1050" dirty="0"/>
              <a:t>Marcos Ruiz</a:t>
            </a:r>
          </a:p>
        </p:txBody>
      </p:sp>
      <p:sp>
        <p:nvSpPr>
          <p:cNvPr id="70" name="CuadroTexto 69">
            <a:extLst>
              <a:ext uri="{FF2B5EF4-FFF2-40B4-BE49-F238E27FC236}">
                <a16:creationId xmlns:a16="http://schemas.microsoft.com/office/drawing/2014/main" id="{70035863-F592-DD20-8C89-133BEAE25F8E}"/>
              </a:ext>
            </a:extLst>
          </p:cNvPr>
          <p:cNvSpPr txBox="1"/>
          <p:nvPr/>
        </p:nvSpPr>
        <p:spPr>
          <a:xfrm>
            <a:off x="8191976" y="1830661"/>
            <a:ext cx="893193" cy="253916"/>
          </a:xfrm>
          <a:prstGeom prst="rect">
            <a:avLst/>
          </a:prstGeom>
          <a:noFill/>
        </p:spPr>
        <p:txBody>
          <a:bodyPr wrap="none" rtlCol="0">
            <a:spAutoFit/>
          </a:bodyPr>
          <a:lstStyle/>
          <a:p>
            <a:r>
              <a:rPr lang="es-ES" sz="1050" dirty="0"/>
              <a:t>Marcos Ruiz</a:t>
            </a:r>
          </a:p>
        </p:txBody>
      </p:sp>
      <p:sp>
        <p:nvSpPr>
          <p:cNvPr id="71" name="CuadroTexto 70">
            <a:extLst>
              <a:ext uri="{FF2B5EF4-FFF2-40B4-BE49-F238E27FC236}">
                <a16:creationId xmlns:a16="http://schemas.microsoft.com/office/drawing/2014/main" id="{C204F1A2-863C-10EA-79B9-5043027ED027}"/>
              </a:ext>
            </a:extLst>
          </p:cNvPr>
          <p:cNvSpPr txBox="1"/>
          <p:nvPr/>
        </p:nvSpPr>
        <p:spPr>
          <a:xfrm>
            <a:off x="8174970" y="2164868"/>
            <a:ext cx="893193" cy="253916"/>
          </a:xfrm>
          <a:prstGeom prst="rect">
            <a:avLst/>
          </a:prstGeom>
          <a:noFill/>
        </p:spPr>
        <p:txBody>
          <a:bodyPr wrap="none" rtlCol="0">
            <a:spAutoFit/>
          </a:bodyPr>
          <a:lstStyle/>
          <a:p>
            <a:r>
              <a:rPr lang="es-ES" sz="1050" dirty="0"/>
              <a:t>Marcos Ruiz</a:t>
            </a:r>
          </a:p>
        </p:txBody>
      </p:sp>
    </p:spTree>
    <p:extLst>
      <p:ext uri="{BB962C8B-B14F-4D97-AF65-F5344CB8AC3E}">
        <p14:creationId xmlns:p14="http://schemas.microsoft.com/office/powerpoint/2010/main" val="3511681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368AD-AC11-099F-40C5-15BF33A40B19}"/>
            </a:ext>
          </a:extLst>
        </p:cNvPr>
        <p:cNvGrpSpPr/>
        <p:nvPr/>
      </p:nvGrpSpPr>
      <p:grpSpPr>
        <a:xfrm>
          <a:off x="0" y="0"/>
          <a:ext cx="0" cy="0"/>
          <a:chOff x="0" y="0"/>
          <a:chExt cx="0" cy="0"/>
        </a:xfrm>
      </p:grpSpPr>
      <p:sp>
        <p:nvSpPr>
          <p:cNvPr id="40" name="Rectángulo 39">
            <a:extLst>
              <a:ext uri="{FF2B5EF4-FFF2-40B4-BE49-F238E27FC236}">
                <a16:creationId xmlns:a16="http://schemas.microsoft.com/office/drawing/2014/main" id="{79409B2A-D29C-FA3D-8F3A-6DE8A3D3046A}"/>
              </a:ext>
            </a:extLst>
          </p:cNvPr>
          <p:cNvSpPr/>
          <p:nvPr/>
        </p:nvSpPr>
        <p:spPr>
          <a:xfrm>
            <a:off x="1865971" y="836342"/>
            <a:ext cx="2894287" cy="3282176"/>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1" name="CuadroTexto 40">
            <a:extLst>
              <a:ext uri="{FF2B5EF4-FFF2-40B4-BE49-F238E27FC236}">
                <a16:creationId xmlns:a16="http://schemas.microsoft.com/office/drawing/2014/main" id="{917A00E9-9B51-3D48-DB2F-14581944CF20}"/>
              </a:ext>
            </a:extLst>
          </p:cNvPr>
          <p:cNvSpPr txBox="1"/>
          <p:nvPr/>
        </p:nvSpPr>
        <p:spPr>
          <a:xfrm>
            <a:off x="2090575" y="975028"/>
            <a:ext cx="1769395" cy="369332"/>
          </a:xfrm>
          <a:prstGeom prst="rect">
            <a:avLst/>
          </a:prstGeom>
          <a:noFill/>
        </p:spPr>
        <p:txBody>
          <a:bodyPr wrap="none" rtlCol="0">
            <a:spAutoFit/>
          </a:bodyPr>
          <a:lstStyle/>
          <a:p>
            <a:r>
              <a:rPr lang="es-ES" dirty="0"/>
              <a:t>Agregar Usuario</a:t>
            </a:r>
          </a:p>
        </p:txBody>
      </p:sp>
      <p:sp>
        <p:nvSpPr>
          <p:cNvPr id="50" name="Rectángulo 49">
            <a:extLst>
              <a:ext uri="{FF2B5EF4-FFF2-40B4-BE49-F238E27FC236}">
                <a16:creationId xmlns:a16="http://schemas.microsoft.com/office/drawing/2014/main" id="{91BD92D2-24C7-8490-9A30-513C33B89669}"/>
              </a:ext>
            </a:extLst>
          </p:cNvPr>
          <p:cNvSpPr/>
          <p:nvPr/>
        </p:nvSpPr>
        <p:spPr>
          <a:xfrm>
            <a:off x="2152772" y="1534343"/>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1" name="CuadroTexto 50">
            <a:extLst>
              <a:ext uri="{FF2B5EF4-FFF2-40B4-BE49-F238E27FC236}">
                <a16:creationId xmlns:a16="http://schemas.microsoft.com/office/drawing/2014/main" id="{F3E62F64-4D35-0F0E-4F64-19F85D12AA00}"/>
              </a:ext>
            </a:extLst>
          </p:cNvPr>
          <p:cNvSpPr txBox="1"/>
          <p:nvPr/>
        </p:nvSpPr>
        <p:spPr>
          <a:xfrm>
            <a:off x="2152772" y="1573530"/>
            <a:ext cx="903581" cy="307777"/>
          </a:xfrm>
          <a:prstGeom prst="rect">
            <a:avLst/>
          </a:prstGeom>
          <a:noFill/>
        </p:spPr>
        <p:txBody>
          <a:bodyPr wrap="none" rtlCol="0">
            <a:spAutoFit/>
          </a:bodyPr>
          <a:lstStyle/>
          <a:p>
            <a:r>
              <a:rPr lang="es-ES" sz="1400" dirty="0"/>
              <a:t>Nombres</a:t>
            </a:r>
          </a:p>
        </p:txBody>
      </p:sp>
      <p:sp>
        <p:nvSpPr>
          <p:cNvPr id="52" name="Rectángulo 51">
            <a:extLst>
              <a:ext uri="{FF2B5EF4-FFF2-40B4-BE49-F238E27FC236}">
                <a16:creationId xmlns:a16="http://schemas.microsoft.com/office/drawing/2014/main" id="{7914E2B7-BC37-295D-BB5F-B243942C6CFC}"/>
              </a:ext>
            </a:extLst>
          </p:cNvPr>
          <p:cNvSpPr/>
          <p:nvPr/>
        </p:nvSpPr>
        <p:spPr>
          <a:xfrm>
            <a:off x="2152772" y="2929722"/>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3" name="CuadroTexto 52">
            <a:extLst>
              <a:ext uri="{FF2B5EF4-FFF2-40B4-BE49-F238E27FC236}">
                <a16:creationId xmlns:a16="http://schemas.microsoft.com/office/drawing/2014/main" id="{55E1A388-1177-FCC8-08CA-C8594CE3AA09}"/>
              </a:ext>
            </a:extLst>
          </p:cNvPr>
          <p:cNvSpPr txBox="1"/>
          <p:nvPr/>
        </p:nvSpPr>
        <p:spPr>
          <a:xfrm>
            <a:off x="2152772" y="2968909"/>
            <a:ext cx="439544" cy="307777"/>
          </a:xfrm>
          <a:prstGeom prst="rect">
            <a:avLst/>
          </a:prstGeom>
          <a:noFill/>
        </p:spPr>
        <p:txBody>
          <a:bodyPr wrap="none" rtlCol="0">
            <a:spAutoFit/>
          </a:bodyPr>
          <a:lstStyle/>
          <a:p>
            <a:r>
              <a:rPr lang="es-ES" sz="1400" dirty="0"/>
              <a:t>Rol</a:t>
            </a:r>
          </a:p>
        </p:txBody>
      </p:sp>
      <p:sp>
        <p:nvSpPr>
          <p:cNvPr id="54" name="Triángulo 53">
            <a:extLst>
              <a:ext uri="{FF2B5EF4-FFF2-40B4-BE49-F238E27FC236}">
                <a16:creationId xmlns:a16="http://schemas.microsoft.com/office/drawing/2014/main" id="{BB0D9854-6F10-239D-70C7-D5DDCE29F34F}"/>
              </a:ext>
            </a:extLst>
          </p:cNvPr>
          <p:cNvSpPr/>
          <p:nvPr/>
        </p:nvSpPr>
        <p:spPr>
          <a:xfrm rot="10800000">
            <a:off x="3821200" y="3049820"/>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9" name="Rectángulo 58">
            <a:extLst>
              <a:ext uri="{FF2B5EF4-FFF2-40B4-BE49-F238E27FC236}">
                <a16:creationId xmlns:a16="http://schemas.microsoft.com/office/drawing/2014/main" id="{FF4073DE-C74B-9817-1093-A853D16F5437}"/>
              </a:ext>
            </a:extLst>
          </p:cNvPr>
          <p:cNvSpPr/>
          <p:nvPr/>
        </p:nvSpPr>
        <p:spPr>
          <a:xfrm>
            <a:off x="2148228" y="3609534"/>
            <a:ext cx="191407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0" name="CuadroTexto 59">
            <a:extLst>
              <a:ext uri="{FF2B5EF4-FFF2-40B4-BE49-F238E27FC236}">
                <a16:creationId xmlns:a16="http://schemas.microsoft.com/office/drawing/2014/main" id="{DADA5B69-E2AB-1581-DFD9-BD0F1D01EDF7}"/>
              </a:ext>
            </a:extLst>
          </p:cNvPr>
          <p:cNvSpPr txBox="1"/>
          <p:nvPr/>
        </p:nvSpPr>
        <p:spPr>
          <a:xfrm>
            <a:off x="2330034" y="3629621"/>
            <a:ext cx="1484702" cy="253916"/>
          </a:xfrm>
          <a:prstGeom prst="rect">
            <a:avLst/>
          </a:prstGeom>
          <a:noFill/>
        </p:spPr>
        <p:txBody>
          <a:bodyPr wrap="none" rtlCol="0">
            <a:spAutoFit/>
          </a:bodyPr>
          <a:lstStyle/>
          <a:p>
            <a:r>
              <a:rPr lang="es-ES" sz="1050" b="1" dirty="0"/>
              <a:t>REGISTRAR USUARIO</a:t>
            </a:r>
          </a:p>
        </p:txBody>
      </p:sp>
      <p:sp>
        <p:nvSpPr>
          <p:cNvPr id="61" name="CuadroTexto 60">
            <a:extLst>
              <a:ext uri="{FF2B5EF4-FFF2-40B4-BE49-F238E27FC236}">
                <a16:creationId xmlns:a16="http://schemas.microsoft.com/office/drawing/2014/main" id="{9D55D88D-5EF4-9A4D-344D-204D1056EC9D}"/>
              </a:ext>
            </a:extLst>
          </p:cNvPr>
          <p:cNvSpPr txBox="1"/>
          <p:nvPr/>
        </p:nvSpPr>
        <p:spPr>
          <a:xfrm>
            <a:off x="3882506" y="5045592"/>
            <a:ext cx="3812006" cy="523220"/>
          </a:xfrm>
          <a:prstGeom prst="rect">
            <a:avLst/>
          </a:prstGeom>
          <a:noFill/>
        </p:spPr>
        <p:txBody>
          <a:bodyPr wrap="none" rtlCol="0">
            <a:spAutoFit/>
          </a:bodyPr>
          <a:lstStyle/>
          <a:p>
            <a:pPr marL="285750" indent="-285750">
              <a:buFontTx/>
              <a:buChar char="-"/>
            </a:pPr>
            <a:r>
              <a:rPr lang="es-ES" sz="1400" dirty="0"/>
              <a:t>Validar formulario que no deje datos vacíos</a:t>
            </a:r>
          </a:p>
          <a:p>
            <a:pPr marL="285750" indent="-285750">
              <a:buFontTx/>
              <a:buChar char="-"/>
            </a:pPr>
            <a:r>
              <a:rPr lang="es-ES" sz="1400" dirty="0" err="1"/>
              <a:t>Resetar</a:t>
            </a:r>
            <a:r>
              <a:rPr lang="es-ES" sz="1400" dirty="0"/>
              <a:t> contraseña con 12345678 </a:t>
            </a:r>
          </a:p>
        </p:txBody>
      </p:sp>
      <p:sp>
        <p:nvSpPr>
          <p:cNvPr id="2" name="Rectángulo 1">
            <a:extLst>
              <a:ext uri="{FF2B5EF4-FFF2-40B4-BE49-F238E27FC236}">
                <a16:creationId xmlns:a16="http://schemas.microsoft.com/office/drawing/2014/main" id="{BE4F353A-E3B2-0618-7562-53D91E56D401}"/>
              </a:ext>
            </a:extLst>
          </p:cNvPr>
          <p:cNvSpPr/>
          <p:nvPr/>
        </p:nvSpPr>
        <p:spPr>
          <a:xfrm>
            <a:off x="2152772" y="2011176"/>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 name="CuadroTexto 2">
            <a:extLst>
              <a:ext uri="{FF2B5EF4-FFF2-40B4-BE49-F238E27FC236}">
                <a16:creationId xmlns:a16="http://schemas.microsoft.com/office/drawing/2014/main" id="{3DBF8BB7-14FE-7914-2D6D-F4D5B8B5BF7E}"/>
              </a:ext>
            </a:extLst>
          </p:cNvPr>
          <p:cNvSpPr txBox="1"/>
          <p:nvPr/>
        </p:nvSpPr>
        <p:spPr>
          <a:xfrm>
            <a:off x="2152772" y="2050363"/>
            <a:ext cx="909223" cy="307777"/>
          </a:xfrm>
          <a:prstGeom prst="rect">
            <a:avLst/>
          </a:prstGeom>
          <a:noFill/>
        </p:spPr>
        <p:txBody>
          <a:bodyPr wrap="none" rtlCol="0">
            <a:spAutoFit/>
          </a:bodyPr>
          <a:lstStyle/>
          <a:p>
            <a:r>
              <a:rPr lang="es-ES" sz="1400" dirty="0"/>
              <a:t>Apellidos</a:t>
            </a:r>
          </a:p>
        </p:txBody>
      </p:sp>
      <p:sp>
        <p:nvSpPr>
          <p:cNvPr id="4" name="Rectángulo 3">
            <a:extLst>
              <a:ext uri="{FF2B5EF4-FFF2-40B4-BE49-F238E27FC236}">
                <a16:creationId xmlns:a16="http://schemas.microsoft.com/office/drawing/2014/main" id="{F6595DCF-34A8-4EA9-8500-C430731BFB15}"/>
              </a:ext>
            </a:extLst>
          </p:cNvPr>
          <p:cNvSpPr/>
          <p:nvPr/>
        </p:nvSpPr>
        <p:spPr>
          <a:xfrm>
            <a:off x="2148228" y="2470449"/>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F50B6044-118E-BA85-A8BF-97D69D1A603D}"/>
              </a:ext>
            </a:extLst>
          </p:cNvPr>
          <p:cNvSpPr txBox="1"/>
          <p:nvPr/>
        </p:nvSpPr>
        <p:spPr>
          <a:xfrm>
            <a:off x="2148228" y="2509636"/>
            <a:ext cx="719236" cy="307777"/>
          </a:xfrm>
          <a:prstGeom prst="rect">
            <a:avLst/>
          </a:prstGeom>
          <a:noFill/>
        </p:spPr>
        <p:txBody>
          <a:bodyPr wrap="none" rtlCol="0">
            <a:spAutoFit/>
          </a:bodyPr>
          <a:lstStyle/>
          <a:p>
            <a:r>
              <a:rPr lang="es-ES" sz="1400" dirty="0"/>
              <a:t>Correo</a:t>
            </a:r>
          </a:p>
        </p:txBody>
      </p:sp>
      <p:sp>
        <p:nvSpPr>
          <p:cNvPr id="7" name="Rectángulo 6">
            <a:extLst>
              <a:ext uri="{FF2B5EF4-FFF2-40B4-BE49-F238E27FC236}">
                <a16:creationId xmlns:a16="http://schemas.microsoft.com/office/drawing/2014/main" id="{E16022BC-5613-726B-719F-8A75D6691DFA}"/>
              </a:ext>
            </a:extLst>
          </p:cNvPr>
          <p:cNvSpPr/>
          <p:nvPr/>
        </p:nvSpPr>
        <p:spPr>
          <a:xfrm>
            <a:off x="6170451" y="836342"/>
            <a:ext cx="2894287" cy="4062760"/>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7C05DB9F-7F8A-A1E7-3351-D9EA37203AE9}"/>
              </a:ext>
            </a:extLst>
          </p:cNvPr>
          <p:cNvSpPr txBox="1"/>
          <p:nvPr/>
        </p:nvSpPr>
        <p:spPr>
          <a:xfrm>
            <a:off x="6395055" y="975028"/>
            <a:ext cx="1597360" cy="369332"/>
          </a:xfrm>
          <a:prstGeom prst="rect">
            <a:avLst/>
          </a:prstGeom>
          <a:noFill/>
        </p:spPr>
        <p:txBody>
          <a:bodyPr wrap="none" rtlCol="0">
            <a:spAutoFit/>
          </a:bodyPr>
          <a:lstStyle/>
          <a:p>
            <a:r>
              <a:rPr lang="es-ES" dirty="0"/>
              <a:t>Editar Usuario</a:t>
            </a:r>
          </a:p>
        </p:txBody>
      </p:sp>
      <p:sp>
        <p:nvSpPr>
          <p:cNvPr id="9" name="Rectángulo 8">
            <a:extLst>
              <a:ext uri="{FF2B5EF4-FFF2-40B4-BE49-F238E27FC236}">
                <a16:creationId xmlns:a16="http://schemas.microsoft.com/office/drawing/2014/main" id="{FC266938-D359-EBC0-077A-FA9324C40B78}"/>
              </a:ext>
            </a:extLst>
          </p:cNvPr>
          <p:cNvSpPr/>
          <p:nvPr/>
        </p:nvSpPr>
        <p:spPr>
          <a:xfrm>
            <a:off x="6457252" y="1534343"/>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235C5C2D-3349-3DD6-D08C-C54DEE3C8594}"/>
              </a:ext>
            </a:extLst>
          </p:cNvPr>
          <p:cNvSpPr txBox="1"/>
          <p:nvPr/>
        </p:nvSpPr>
        <p:spPr>
          <a:xfrm>
            <a:off x="6457252" y="1573530"/>
            <a:ext cx="903581" cy="307777"/>
          </a:xfrm>
          <a:prstGeom prst="rect">
            <a:avLst/>
          </a:prstGeom>
          <a:noFill/>
        </p:spPr>
        <p:txBody>
          <a:bodyPr wrap="none" rtlCol="0">
            <a:spAutoFit/>
          </a:bodyPr>
          <a:lstStyle/>
          <a:p>
            <a:r>
              <a:rPr lang="es-ES" sz="1400" dirty="0"/>
              <a:t>Nombres</a:t>
            </a:r>
          </a:p>
        </p:txBody>
      </p:sp>
      <p:sp>
        <p:nvSpPr>
          <p:cNvPr id="11" name="Rectángulo 10">
            <a:extLst>
              <a:ext uri="{FF2B5EF4-FFF2-40B4-BE49-F238E27FC236}">
                <a16:creationId xmlns:a16="http://schemas.microsoft.com/office/drawing/2014/main" id="{EFB44958-0FB5-B76B-2656-B991C3215D47}"/>
              </a:ext>
            </a:extLst>
          </p:cNvPr>
          <p:cNvSpPr/>
          <p:nvPr/>
        </p:nvSpPr>
        <p:spPr>
          <a:xfrm>
            <a:off x="6457252" y="2929722"/>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a:extLst>
              <a:ext uri="{FF2B5EF4-FFF2-40B4-BE49-F238E27FC236}">
                <a16:creationId xmlns:a16="http://schemas.microsoft.com/office/drawing/2014/main" id="{4672DCEF-EC4A-1352-87C0-A1B32E341F25}"/>
              </a:ext>
            </a:extLst>
          </p:cNvPr>
          <p:cNvSpPr txBox="1"/>
          <p:nvPr/>
        </p:nvSpPr>
        <p:spPr>
          <a:xfrm>
            <a:off x="6457252" y="2968909"/>
            <a:ext cx="439544" cy="307777"/>
          </a:xfrm>
          <a:prstGeom prst="rect">
            <a:avLst/>
          </a:prstGeom>
          <a:noFill/>
        </p:spPr>
        <p:txBody>
          <a:bodyPr wrap="none" rtlCol="0">
            <a:spAutoFit/>
          </a:bodyPr>
          <a:lstStyle/>
          <a:p>
            <a:r>
              <a:rPr lang="es-ES" sz="1400" dirty="0"/>
              <a:t>Rol</a:t>
            </a:r>
          </a:p>
        </p:txBody>
      </p:sp>
      <p:sp>
        <p:nvSpPr>
          <p:cNvPr id="13" name="Triángulo 12">
            <a:extLst>
              <a:ext uri="{FF2B5EF4-FFF2-40B4-BE49-F238E27FC236}">
                <a16:creationId xmlns:a16="http://schemas.microsoft.com/office/drawing/2014/main" id="{E328F964-BC03-7D9E-FD6A-2A53A6BEED81}"/>
              </a:ext>
            </a:extLst>
          </p:cNvPr>
          <p:cNvSpPr/>
          <p:nvPr/>
        </p:nvSpPr>
        <p:spPr>
          <a:xfrm rot="10800000">
            <a:off x="8125680" y="3049820"/>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a:extLst>
              <a:ext uri="{FF2B5EF4-FFF2-40B4-BE49-F238E27FC236}">
                <a16:creationId xmlns:a16="http://schemas.microsoft.com/office/drawing/2014/main" id="{D7DCC46B-DF58-B553-1225-DA906066F0E9}"/>
              </a:ext>
            </a:extLst>
          </p:cNvPr>
          <p:cNvSpPr/>
          <p:nvPr/>
        </p:nvSpPr>
        <p:spPr>
          <a:xfrm>
            <a:off x="6452708" y="3998133"/>
            <a:ext cx="191407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C15A7A9C-C0FE-85C0-B0BC-B8B6804C3513}"/>
              </a:ext>
            </a:extLst>
          </p:cNvPr>
          <p:cNvSpPr txBox="1"/>
          <p:nvPr/>
        </p:nvSpPr>
        <p:spPr>
          <a:xfrm>
            <a:off x="6634514" y="4018220"/>
            <a:ext cx="1233030" cy="253916"/>
          </a:xfrm>
          <a:prstGeom prst="rect">
            <a:avLst/>
          </a:prstGeom>
          <a:noFill/>
        </p:spPr>
        <p:txBody>
          <a:bodyPr wrap="none" rtlCol="0">
            <a:spAutoFit/>
          </a:bodyPr>
          <a:lstStyle/>
          <a:p>
            <a:r>
              <a:rPr lang="es-ES" sz="1050" b="1" dirty="0"/>
              <a:t>EDITAR USUARIO</a:t>
            </a:r>
          </a:p>
        </p:txBody>
      </p:sp>
      <p:sp>
        <p:nvSpPr>
          <p:cNvPr id="19" name="Rectángulo 18">
            <a:extLst>
              <a:ext uri="{FF2B5EF4-FFF2-40B4-BE49-F238E27FC236}">
                <a16:creationId xmlns:a16="http://schemas.microsoft.com/office/drawing/2014/main" id="{E183BD20-1762-CEE1-7593-3B5E49E1A562}"/>
              </a:ext>
            </a:extLst>
          </p:cNvPr>
          <p:cNvSpPr/>
          <p:nvPr/>
        </p:nvSpPr>
        <p:spPr>
          <a:xfrm>
            <a:off x="6457252" y="2011176"/>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a:extLst>
              <a:ext uri="{FF2B5EF4-FFF2-40B4-BE49-F238E27FC236}">
                <a16:creationId xmlns:a16="http://schemas.microsoft.com/office/drawing/2014/main" id="{17961242-B1C8-49B1-0543-06FDDF2B0770}"/>
              </a:ext>
            </a:extLst>
          </p:cNvPr>
          <p:cNvSpPr txBox="1"/>
          <p:nvPr/>
        </p:nvSpPr>
        <p:spPr>
          <a:xfrm>
            <a:off x="6457252" y="2050363"/>
            <a:ext cx="909223" cy="307777"/>
          </a:xfrm>
          <a:prstGeom prst="rect">
            <a:avLst/>
          </a:prstGeom>
          <a:noFill/>
        </p:spPr>
        <p:txBody>
          <a:bodyPr wrap="none" rtlCol="0">
            <a:spAutoFit/>
          </a:bodyPr>
          <a:lstStyle/>
          <a:p>
            <a:r>
              <a:rPr lang="es-ES" sz="1400" dirty="0"/>
              <a:t>Apellidos</a:t>
            </a:r>
          </a:p>
        </p:txBody>
      </p:sp>
      <p:sp>
        <p:nvSpPr>
          <p:cNvPr id="24" name="Rectángulo 23">
            <a:extLst>
              <a:ext uri="{FF2B5EF4-FFF2-40B4-BE49-F238E27FC236}">
                <a16:creationId xmlns:a16="http://schemas.microsoft.com/office/drawing/2014/main" id="{BA4EBB16-792E-4BAB-9DE5-5CD827FDF289}"/>
              </a:ext>
            </a:extLst>
          </p:cNvPr>
          <p:cNvSpPr/>
          <p:nvPr/>
        </p:nvSpPr>
        <p:spPr>
          <a:xfrm>
            <a:off x="6452708" y="2470449"/>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5" name="CuadroTexto 24">
            <a:extLst>
              <a:ext uri="{FF2B5EF4-FFF2-40B4-BE49-F238E27FC236}">
                <a16:creationId xmlns:a16="http://schemas.microsoft.com/office/drawing/2014/main" id="{2B77EA72-0D75-7329-0917-CD1403400A2B}"/>
              </a:ext>
            </a:extLst>
          </p:cNvPr>
          <p:cNvSpPr txBox="1"/>
          <p:nvPr/>
        </p:nvSpPr>
        <p:spPr>
          <a:xfrm>
            <a:off x="6452708" y="2509636"/>
            <a:ext cx="719236" cy="307777"/>
          </a:xfrm>
          <a:prstGeom prst="rect">
            <a:avLst/>
          </a:prstGeom>
          <a:noFill/>
        </p:spPr>
        <p:txBody>
          <a:bodyPr wrap="none" rtlCol="0">
            <a:spAutoFit/>
          </a:bodyPr>
          <a:lstStyle/>
          <a:p>
            <a:r>
              <a:rPr lang="es-ES" sz="1400" dirty="0"/>
              <a:t>Correo</a:t>
            </a:r>
          </a:p>
        </p:txBody>
      </p:sp>
      <p:sp>
        <p:nvSpPr>
          <p:cNvPr id="26" name="Rectángulo 25">
            <a:extLst>
              <a:ext uri="{FF2B5EF4-FFF2-40B4-BE49-F238E27FC236}">
                <a16:creationId xmlns:a16="http://schemas.microsoft.com/office/drawing/2014/main" id="{0CDA0A9E-1EAF-E968-B8E4-AA1FEC2D9C38}"/>
              </a:ext>
            </a:extLst>
          </p:cNvPr>
          <p:cNvSpPr/>
          <p:nvPr/>
        </p:nvSpPr>
        <p:spPr>
          <a:xfrm>
            <a:off x="6452708" y="3388995"/>
            <a:ext cx="1980614"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CuadroTexto 26">
            <a:extLst>
              <a:ext uri="{FF2B5EF4-FFF2-40B4-BE49-F238E27FC236}">
                <a16:creationId xmlns:a16="http://schemas.microsoft.com/office/drawing/2014/main" id="{17220715-8760-636A-C486-5A1E2855C31C}"/>
              </a:ext>
            </a:extLst>
          </p:cNvPr>
          <p:cNvSpPr txBox="1"/>
          <p:nvPr/>
        </p:nvSpPr>
        <p:spPr>
          <a:xfrm>
            <a:off x="6452708" y="3428182"/>
            <a:ext cx="723147" cy="307777"/>
          </a:xfrm>
          <a:prstGeom prst="rect">
            <a:avLst/>
          </a:prstGeom>
          <a:noFill/>
        </p:spPr>
        <p:txBody>
          <a:bodyPr wrap="none" rtlCol="0">
            <a:spAutoFit/>
          </a:bodyPr>
          <a:lstStyle/>
          <a:p>
            <a:r>
              <a:rPr lang="es-ES" sz="1400" dirty="0"/>
              <a:t>Estado</a:t>
            </a:r>
          </a:p>
        </p:txBody>
      </p:sp>
      <p:sp>
        <p:nvSpPr>
          <p:cNvPr id="28" name="Triángulo 27">
            <a:extLst>
              <a:ext uri="{FF2B5EF4-FFF2-40B4-BE49-F238E27FC236}">
                <a16:creationId xmlns:a16="http://schemas.microsoft.com/office/drawing/2014/main" id="{DF99973B-7256-10D3-039C-81A34EB7BCD4}"/>
              </a:ext>
            </a:extLst>
          </p:cNvPr>
          <p:cNvSpPr/>
          <p:nvPr/>
        </p:nvSpPr>
        <p:spPr>
          <a:xfrm rot="10800000">
            <a:off x="8121136" y="3509093"/>
            <a:ext cx="122614" cy="1074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CuadroTexto 28">
            <a:extLst>
              <a:ext uri="{FF2B5EF4-FFF2-40B4-BE49-F238E27FC236}">
                <a16:creationId xmlns:a16="http://schemas.microsoft.com/office/drawing/2014/main" id="{056A5D38-F20F-7A1A-CBA2-83AED572A278}"/>
              </a:ext>
            </a:extLst>
          </p:cNvPr>
          <p:cNvSpPr txBox="1"/>
          <p:nvPr/>
        </p:nvSpPr>
        <p:spPr>
          <a:xfrm>
            <a:off x="9189031" y="3448712"/>
            <a:ext cx="1320554" cy="523220"/>
          </a:xfrm>
          <a:prstGeom prst="rect">
            <a:avLst/>
          </a:prstGeom>
          <a:noFill/>
        </p:spPr>
        <p:txBody>
          <a:bodyPr wrap="none" rtlCol="0">
            <a:spAutoFit/>
          </a:bodyPr>
          <a:lstStyle/>
          <a:p>
            <a:r>
              <a:rPr lang="es-ES" sz="1400" dirty="0"/>
              <a:t>0: desactivado</a:t>
            </a:r>
          </a:p>
          <a:p>
            <a:r>
              <a:rPr lang="es-ES" sz="1400" dirty="0"/>
              <a:t>1: activado</a:t>
            </a:r>
          </a:p>
        </p:txBody>
      </p:sp>
      <p:sp>
        <p:nvSpPr>
          <p:cNvPr id="30" name="Rectángulo 29">
            <a:extLst>
              <a:ext uri="{FF2B5EF4-FFF2-40B4-BE49-F238E27FC236}">
                <a16:creationId xmlns:a16="http://schemas.microsoft.com/office/drawing/2014/main" id="{EA19C54A-1160-EAEB-FD7B-F78D9F6581C6}"/>
              </a:ext>
            </a:extLst>
          </p:cNvPr>
          <p:cNvSpPr/>
          <p:nvPr/>
        </p:nvSpPr>
        <p:spPr>
          <a:xfrm>
            <a:off x="6474292" y="4376893"/>
            <a:ext cx="191407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CuadroTexto 30">
            <a:extLst>
              <a:ext uri="{FF2B5EF4-FFF2-40B4-BE49-F238E27FC236}">
                <a16:creationId xmlns:a16="http://schemas.microsoft.com/office/drawing/2014/main" id="{05AAFE3B-9112-6747-AC35-F16B370EB711}"/>
              </a:ext>
            </a:extLst>
          </p:cNvPr>
          <p:cNvSpPr txBox="1"/>
          <p:nvPr/>
        </p:nvSpPr>
        <p:spPr>
          <a:xfrm>
            <a:off x="6656098" y="4396980"/>
            <a:ext cx="1709122" cy="253916"/>
          </a:xfrm>
          <a:prstGeom prst="rect">
            <a:avLst/>
          </a:prstGeom>
          <a:noFill/>
        </p:spPr>
        <p:txBody>
          <a:bodyPr wrap="none" rtlCol="0">
            <a:spAutoFit/>
          </a:bodyPr>
          <a:lstStyle/>
          <a:p>
            <a:r>
              <a:rPr lang="es-ES" sz="1050" b="1" dirty="0"/>
              <a:t>RESETEAR CONTRASEÑA</a:t>
            </a:r>
          </a:p>
        </p:txBody>
      </p:sp>
    </p:spTree>
    <p:extLst>
      <p:ext uri="{BB962C8B-B14F-4D97-AF65-F5344CB8AC3E}">
        <p14:creationId xmlns:p14="http://schemas.microsoft.com/office/powerpoint/2010/main" val="3433002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AF03753-3486-50B2-F0FD-661CB0D84AC9}"/>
              </a:ext>
            </a:extLst>
          </p:cNvPr>
          <p:cNvSpPr/>
          <p:nvPr/>
        </p:nvSpPr>
        <p:spPr>
          <a:xfrm>
            <a:off x="3709638" y="1401337"/>
            <a:ext cx="3821151" cy="2903034"/>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BBF24788-5549-138F-DF3B-6F8034047340}"/>
              </a:ext>
            </a:extLst>
          </p:cNvPr>
          <p:cNvSpPr txBox="1"/>
          <p:nvPr/>
        </p:nvSpPr>
        <p:spPr>
          <a:xfrm>
            <a:off x="3934243" y="1540023"/>
            <a:ext cx="2224840" cy="369332"/>
          </a:xfrm>
          <a:prstGeom prst="rect">
            <a:avLst/>
          </a:prstGeom>
          <a:noFill/>
        </p:spPr>
        <p:txBody>
          <a:bodyPr wrap="none" rtlCol="0">
            <a:spAutoFit/>
          </a:bodyPr>
          <a:lstStyle/>
          <a:p>
            <a:r>
              <a:rPr lang="es-ES" dirty="0"/>
              <a:t>Cambiar contraseña</a:t>
            </a:r>
          </a:p>
        </p:txBody>
      </p:sp>
      <p:sp>
        <p:nvSpPr>
          <p:cNvPr id="6" name="Rectángulo 5">
            <a:extLst>
              <a:ext uri="{FF2B5EF4-FFF2-40B4-BE49-F238E27FC236}">
                <a16:creationId xmlns:a16="http://schemas.microsoft.com/office/drawing/2014/main" id="{5C4540FD-A515-9ECF-B72A-DF681AC1CC05}"/>
              </a:ext>
            </a:extLst>
          </p:cNvPr>
          <p:cNvSpPr/>
          <p:nvPr/>
        </p:nvSpPr>
        <p:spPr>
          <a:xfrm>
            <a:off x="3996439" y="2099338"/>
            <a:ext cx="318157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CuadroTexto 6">
            <a:extLst>
              <a:ext uri="{FF2B5EF4-FFF2-40B4-BE49-F238E27FC236}">
                <a16:creationId xmlns:a16="http://schemas.microsoft.com/office/drawing/2014/main" id="{A64C27C1-3CDD-FE80-7AD8-8568C3BDAA78}"/>
              </a:ext>
            </a:extLst>
          </p:cNvPr>
          <p:cNvSpPr txBox="1"/>
          <p:nvPr/>
        </p:nvSpPr>
        <p:spPr>
          <a:xfrm>
            <a:off x="3996440" y="2138525"/>
            <a:ext cx="2193486" cy="307777"/>
          </a:xfrm>
          <a:prstGeom prst="rect">
            <a:avLst/>
          </a:prstGeom>
          <a:noFill/>
        </p:spPr>
        <p:txBody>
          <a:bodyPr wrap="none" rtlCol="0">
            <a:spAutoFit/>
          </a:bodyPr>
          <a:lstStyle/>
          <a:p>
            <a:r>
              <a:rPr lang="es-ES" sz="1400" dirty="0"/>
              <a:t>Ingrese contraseña actual</a:t>
            </a:r>
          </a:p>
        </p:txBody>
      </p:sp>
      <p:sp>
        <p:nvSpPr>
          <p:cNvPr id="11" name="Rectángulo 10">
            <a:extLst>
              <a:ext uri="{FF2B5EF4-FFF2-40B4-BE49-F238E27FC236}">
                <a16:creationId xmlns:a16="http://schemas.microsoft.com/office/drawing/2014/main" id="{B8FDB4A9-3D78-CE65-9904-6A9B965D8B28}"/>
              </a:ext>
            </a:extLst>
          </p:cNvPr>
          <p:cNvSpPr/>
          <p:nvPr/>
        </p:nvSpPr>
        <p:spPr>
          <a:xfrm>
            <a:off x="4623798" y="3793684"/>
            <a:ext cx="1914078" cy="277908"/>
          </a:xfrm>
          <a:prstGeom prst="rect">
            <a:avLst/>
          </a:prstGeom>
          <a:solidFill>
            <a:schemeClr val="bg1">
              <a:lumMod val="8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a:extLst>
              <a:ext uri="{FF2B5EF4-FFF2-40B4-BE49-F238E27FC236}">
                <a16:creationId xmlns:a16="http://schemas.microsoft.com/office/drawing/2014/main" id="{A92A0C8B-4444-3E8C-F808-7CC1CB4B1450}"/>
              </a:ext>
            </a:extLst>
          </p:cNvPr>
          <p:cNvSpPr txBox="1"/>
          <p:nvPr/>
        </p:nvSpPr>
        <p:spPr>
          <a:xfrm>
            <a:off x="4805604" y="3813771"/>
            <a:ext cx="1657826" cy="253916"/>
          </a:xfrm>
          <a:prstGeom prst="rect">
            <a:avLst/>
          </a:prstGeom>
          <a:noFill/>
        </p:spPr>
        <p:txBody>
          <a:bodyPr wrap="none" rtlCol="0">
            <a:spAutoFit/>
          </a:bodyPr>
          <a:lstStyle/>
          <a:p>
            <a:r>
              <a:rPr lang="es-ES" sz="1050" b="1" dirty="0"/>
              <a:t>CAMBIAR CONTRASEÑA</a:t>
            </a:r>
          </a:p>
        </p:txBody>
      </p:sp>
      <p:sp>
        <p:nvSpPr>
          <p:cNvPr id="13" name="Rectángulo 12">
            <a:extLst>
              <a:ext uri="{FF2B5EF4-FFF2-40B4-BE49-F238E27FC236}">
                <a16:creationId xmlns:a16="http://schemas.microsoft.com/office/drawing/2014/main" id="{4CE4BFC1-0BBF-0471-4C3E-3C2C34750491}"/>
              </a:ext>
            </a:extLst>
          </p:cNvPr>
          <p:cNvSpPr/>
          <p:nvPr/>
        </p:nvSpPr>
        <p:spPr>
          <a:xfrm>
            <a:off x="3996439" y="2576171"/>
            <a:ext cx="318157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F768EEF8-977C-4969-D05C-42261FCA2E31}"/>
              </a:ext>
            </a:extLst>
          </p:cNvPr>
          <p:cNvSpPr txBox="1"/>
          <p:nvPr/>
        </p:nvSpPr>
        <p:spPr>
          <a:xfrm>
            <a:off x="3996440" y="2615358"/>
            <a:ext cx="2173415" cy="307777"/>
          </a:xfrm>
          <a:prstGeom prst="rect">
            <a:avLst/>
          </a:prstGeom>
          <a:noFill/>
        </p:spPr>
        <p:txBody>
          <a:bodyPr wrap="none" rtlCol="0">
            <a:spAutoFit/>
          </a:bodyPr>
          <a:lstStyle/>
          <a:p>
            <a:r>
              <a:rPr lang="es-ES" sz="1400" dirty="0"/>
              <a:t>Ingrese nueva contraseña</a:t>
            </a:r>
          </a:p>
        </p:txBody>
      </p:sp>
      <p:sp>
        <p:nvSpPr>
          <p:cNvPr id="15" name="Rectángulo 14">
            <a:extLst>
              <a:ext uri="{FF2B5EF4-FFF2-40B4-BE49-F238E27FC236}">
                <a16:creationId xmlns:a16="http://schemas.microsoft.com/office/drawing/2014/main" id="{B9C01CFF-C0AF-82BC-A2A2-8F7DAA5C71B6}"/>
              </a:ext>
            </a:extLst>
          </p:cNvPr>
          <p:cNvSpPr/>
          <p:nvPr/>
        </p:nvSpPr>
        <p:spPr>
          <a:xfrm>
            <a:off x="3991895" y="3035444"/>
            <a:ext cx="3181577" cy="369332"/>
          </a:xfrm>
          <a:prstGeom prst="rect">
            <a:avLst/>
          </a:prstGeom>
          <a:solidFill>
            <a:schemeClr val="bg1"/>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CuadroTexto 15">
            <a:extLst>
              <a:ext uri="{FF2B5EF4-FFF2-40B4-BE49-F238E27FC236}">
                <a16:creationId xmlns:a16="http://schemas.microsoft.com/office/drawing/2014/main" id="{B2522AE2-D9BD-986E-52B4-7D0C7DACC276}"/>
              </a:ext>
            </a:extLst>
          </p:cNvPr>
          <p:cNvSpPr txBox="1"/>
          <p:nvPr/>
        </p:nvSpPr>
        <p:spPr>
          <a:xfrm>
            <a:off x="3991896" y="3074631"/>
            <a:ext cx="3181577" cy="307777"/>
          </a:xfrm>
          <a:prstGeom prst="rect">
            <a:avLst/>
          </a:prstGeom>
          <a:noFill/>
        </p:spPr>
        <p:txBody>
          <a:bodyPr wrap="none" rtlCol="0">
            <a:spAutoFit/>
          </a:bodyPr>
          <a:lstStyle/>
          <a:p>
            <a:r>
              <a:rPr lang="es-ES" sz="1400" dirty="0"/>
              <a:t>Ingrese nuevamente nueva contraseña</a:t>
            </a:r>
          </a:p>
        </p:txBody>
      </p:sp>
    </p:spTree>
    <p:extLst>
      <p:ext uri="{BB962C8B-B14F-4D97-AF65-F5344CB8AC3E}">
        <p14:creationId xmlns:p14="http://schemas.microsoft.com/office/powerpoint/2010/main" val="31149007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3950</TotalTime>
  <Words>1947</Words>
  <Application>Microsoft Macintosh PowerPoint</Application>
  <PresentationFormat>Panorámica</PresentationFormat>
  <Paragraphs>516</Paragraphs>
  <Slides>17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Aptos</vt:lpstr>
      <vt:lpstr>Aptos Display</vt:lpstr>
      <vt:lpstr>Arial</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ALFREDO ENRIQUE RICCI ALE</dc:creator>
  <cp:lastModifiedBy>ALFREDO ENRIQUE RICCI ALE</cp:lastModifiedBy>
  <cp:revision>14</cp:revision>
  <dcterms:created xsi:type="dcterms:W3CDTF">2025-05-05T14:51:17Z</dcterms:created>
  <dcterms:modified xsi:type="dcterms:W3CDTF">2025-05-28T18:37:22Z</dcterms:modified>
</cp:coreProperties>
</file>