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64" r:id="rId4"/>
    <p:sldId id="257" r:id="rId5"/>
    <p:sldId id="258" r:id="rId6"/>
    <p:sldId id="259" r:id="rId7"/>
    <p:sldId id="260" r:id="rId8"/>
    <p:sldId id="261" r:id="rId9"/>
    <p:sldId id="262" r:id="rId10"/>
    <p:sldId id="265" r:id="rId1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70"/>
    <p:restoredTop sz="97248"/>
  </p:normalViewPr>
  <p:slideViewPr>
    <p:cSldViewPr snapToGrid="0">
      <p:cViewPr>
        <p:scale>
          <a:sx n="136" d="100"/>
          <a:sy n="136" d="100"/>
        </p:scale>
        <p:origin x="87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D0953E-8604-94D2-1772-8A26191598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C2A98D1-47A2-980D-634F-02311B79DD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DB6CD36-9F8B-1FF2-59D2-FE1C19792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237F6-9C76-CF49-A4CB-6D491BD5ABEF}" type="datetimeFigureOut">
              <a:rPr lang="es-ES" smtClean="0"/>
              <a:t>21/5/25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5DF102-6721-A3E1-70A8-C674AFCCA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629CE0-CCF4-D17C-8BED-B1BE682A2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CA169-5E3D-034B-8A30-9ABAF7563F0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8177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1D20FE-5E7E-A74C-8CC2-E9A134AAF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22E5FA8-5E35-3901-B47D-759CBBA4B6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A33C7D5-22CB-68C4-C874-36379833F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237F6-9C76-CF49-A4CB-6D491BD5ABEF}" type="datetimeFigureOut">
              <a:rPr lang="es-ES" smtClean="0"/>
              <a:t>21/5/25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FFC92DB-182D-3738-BC38-D6A7E5297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8F8E5DF-ABC3-9E37-5D87-454445A64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CA169-5E3D-034B-8A30-9ABAF7563F0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3478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41FAEB2-E7D9-D8DE-8A41-41FA774443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912CC63-B1F2-A7BD-7E6C-E7BBA3D088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BDE652E-D5F7-F0B1-58DC-E8FF55748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237F6-9C76-CF49-A4CB-6D491BD5ABEF}" type="datetimeFigureOut">
              <a:rPr lang="es-ES" smtClean="0"/>
              <a:t>21/5/25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736319A-0F8F-691A-FE80-72FB218B2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5B2C761-FF5B-5DB5-7263-509244074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CA169-5E3D-034B-8A30-9ABAF7563F0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593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416EAE-AC5C-596B-3B86-B22E8032A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BBA3BC-C699-43A2-9BF6-9002C257A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618BA0-06D8-869C-36E8-1E7B5485A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237F6-9C76-CF49-A4CB-6D491BD5ABEF}" type="datetimeFigureOut">
              <a:rPr lang="es-ES" smtClean="0"/>
              <a:t>21/5/25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E39FECF-F14A-2369-4B41-171B9C73E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76898D-AC9A-E97C-52B8-5941F43E7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CA169-5E3D-034B-8A30-9ABAF7563F0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1677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987889-E2F5-1DD3-374D-4AF7F5899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07E0261-FA47-01FC-5DE2-7780DE3E5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DA12B0-C38A-F2C3-3491-9FBB6925A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237F6-9C76-CF49-A4CB-6D491BD5ABEF}" type="datetimeFigureOut">
              <a:rPr lang="es-ES" smtClean="0"/>
              <a:t>21/5/25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DF09F3-E7DF-DF32-100D-9CBA34A9D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8B949F-C00F-E19D-32A5-1E759950D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CA169-5E3D-034B-8A30-9ABAF7563F0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8716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D10806-F2E0-8850-B28A-904D39C89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29899C-3BA7-8F75-99E1-7A46F521D3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860A6E9-5A48-5CAD-0470-B8680D81BE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5053EED-6F79-12A7-3B7F-490A609FE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237F6-9C76-CF49-A4CB-6D491BD5ABEF}" type="datetimeFigureOut">
              <a:rPr lang="es-ES" smtClean="0"/>
              <a:t>21/5/25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B7562AD-926B-9A83-9612-46BACE9B6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25E565E-DDEE-3A5E-EC19-470574A17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CA169-5E3D-034B-8A30-9ABAF7563F0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0111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77AE66-62A9-C99A-7BB0-BADF619B2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7EF7216-3DE9-B55F-A289-73A635CD6C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5B69BFB-0A95-CF90-F6F9-CEB2E869DD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D003D14-987A-A6C5-7D09-898BA2E021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94CD2E5-0934-FBBB-0462-2254D8B804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5A8AE29-77E3-3801-4767-070CDE902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237F6-9C76-CF49-A4CB-6D491BD5ABEF}" type="datetimeFigureOut">
              <a:rPr lang="es-ES" smtClean="0"/>
              <a:t>21/5/25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160EE85-DBA9-DAA0-9FE9-B7076D69B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D12094F-F9F9-A0A1-D875-39623FB85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CA169-5E3D-034B-8A30-9ABAF7563F0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3605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4A8378-E99B-C695-84E1-A94CDDCD6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7D7BC89-3506-75C1-FA9F-4A81751FD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237F6-9C76-CF49-A4CB-6D491BD5ABEF}" type="datetimeFigureOut">
              <a:rPr lang="es-ES" smtClean="0"/>
              <a:t>21/5/25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5580CAD-6452-F611-3F74-1D53DD3B9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A057BC0-638C-915E-9FD7-C34CF5F02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CA169-5E3D-034B-8A30-9ABAF7563F0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8482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D976B2D-0081-9BAA-5CFA-A9A2F91DF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237F6-9C76-CF49-A4CB-6D491BD5ABEF}" type="datetimeFigureOut">
              <a:rPr lang="es-ES" smtClean="0"/>
              <a:t>21/5/25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A6BD428-EE5B-96BF-12F8-FB405FA3D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3AAE5D7-D4FD-0D35-C661-5896B7307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CA169-5E3D-034B-8A30-9ABAF7563F0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6273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2078F5-9316-3EB7-9EE4-5EA39A649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CFF317-03A8-5E6C-0FBF-B9A87616C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BD7169F-B519-793D-A7BB-C43D8A9722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C0CF895-3C4A-3634-D7A5-63EB81128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237F6-9C76-CF49-A4CB-6D491BD5ABEF}" type="datetimeFigureOut">
              <a:rPr lang="es-ES" smtClean="0"/>
              <a:t>21/5/25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B5E0DB4-F91D-830E-608C-DEB785DF8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7F2D351-EECA-0DAC-1A0C-BC8E41B3D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CA169-5E3D-034B-8A30-9ABAF7563F0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5515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FE3C66-867F-00C8-119E-6BF4685E3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E76F62C-F0EA-EAF5-BADB-591C1D249D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2FD393D-6A95-DF4F-5B77-00A05FB569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4AFC24C-497F-3467-EDC3-CC8401A90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237F6-9C76-CF49-A4CB-6D491BD5ABEF}" type="datetimeFigureOut">
              <a:rPr lang="es-ES" smtClean="0"/>
              <a:t>21/5/25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145C3D0-0576-93B9-CF64-9B588A6CA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CA148DD-7107-C1CD-172E-A40903809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CA169-5E3D-034B-8A30-9ABAF7563F0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0588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73926CC-E67A-21F2-89A3-C067424E4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AA430B2-CC8A-AF77-ED7B-7EC841848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FE92AC4-7939-BADF-6A9C-3B82B0B248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3237F6-9C76-CF49-A4CB-6D491BD5ABEF}" type="datetimeFigureOut">
              <a:rPr lang="es-ES" smtClean="0"/>
              <a:t>21/5/25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7CCA56-39A6-DC42-C984-21DE4B4E68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9B402C6-8BDD-24C9-C171-C301E6BDA3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6CA169-5E3D-034B-8A30-9ABAF7563F0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2158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422C0630-4A0E-F722-C13A-159DF2A40981}"/>
              </a:ext>
            </a:extLst>
          </p:cNvPr>
          <p:cNvSpPr/>
          <p:nvPr/>
        </p:nvSpPr>
        <p:spPr>
          <a:xfrm>
            <a:off x="581060" y="853335"/>
            <a:ext cx="1339983" cy="2779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C5F4FD1-1782-8509-C106-C6C7DC16E3CF}"/>
              </a:ext>
            </a:extLst>
          </p:cNvPr>
          <p:cNvSpPr txBox="1"/>
          <p:nvPr/>
        </p:nvSpPr>
        <p:spPr>
          <a:xfrm>
            <a:off x="493047" y="317106"/>
            <a:ext cx="1208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Productos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10A66AD-82E1-0E79-D912-B84EB0DAF1B4}"/>
              </a:ext>
            </a:extLst>
          </p:cNvPr>
          <p:cNvSpPr/>
          <p:nvPr/>
        </p:nvSpPr>
        <p:spPr>
          <a:xfrm>
            <a:off x="2008807" y="853335"/>
            <a:ext cx="1339983" cy="2779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0B23216-8944-1F17-29CD-CA0251FF38A5}"/>
              </a:ext>
            </a:extLst>
          </p:cNvPr>
          <p:cNvSpPr/>
          <p:nvPr/>
        </p:nvSpPr>
        <p:spPr>
          <a:xfrm>
            <a:off x="6480610" y="853335"/>
            <a:ext cx="1339983" cy="2779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907D7E3-17AC-165F-326F-BA2AEF570453}"/>
              </a:ext>
            </a:extLst>
          </p:cNvPr>
          <p:cNvSpPr txBox="1"/>
          <p:nvPr/>
        </p:nvSpPr>
        <p:spPr>
          <a:xfrm>
            <a:off x="691443" y="865331"/>
            <a:ext cx="11192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Entrada S/15.00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15108EF-1A76-C1A9-5508-A294F9BF4875}"/>
              </a:ext>
            </a:extLst>
          </p:cNvPr>
          <p:cNvSpPr txBox="1"/>
          <p:nvPr/>
        </p:nvSpPr>
        <p:spPr>
          <a:xfrm>
            <a:off x="2119189" y="865331"/>
            <a:ext cx="11192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Entrada S/20.00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AE5935E8-456A-6843-D831-2389BFE44CEF}"/>
              </a:ext>
            </a:extLst>
          </p:cNvPr>
          <p:cNvSpPr/>
          <p:nvPr/>
        </p:nvSpPr>
        <p:spPr>
          <a:xfrm>
            <a:off x="7908357" y="841339"/>
            <a:ext cx="1339983" cy="2779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043305C0-EB8B-67AA-83CC-8B80F1BF2ECC}"/>
              </a:ext>
            </a:extLst>
          </p:cNvPr>
          <p:cNvSpPr txBox="1"/>
          <p:nvPr/>
        </p:nvSpPr>
        <p:spPr>
          <a:xfrm>
            <a:off x="6877930" y="865331"/>
            <a:ext cx="5453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Extras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465368F-E482-1922-C7B6-9D928EEB5B2F}"/>
              </a:ext>
            </a:extLst>
          </p:cNvPr>
          <p:cNvSpPr txBox="1"/>
          <p:nvPr/>
        </p:nvSpPr>
        <p:spPr>
          <a:xfrm>
            <a:off x="8217913" y="846448"/>
            <a:ext cx="6815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Combos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84947218-5BB6-5E8B-1F1A-BC103B03514D}"/>
              </a:ext>
            </a:extLst>
          </p:cNvPr>
          <p:cNvSpPr/>
          <p:nvPr/>
        </p:nvSpPr>
        <p:spPr>
          <a:xfrm>
            <a:off x="572200" y="1131243"/>
            <a:ext cx="8676140" cy="421693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A235D0E6-DDF3-0F90-209E-B53F8436E7E6}"/>
              </a:ext>
            </a:extLst>
          </p:cNvPr>
          <p:cNvSpPr txBox="1"/>
          <p:nvPr/>
        </p:nvSpPr>
        <p:spPr>
          <a:xfrm>
            <a:off x="3546937" y="1280422"/>
            <a:ext cx="4459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Foto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CEA11D36-BDB6-89F0-85F7-DF20D18725FB}"/>
              </a:ext>
            </a:extLst>
          </p:cNvPr>
          <p:cNvSpPr txBox="1"/>
          <p:nvPr/>
        </p:nvSpPr>
        <p:spPr>
          <a:xfrm>
            <a:off x="4446959" y="1280422"/>
            <a:ext cx="6591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Nombre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483BE175-99AC-7EE2-9736-2B6C721829AF}"/>
              </a:ext>
            </a:extLst>
          </p:cNvPr>
          <p:cNvSpPr txBox="1"/>
          <p:nvPr/>
        </p:nvSpPr>
        <p:spPr>
          <a:xfrm>
            <a:off x="6518648" y="1280422"/>
            <a:ext cx="88678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Descripción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FC2D257D-134E-3BC0-9751-5764D3786D9A}"/>
              </a:ext>
            </a:extLst>
          </p:cNvPr>
          <p:cNvSpPr/>
          <p:nvPr/>
        </p:nvSpPr>
        <p:spPr>
          <a:xfrm>
            <a:off x="3370337" y="1576047"/>
            <a:ext cx="808434" cy="5538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C6CF90E5-03F7-D4C5-447E-6C9B2D6BDC67}"/>
              </a:ext>
            </a:extLst>
          </p:cNvPr>
          <p:cNvSpPr txBox="1"/>
          <p:nvPr/>
        </p:nvSpPr>
        <p:spPr>
          <a:xfrm>
            <a:off x="4448752" y="1687614"/>
            <a:ext cx="106471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Pollo a la braza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F53CFEF1-F463-1DBF-ADDD-8A69FBD599B7}"/>
              </a:ext>
            </a:extLst>
          </p:cNvPr>
          <p:cNvSpPr txBox="1"/>
          <p:nvPr/>
        </p:nvSpPr>
        <p:spPr>
          <a:xfrm>
            <a:off x="6518648" y="1687614"/>
            <a:ext cx="14221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Descripción del plato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4C9F0C40-AF59-7903-AA49-A68918DB71D0}"/>
              </a:ext>
            </a:extLst>
          </p:cNvPr>
          <p:cNvSpPr txBox="1"/>
          <p:nvPr/>
        </p:nvSpPr>
        <p:spPr>
          <a:xfrm>
            <a:off x="778590" y="1283675"/>
            <a:ext cx="13516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Fecha actualización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60E76481-2603-C11A-828D-1F196C28E5FD}"/>
              </a:ext>
            </a:extLst>
          </p:cNvPr>
          <p:cNvSpPr txBox="1"/>
          <p:nvPr/>
        </p:nvSpPr>
        <p:spPr>
          <a:xfrm>
            <a:off x="2360026" y="1285006"/>
            <a:ext cx="63991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Usuario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747AE348-CAA8-222C-64F2-B81F66C5EC09}"/>
              </a:ext>
            </a:extLst>
          </p:cNvPr>
          <p:cNvSpPr txBox="1"/>
          <p:nvPr/>
        </p:nvSpPr>
        <p:spPr>
          <a:xfrm>
            <a:off x="778590" y="1686283"/>
            <a:ext cx="9845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15 Mayo 2025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C769AC35-31D2-316A-F984-32A701099335}"/>
              </a:ext>
            </a:extLst>
          </p:cNvPr>
          <p:cNvSpPr txBox="1"/>
          <p:nvPr/>
        </p:nvSpPr>
        <p:spPr>
          <a:xfrm>
            <a:off x="2298393" y="1687614"/>
            <a:ext cx="7938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Pedro Luis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9E4851E4-630B-A65F-55F7-22654480BF99}"/>
              </a:ext>
            </a:extLst>
          </p:cNvPr>
          <p:cNvSpPr txBox="1"/>
          <p:nvPr/>
        </p:nvSpPr>
        <p:spPr>
          <a:xfrm>
            <a:off x="8314109" y="1686283"/>
            <a:ext cx="63190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b="1" dirty="0"/>
              <a:t>EDITAR</a:t>
            </a:r>
          </a:p>
        </p:txBody>
      </p: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9829C7C9-7C9C-CA91-7347-9BF8CFC756A0}"/>
              </a:ext>
            </a:extLst>
          </p:cNvPr>
          <p:cNvCxnSpPr>
            <a:cxnSpLocks/>
          </p:cNvCxnSpPr>
          <p:nvPr/>
        </p:nvCxnSpPr>
        <p:spPr>
          <a:xfrm>
            <a:off x="691443" y="1534338"/>
            <a:ext cx="847485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ángulo 32">
            <a:extLst>
              <a:ext uri="{FF2B5EF4-FFF2-40B4-BE49-F238E27FC236}">
                <a16:creationId xmlns:a16="http://schemas.microsoft.com/office/drawing/2014/main" id="{0976AD09-EE8E-71AF-BAEF-45DD5539959B}"/>
              </a:ext>
            </a:extLst>
          </p:cNvPr>
          <p:cNvSpPr/>
          <p:nvPr/>
        </p:nvSpPr>
        <p:spPr>
          <a:xfrm>
            <a:off x="3370337" y="2258133"/>
            <a:ext cx="808434" cy="5538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630F0A8C-965D-A8F4-B4FA-0842D675386F}"/>
              </a:ext>
            </a:extLst>
          </p:cNvPr>
          <p:cNvSpPr txBox="1"/>
          <p:nvPr/>
        </p:nvSpPr>
        <p:spPr>
          <a:xfrm>
            <a:off x="4448752" y="2369700"/>
            <a:ext cx="106471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Pollo a la braza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696F6BE2-127C-613A-05D0-12D28A68D05D}"/>
              </a:ext>
            </a:extLst>
          </p:cNvPr>
          <p:cNvSpPr txBox="1"/>
          <p:nvPr/>
        </p:nvSpPr>
        <p:spPr>
          <a:xfrm>
            <a:off x="6518648" y="2369700"/>
            <a:ext cx="14221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Descripción del plato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7BDADC29-214A-9EA5-9790-17FF921BA872}"/>
              </a:ext>
            </a:extLst>
          </p:cNvPr>
          <p:cNvSpPr txBox="1"/>
          <p:nvPr/>
        </p:nvSpPr>
        <p:spPr>
          <a:xfrm>
            <a:off x="778590" y="2368369"/>
            <a:ext cx="9845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15 Mayo 2025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EF5EF92E-F388-F2BA-3D6A-E523A22652E6}"/>
              </a:ext>
            </a:extLst>
          </p:cNvPr>
          <p:cNvSpPr txBox="1"/>
          <p:nvPr/>
        </p:nvSpPr>
        <p:spPr>
          <a:xfrm>
            <a:off x="2298393" y="2369700"/>
            <a:ext cx="7938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Pedro Luis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3A234528-2D12-3CED-4F40-2E5FCE21473A}"/>
              </a:ext>
            </a:extLst>
          </p:cNvPr>
          <p:cNvSpPr txBox="1"/>
          <p:nvPr/>
        </p:nvSpPr>
        <p:spPr>
          <a:xfrm>
            <a:off x="8314109" y="2368369"/>
            <a:ext cx="63190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b="1" dirty="0"/>
              <a:t>EDITAR</a:t>
            </a:r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89D7930A-9DC9-D322-2741-F1B2D70320FA}"/>
              </a:ext>
            </a:extLst>
          </p:cNvPr>
          <p:cNvSpPr/>
          <p:nvPr/>
        </p:nvSpPr>
        <p:spPr>
          <a:xfrm>
            <a:off x="3370337" y="2896354"/>
            <a:ext cx="808434" cy="5538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A5CCD9EB-1F6F-4E79-894C-1467165991C0}"/>
              </a:ext>
            </a:extLst>
          </p:cNvPr>
          <p:cNvSpPr txBox="1"/>
          <p:nvPr/>
        </p:nvSpPr>
        <p:spPr>
          <a:xfrm>
            <a:off x="4448752" y="3007921"/>
            <a:ext cx="106471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Pollo a la braza</a:t>
            </a: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20B4FDCC-CC35-1228-A765-2384CEAB98AC}"/>
              </a:ext>
            </a:extLst>
          </p:cNvPr>
          <p:cNvSpPr txBox="1"/>
          <p:nvPr/>
        </p:nvSpPr>
        <p:spPr>
          <a:xfrm>
            <a:off x="6518648" y="3007921"/>
            <a:ext cx="14221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Descripción del plato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655D10C9-AE33-C4E7-AB88-B7FFE5FD205A}"/>
              </a:ext>
            </a:extLst>
          </p:cNvPr>
          <p:cNvSpPr txBox="1"/>
          <p:nvPr/>
        </p:nvSpPr>
        <p:spPr>
          <a:xfrm>
            <a:off x="778590" y="3006590"/>
            <a:ext cx="9845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15 Mayo 2025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BD5BA30B-AB27-17BE-D936-DF3A94F0CE65}"/>
              </a:ext>
            </a:extLst>
          </p:cNvPr>
          <p:cNvSpPr txBox="1"/>
          <p:nvPr/>
        </p:nvSpPr>
        <p:spPr>
          <a:xfrm>
            <a:off x="2298393" y="3007921"/>
            <a:ext cx="7938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Pedro Luis</a:t>
            </a: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A9575033-5882-C33F-9EFC-2A74A7E09D49}"/>
              </a:ext>
            </a:extLst>
          </p:cNvPr>
          <p:cNvSpPr txBox="1"/>
          <p:nvPr/>
        </p:nvSpPr>
        <p:spPr>
          <a:xfrm>
            <a:off x="8314109" y="3006590"/>
            <a:ext cx="63190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b="1" dirty="0"/>
              <a:t>EDITAR</a:t>
            </a:r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D0966BE2-2B92-0F34-E93C-28C036ECC460}"/>
              </a:ext>
            </a:extLst>
          </p:cNvPr>
          <p:cNvSpPr/>
          <p:nvPr/>
        </p:nvSpPr>
        <p:spPr>
          <a:xfrm>
            <a:off x="3522996" y="847337"/>
            <a:ext cx="1339983" cy="2779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7D965318-B991-CC5C-F953-0DD9F5351A12}"/>
              </a:ext>
            </a:extLst>
          </p:cNvPr>
          <p:cNvSpPr/>
          <p:nvPr/>
        </p:nvSpPr>
        <p:spPr>
          <a:xfrm>
            <a:off x="4950743" y="847337"/>
            <a:ext cx="1339983" cy="2779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FC91077B-539F-3983-B6F1-098371780FF1}"/>
              </a:ext>
            </a:extLst>
          </p:cNvPr>
          <p:cNvSpPr txBox="1"/>
          <p:nvPr/>
        </p:nvSpPr>
        <p:spPr>
          <a:xfrm>
            <a:off x="3633379" y="859333"/>
            <a:ext cx="10294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Fondo S/15.00</a:t>
            </a: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E7A51096-8F98-55B6-20F7-040FF8887117}"/>
              </a:ext>
            </a:extLst>
          </p:cNvPr>
          <p:cNvSpPr txBox="1"/>
          <p:nvPr/>
        </p:nvSpPr>
        <p:spPr>
          <a:xfrm>
            <a:off x="5061125" y="859333"/>
            <a:ext cx="10294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Fondo S/20.00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F884254E-2C0B-5DF4-5F8F-278397B35DD6}"/>
              </a:ext>
            </a:extLst>
          </p:cNvPr>
          <p:cNvSpPr/>
          <p:nvPr/>
        </p:nvSpPr>
        <p:spPr>
          <a:xfrm>
            <a:off x="583795" y="5660915"/>
            <a:ext cx="1914078" cy="2779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8B7D69A5-8EE9-95A8-2C04-1F1B1700E125}"/>
              </a:ext>
            </a:extLst>
          </p:cNvPr>
          <p:cNvSpPr txBox="1"/>
          <p:nvPr/>
        </p:nvSpPr>
        <p:spPr>
          <a:xfrm>
            <a:off x="765601" y="5681002"/>
            <a:ext cx="153279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b="1" dirty="0"/>
              <a:t>AGREGAR PRODUCTO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80B4D8F8-C740-03C5-17E6-0243D2890DA8}"/>
              </a:ext>
            </a:extLst>
          </p:cNvPr>
          <p:cNvSpPr txBox="1"/>
          <p:nvPr/>
        </p:nvSpPr>
        <p:spPr>
          <a:xfrm>
            <a:off x="3992893" y="4953487"/>
            <a:ext cx="12073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1    2   3   4   5  6    7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3BA229F-7B28-A9CA-F14E-293FDCF748C5}"/>
              </a:ext>
            </a:extLst>
          </p:cNvPr>
          <p:cNvSpPr txBox="1"/>
          <p:nvPr/>
        </p:nvSpPr>
        <p:spPr>
          <a:xfrm>
            <a:off x="9822152" y="2950433"/>
            <a:ext cx="86273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15 registros</a:t>
            </a:r>
          </a:p>
        </p:txBody>
      </p:sp>
      <p:sp>
        <p:nvSpPr>
          <p:cNvPr id="8" name="Cerrar llave 7">
            <a:extLst>
              <a:ext uri="{FF2B5EF4-FFF2-40B4-BE49-F238E27FC236}">
                <a16:creationId xmlns:a16="http://schemas.microsoft.com/office/drawing/2014/main" id="{6DF42A71-AB70-FDE4-66C0-FC5C732DAC42}"/>
              </a:ext>
            </a:extLst>
          </p:cNvPr>
          <p:cNvSpPr/>
          <p:nvPr/>
        </p:nvSpPr>
        <p:spPr>
          <a:xfrm>
            <a:off x="9470725" y="1813241"/>
            <a:ext cx="320046" cy="25283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8712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064968-2062-621B-2976-FD2EA14F73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1E1E31D-A8A4-D7B4-A19B-1A8800B981D8}"/>
              </a:ext>
            </a:extLst>
          </p:cNvPr>
          <p:cNvSpPr/>
          <p:nvPr/>
        </p:nvSpPr>
        <p:spPr>
          <a:xfrm>
            <a:off x="581060" y="853335"/>
            <a:ext cx="1339983" cy="2779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E5F5036-4E71-564F-E921-8C3CAC7B00A2}"/>
              </a:ext>
            </a:extLst>
          </p:cNvPr>
          <p:cNvSpPr txBox="1"/>
          <p:nvPr/>
        </p:nvSpPr>
        <p:spPr>
          <a:xfrm>
            <a:off x="493047" y="317106"/>
            <a:ext cx="935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Popups</a:t>
            </a:r>
            <a:endParaRPr lang="es-ES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0FF54444-E4F0-1453-594E-C87661B22176}"/>
              </a:ext>
            </a:extLst>
          </p:cNvPr>
          <p:cNvSpPr/>
          <p:nvPr/>
        </p:nvSpPr>
        <p:spPr>
          <a:xfrm>
            <a:off x="2008807" y="853335"/>
            <a:ext cx="1339983" cy="2779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C5871D5-0219-4126-94DE-F0FF62FCF33F}"/>
              </a:ext>
            </a:extLst>
          </p:cNvPr>
          <p:cNvSpPr txBox="1"/>
          <p:nvPr/>
        </p:nvSpPr>
        <p:spPr>
          <a:xfrm>
            <a:off x="691443" y="865331"/>
            <a:ext cx="83708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Pendientes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94404D17-B39E-6578-7BF8-20B8422CAE41}"/>
              </a:ext>
            </a:extLst>
          </p:cNvPr>
          <p:cNvSpPr txBox="1"/>
          <p:nvPr/>
        </p:nvSpPr>
        <p:spPr>
          <a:xfrm>
            <a:off x="2119189" y="865331"/>
            <a:ext cx="68640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Pasados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A02C6631-45D9-0094-0822-3C4A27705790}"/>
              </a:ext>
            </a:extLst>
          </p:cNvPr>
          <p:cNvSpPr/>
          <p:nvPr/>
        </p:nvSpPr>
        <p:spPr>
          <a:xfrm>
            <a:off x="572199" y="1131243"/>
            <a:ext cx="10251941" cy="421693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E68B760D-77CC-80EE-44E7-7DB5738DB33A}"/>
              </a:ext>
            </a:extLst>
          </p:cNvPr>
          <p:cNvSpPr txBox="1"/>
          <p:nvPr/>
        </p:nvSpPr>
        <p:spPr>
          <a:xfrm>
            <a:off x="3164773" y="1280422"/>
            <a:ext cx="4459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Foto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A440F115-190F-DDD1-6C7E-B95C8A36A84A}"/>
              </a:ext>
            </a:extLst>
          </p:cNvPr>
          <p:cNvSpPr txBox="1"/>
          <p:nvPr/>
        </p:nvSpPr>
        <p:spPr>
          <a:xfrm>
            <a:off x="4772627" y="1280422"/>
            <a:ext cx="39145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link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4FAFBA5D-0A34-14F6-0BAF-DEC4A61F3F64}"/>
              </a:ext>
            </a:extLst>
          </p:cNvPr>
          <p:cNvSpPr txBox="1"/>
          <p:nvPr/>
        </p:nvSpPr>
        <p:spPr>
          <a:xfrm>
            <a:off x="6567000" y="1280422"/>
            <a:ext cx="88678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Descripción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6A3D12AA-D879-73E6-8BEA-6F20DB4CAB23}"/>
              </a:ext>
            </a:extLst>
          </p:cNvPr>
          <p:cNvSpPr/>
          <p:nvPr/>
        </p:nvSpPr>
        <p:spPr>
          <a:xfrm>
            <a:off x="2988173" y="1576047"/>
            <a:ext cx="808434" cy="5538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E6D1C734-1463-9B85-C692-6BD8A74C6137}"/>
              </a:ext>
            </a:extLst>
          </p:cNvPr>
          <p:cNvSpPr txBox="1"/>
          <p:nvPr/>
        </p:nvSpPr>
        <p:spPr>
          <a:xfrm>
            <a:off x="4774420" y="1687614"/>
            <a:ext cx="15520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https://</a:t>
            </a:r>
            <a:r>
              <a:rPr lang="es-ES" sz="1050" dirty="0" err="1"/>
              <a:t>adsdfsd.asdasd</a:t>
            </a:r>
            <a:endParaRPr lang="es-ES" sz="1050" dirty="0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EE176403-18F7-ADD0-3B8D-D90F8B861959}"/>
              </a:ext>
            </a:extLst>
          </p:cNvPr>
          <p:cNvSpPr txBox="1"/>
          <p:nvPr/>
        </p:nvSpPr>
        <p:spPr>
          <a:xfrm>
            <a:off x="6567000" y="1687614"/>
            <a:ext cx="14221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Descripción del plato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19C17EE3-6059-79E7-6D0E-1955A57F1492}"/>
              </a:ext>
            </a:extLst>
          </p:cNvPr>
          <p:cNvSpPr txBox="1"/>
          <p:nvPr/>
        </p:nvSpPr>
        <p:spPr>
          <a:xfrm>
            <a:off x="778590" y="1283675"/>
            <a:ext cx="94448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Fecha </a:t>
            </a:r>
            <a:r>
              <a:rPr lang="es-ES" sz="1050" dirty="0" err="1"/>
              <a:t>popup</a:t>
            </a:r>
            <a:endParaRPr lang="es-ES" sz="1050" dirty="0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00BCB213-0752-954D-DF3B-27749010654C}"/>
              </a:ext>
            </a:extLst>
          </p:cNvPr>
          <p:cNvSpPr txBox="1"/>
          <p:nvPr/>
        </p:nvSpPr>
        <p:spPr>
          <a:xfrm>
            <a:off x="1903955" y="1285006"/>
            <a:ext cx="6591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Nombre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ECDB989A-E83F-3DB6-D6DF-6780AA785D57}"/>
              </a:ext>
            </a:extLst>
          </p:cNvPr>
          <p:cNvSpPr txBox="1"/>
          <p:nvPr/>
        </p:nvSpPr>
        <p:spPr>
          <a:xfrm>
            <a:off x="778590" y="1686283"/>
            <a:ext cx="9845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17 Mayo 2025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CB1DDDE3-4E36-4FCD-7DF7-EDAF1C59A8EE}"/>
              </a:ext>
            </a:extLst>
          </p:cNvPr>
          <p:cNvSpPr txBox="1"/>
          <p:nvPr/>
        </p:nvSpPr>
        <p:spPr>
          <a:xfrm>
            <a:off x="1842322" y="1687614"/>
            <a:ext cx="10615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Nombre </a:t>
            </a:r>
            <a:r>
              <a:rPr lang="es-ES" sz="1050" dirty="0" err="1"/>
              <a:t>popup</a:t>
            </a:r>
            <a:endParaRPr lang="es-ES" sz="1050" dirty="0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B9691FD6-CBC3-49A2-2C37-B1F823A13A70}"/>
              </a:ext>
            </a:extLst>
          </p:cNvPr>
          <p:cNvSpPr txBox="1"/>
          <p:nvPr/>
        </p:nvSpPr>
        <p:spPr>
          <a:xfrm>
            <a:off x="10104753" y="1686283"/>
            <a:ext cx="63190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b="1" dirty="0"/>
              <a:t>EDITAR</a:t>
            </a:r>
          </a:p>
        </p:txBody>
      </p: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800C5505-F196-2DCE-CEA8-FADCC4F30905}"/>
              </a:ext>
            </a:extLst>
          </p:cNvPr>
          <p:cNvCxnSpPr>
            <a:cxnSpLocks/>
          </p:cNvCxnSpPr>
          <p:nvPr/>
        </p:nvCxnSpPr>
        <p:spPr>
          <a:xfrm>
            <a:off x="691443" y="1534338"/>
            <a:ext cx="977686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ángulo 32">
            <a:extLst>
              <a:ext uri="{FF2B5EF4-FFF2-40B4-BE49-F238E27FC236}">
                <a16:creationId xmlns:a16="http://schemas.microsoft.com/office/drawing/2014/main" id="{6281A815-902B-C92A-3989-167D304E162C}"/>
              </a:ext>
            </a:extLst>
          </p:cNvPr>
          <p:cNvSpPr/>
          <p:nvPr/>
        </p:nvSpPr>
        <p:spPr>
          <a:xfrm>
            <a:off x="2988173" y="2258133"/>
            <a:ext cx="808434" cy="5538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7DDD7F4B-72F2-E46C-B9C6-1DD4111F0B92}"/>
              </a:ext>
            </a:extLst>
          </p:cNvPr>
          <p:cNvSpPr txBox="1"/>
          <p:nvPr/>
        </p:nvSpPr>
        <p:spPr>
          <a:xfrm>
            <a:off x="4774420" y="2369700"/>
            <a:ext cx="15520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https://</a:t>
            </a:r>
            <a:r>
              <a:rPr lang="es-ES" sz="1050" dirty="0" err="1"/>
              <a:t>adsdfsd.asdasd</a:t>
            </a:r>
            <a:endParaRPr lang="es-ES" sz="1050" dirty="0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57EE55FC-2C07-30B2-600F-B9CC028D9931}"/>
              </a:ext>
            </a:extLst>
          </p:cNvPr>
          <p:cNvSpPr txBox="1"/>
          <p:nvPr/>
        </p:nvSpPr>
        <p:spPr>
          <a:xfrm>
            <a:off x="6567000" y="2369700"/>
            <a:ext cx="14221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Descripción del plato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16ACA6D8-F540-48F9-012C-7F6BFDF2D712}"/>
              </a:ext>
            </a:extLst>
          </p:cNvPr>
          <p:cNvSpPr txBox="1"/>
          <p:nvPr/>
        </p:nvSpPr>
        <p:spPr>
          <a:xfrm>
            <a:off x="778590" y="2368369"/>
            <a:ext cx="9845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16 Mayo 2025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098939B3-88A7-4BFB-D4DB-F0C8C907E6FC}"/>
              </a:ext>
            </a:extLst>
          </p:cNvPr>
          <p:cNvSpPr txBox="1"/>
          <p:nvPr/>
        </p:nvSpPr>
        <p:spPr>
          <a:xfrm>
            <a:off x="1842322" y="2369700"/>
            <a:ext cx="10615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Nombre </a:t>
            </a:r>
            <a:r>
              <a:rPr lang="es-ES" sz="1050" dirty="0" err="1"/>
              <a:t>popup</a:t>
            </a:r>
            <a:endParaRPr lang="es-ES" sz="1050" dirty="0"/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5DAE301F-22F5-0BE6-4BB7-41C1B43FB85A}"/>
              </a:ext>
            </a:extLst>
          </p:cNvPr>
          <p:cNvSpPr txBox="1"/>
          <p:nvPr/>
        </p:nvSpPr>
        <p:spPr>
          <a:xfrm>
            <a:off x="10104753" y="2368369"/>
            <a:ext cx="63190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b="1" dirty="0"/>
              <a:t>EDITAR</a:t>
            </a:r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A98D6752-A629-BDE0-6096-0E3A469665AC}"/>
              </a:ext>
            </a:extLst>
          </p:cNvPr>
          <p:cNvSpPr/>
          <p:nvPr/>
        </p:nvSpPr>
        <p:spPr>
          <a:xfrm>
            <a:off x="2988173" y="2896354"/>
            <a:ext cx="808434" cy="5538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8468C85C-A0E0-661D-C70E-4D0E819A222B}"/>
              </a:ext>
            </a:extLst>
          </p:cNvPr>
          <p:cNvSpPr txBox="1"/>
          <p:nvPr/>
        </p:nvSpPr>
        <p:spPr>
          <a:xfrm>
            <a:off x="4774420" y="3007921"/>
            <a:ext cx="15520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https://</a:t>
            </a:r>
            <a:r>
              <a:rPr lang="es-ES" sz="1050" dirty="0" err="1"/>
              <a:t>adsdfsd.asdasd</a:t>
            </a:r>
            <a:endParaRPr lang="es-ES" sz="1050" dirty="0"/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F1C3B339-D02C-537F-C083-1AB0D766DF91}"/>
              </a:ext>
            </a:extLst>
          </p:cNvPr>
          <p:cNvSpPr txBox="1"/>
          <p:nvPr/>
        </p:nvSpPr>
        <p:spPr>
          <a:xfrm>
            <a:off x="6567000" y="3007921"/>
            <a:ext cx="14221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Descripción del plato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6CA727C6-C8B4-212E-0E1B-C5B8B7082499}"/>
              </a:ext>
            </a:extLst>
          </p:cNvPr>
          <p:cNvSpPr txBox="1"/>
          <p:nvPr/>
        </p:nvSpPr>
        <p:spPr>
          <a:xfrm>
            <a:off x="778590" y="3006590"/>
            <a:ext cx="9845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15 Mayo 2025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24A7C59A-7B1E-8CE9-4E0C-22A92253CF59}"/>
              </a:ext>
            </a:extLst>
          </p:cNvPr>
          <p:cNvSpPr txBox="1"/>
          <p:nvPr/>
        </p:nvSpPr>
        <p:spPr>
          <a:xfrm>
            <a:off x="1842322" y="3007921"/>
            <a:ext cx="10615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Nombre </a:t>
            </a:r>
            <a:r>
              <a:rPr lang="es-ES" sz="1050" dirty="0" err="1"/>
              <a:t>popup</a:t>
            </a:r>
            <a:endParaRPr lang="es-ES" sz="1050" dirty="0"/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880599FC-1E28-330E-D45C-151DBA73F086}"/>
              </a:ext>
            </a:extLst>
          </p:cNvPr>
          <p:cNvSpPr txBox="1"/>
          <p:nvPr/>
        </p:nvSpPr>
        <p:spPr>
          <a:xfrm>
            <a:off x="10104753" y="3006590"/>
            <a:ext cx="63190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b="1" dirty="0"/>
              <a:t>EDITAR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30A3192D-5AFA-3C05-610B-7AB8092BF1C6}"/>
              </a:ext>
            </a:extLst>
          </p:cNvPr>
          <p:cNvSpPr/>
          <p:nvPr/>
        </p:nvSpPr>
        <p:spPr>
          <a:xfrm>
            <a:off x="583795" y="5660915"/>
            <a:ext cx="1914078" cy="2779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B12B0CFA-646E-6032-3917-FEA3FE09DCAA}"/>
              </a:ext>
            </a:extLst>
          </p:cNvPr>
          <p:cNvSpPr txBox="1"/>
          <p:nvPr/>
        </p:nvSpPr>
        <p:spPr>
          <a:xfrm>
            <a:off x="765601" y="5681002"/>
            <a:ext cx="107433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b="1" dirty="0"/>
              <a:t>CREAR POPUP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1CCBDD2-2EB9-A79A-11D3-90EF4CFF128D}"/>
              </a:ext>
            </a:extLst>
          </p:cNvPr>
          <p:cNvSpPr txBox="1"/>
          <p:nvPr/>
        </p:nvSpPr>
        <p:spPr>
          <a:xfrm>
            <a:off x="3992893" y="4953487"/>
            <a:ext cx="12073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1    2   3   4   5  6    7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FC5567C-BA92-1D92-7C3C-E9675F5A647A}"/>
              </a:ext>
            </a:extLst>
          </p:cNvPr>
          <p:cNvSpPr txBox="1"/>
          <p:nvPr/>
        </p:nvSpPr>
        <p:spPr>
          <a:xfrm>
            <a:off x="11206949" y="2950433"/>
            <a:ext cx="86273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15 registros</a:t>
            </a:r>
          </a:p>
        </p:txBody>
      </p:sp>
      <p:sp>
        <p:nvSpPr>
          <p:cNvPr id="8" name="Cerrar llave 7">
            <a:extLst>
              <a:ext uri="{FF2B5EF4-FFF2-40B4-BE49-F238E27FC236}">
                <a16:creationId xmlns:a16="http://schemas.microsoft.com/office/drawing/2014/main" id="{EE8FE9BE-7112-AAB8-9814-D5878F0C96D0}"/>
              </a:ext>
            </a:extLst>
          </p:cNvPr>
          <p:cNvSpPr/>
          <p:nvPr/>
        </p:nvSpPr>
        <p:spPr>
          <a:xfrm>
            <a:off x="10855522" y="1813241"/>
            <a:ext cx="320046" cy="25283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0B16E2B-BD37-653D-98E7-12DCD9E3079E}"/>
              </a:ext>
            </a:extLst>
          </p:cNvPr>
          <p:cNvSpPr txBox="1"/>
          <p:nvPr/>
        </p:nvSpPr>
        <p:spPr>
          <a:xfrm>
            <a:off x="3901991" y="1165796"/>
            <a:ext cx="72167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050" dirty="0"/>
              <a:t>Cantidad</a:t>
            </a:r>
          </a:p>
          <a:p>
            <a:pPr algn="ctr"/>
            <a:r>
              <a:rPr lang="es-ES" sz="1050" dirty="0"/>
              <a:t>Por día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82CB8CCB-3379-8D1D-0D5C-0F82E0FB4353}"/>
              </a:ext>
            </a:extLst>
          </p:cNvPr>
          <p:cNvSpPr txBox="1"/>
          <p:nvPr/>
        </p:nvSpPr>
        <p:spPr>
          <a:xfrm>
            <a:off x="4097829" y="1686283"/>
            <a:ext cx="2568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2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325DB73A-2434-3314-5EA4-3A47F5797B71}"/>
              </a:ext>
            </a:extLst>
          </p:cNvPr>
          <p:cNvSpPr txBox="1"/>
          <p:nvPr/>
        </p:nvSpPr>
        <p:spPr>
          <a:xfrm>
            <a:off x="4097829" y="2368369"/>
            <a:ext cx="2568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3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F2747D37-E6B9-0D8E-0899-891D4B52E883}"/>
              </a:ext>
            </a:extLst>
          </p:cNvPr>
          <p:cNvSpPr txBox="1"/>
          <p:nvPr/>
        </p:nvSpPr>
        <p:spPr>
          <a:xfrm>
            <a:off x="4097829" y="3006590"/>
            <a:ext cx="2568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3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F87C8281-19A6-DD02-692F-62B935FAB2FA}"/>
              </a:ext>
            </a:extLst>
          </p:cNvPr>
          <p:cNvSpPr txBox="1"/>
          <p:nvPr/>
        </p:nvSpPr>
        <p:spPr>
          <a:xfrm>
            <a:off x="8075435" y="1280422"/>
            <a:ext cx="63991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Usuario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02E43837-ABD2-1E4E-9AB7-B4B66967FC3A}"/>
              </a:ext>
            </a:extLst>
          </p:cNvPr>
          <p:cNvSpPr txBox="1"/>
          <p:nvPr/>
        </p:nvSpPr>
        <p:spPr>
          <a:xfrm>
            <a:off x="8075435" y="1687614"/>
            <a:ext cx="62709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Alfonso</a:t>
            </a: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907160F7-8D59-19BF-14E6-23475B5BD3F4}"/>
              </a:ext>
            </a:extLst>
          </p:cNvPr>
          <p:cNvSpPr txBox="1"/>
          <p:nvPr/>
        </p:nvSpPr>
        <p:spPr>
          <a:xfrm>
            <a:off x="8075435" y="2369700"/>
            <a:ext cx="52610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Pedro</a:t>
            </a: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2397F516-974A-598A-2118-D093509A5B47}"/>
              </a:ext>
            </a:extLst>
          </p:cNvPr>
          <p:cNvSpPr txBox="1"/>
          <p:nvPr/>
        </p:nvSpPr>
        <p:spPr>
          <a:xfrm>
            <a:off x="8075435" y="3007921"/>
            <a:ext cx="60144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Román</a:t>
            </a:r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E1D6361F-B70F-369A-8E0E-1C55993EF16A}"/>
              </a:ext>
            </a:extLst>
          </p:cNvPr>
          <p:cNvSpPr txBox="1"/>
          <p:nvPr/>
        </p:nvSpPr>
        <p:spPr>
          <a:xfrm>
            <a:off x="9088760" y="1281029"/>
            <a:ext cx="107753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Fecha creación</a:t>
            </a:r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F051931A-D551-FFC2-6081-7100A030A733}"/>
              </a:ext>
            </a:extLst>
          </p:cNvPr>
          <p:cNvSpPr txBox="1"/>
          <p:nvPr/>
        </p:nvSpPr>
        <p:spPr>
          <a:xfrm>
            <a:off x="9120188" y="1685706"/>
            <a:ext cx="9845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15 Mayo 2025</a:t>
            </a: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B71A28D5-D5B4-DC13-9B94-2D95055121B2}"/>
              </a:ext>
            </a:extLst>
          </p:cNvPr>
          <p:cNvSpPr txBox="1"/>
          <p:nvPr/>
        </p:nvSpPr>
        <p:spPr>
          <a:xfrm>
            <a:off x="9120188" y="2367792"/>
            <a:ext cx="9845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15 Mayo 2025</a:t>
            </a:r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C8B2202F-5EC9-FBD0-C101-5D82E9290CE6}"/>
              </a:ext>
            </a:extLst>
          </p:cNvPr>
          <p:cNvSpPr txBox="1"/>
          <p:nvPr/>
        </p:nvSpPr>
        <p:spPr>
          <a:xfrm>
            <a:off x="9120188" y="3006013"/>
            <a:ext cx="9845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15 Mayo 2025</a:t>
            </a:r>
          </a:p>
        </p:txBody>
      </p:sp>
    </p:spTree>
    <p:extLst>
      <p:ext uri="{BB962C8B-B14F-4D97-AF65-F5344CB8AC3E}">
        <p14:creationId xmlns:p14="http://schemas.microsoft.com/office/powerpoint/2010/main" val="352235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B3F92F-007C-D8D8-18F7-6CC3950FF7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F6EF470D-023F-53C2-C8C7-8BF85C8C2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564" y="0"/>
            <a:ext cx="11763188" cy="6771296"/>
          </a:xfrm>
          <a:prstGeom prst="rect">
            <a:avLst/>
          </a:prstGeom>
        </p:spPr>
      </p:pic>
      <p:sp>
        <p:nvSpPr>
          <p:cNvPr id="18" name="Rectángulo 17">
            <a:extLst>
              <a:ext uri="{FF2B5EF4-FFF2-40B4-BE49-F238E27FC236}">
                <a16:creationId xmlns:a16="http://schemas.microsoft.com/office/drawing/2014/main" id="{0CD5C014-5DD2-24B2-7383-E8F444796C12}"/>
              </a:ext>
            </a:extLst>
          </p:cNvPr>
          <p:cNvSpPr/>
          <p:nvPr/>
        </p:nvSpPr>
        <p:spPr>
          <a:xfrm>
            <a:off x="1847580" y="1497436"/>
            <a:ext cx="537328" cy="24340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F895FEA7-6F54-FDCC-7E6D-8532AC42914F}"/>
              </a:ext>
            </a:extLst>
          </p:cNvPr>
          <p:cNvSpPr txBox="1"/>
          <p:nvPr/>
        </p:nvSpPr>
        <p:spPr>
          <a:xfrm>
            <a:off x="1826558" y="1497436"/>
            <a:ext cx="5373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Todos</a:t>
            </a:r>
          </a:p>
        </p:txBody>
      </p:sp>
    </p:spTree>
    <p:extLst>
      <p:ext uri="{BB962C8B-B14F-4D97-AF65-F5344CB8AC3E}">
        <p14:creationId xmlns:p14="http://schemas.microsoft.com/office/powerpoint/2010/main" val="2214308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2685DF-EE86-B008-1827-15B4D0A732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7DF0889-D0F3-6E2B-A96E-5426064164F3}"/>
              </a:ext>
            </a:extLst>
          </p:cNvPr>
          <p:cNvSpPr/>
          <p:nvPr/>
        </p:nvSpPr>
        <p:spPr>
          <a:xfrm>
            <a:off x="2017609" y="853335"/>
            <a:ext cx="1339983" cy="2779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2846862-9AF1-1B36-390F-D595736C47E6}"/>
              </a:ext>
            </a:extLst>
          </p:cNvPr>
          <p:cNvSpPr txBox="1"/>
          <p:nvPr/>
        </p:nvSpPr>
        <p:spPr>
          <a:xfrm>
            <a:off x="493047" y="317106"/>
            <a:ext cx="1208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Productos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E7843114-3B2C-9FCE-8F4D-3583BC0C98B1}"/>
              </a:ext>
            </a:extLst>
          </p:cNvPr>
          <p:cNvSpPr/>
          <p:nvPr/>
        </p:nvSpPr>
        <p:spPr>
          <a:xfrm>
            <a:off x="3445356" y="853335"/>
            <a:ext cx="1339983" cy="2779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EB83266-A4E3-F32B-AFCB-E6CC7FF0C49E}"/>
              </a:ext>
            </a:extLst>
          </p:cNvPr>
          <p:cNvSpPr/>
          <p:nvPr/>
        </p:nvSpPr>
        <p:spPr>
          <a:xfrm>
            <a:off x="9428590" y="853335"/>
            <a:ext cx="1339983" cy="2779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C50B96A-0AEF-CE4E-F63B-8A7F33053984}"/>
              </a:ext>
            </a:extLst>
          </p:cNvPr>
          <p:cNvSpPr txBox="1"/>
          <p:nvPr/>
        </p:nvSpPr>
        <p:spPr>
          <a:xfrm>
            <a:off x="2127992" y="865331"/>
            <a:ext cx="11192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Entrada S/15.00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E30A61E-9A63-1E8C-2176-8BE28A2159BA}"/>
              </a:ext>
            </a:extLst>
          </p:cNvPr>
          <p:cNvSpPr txBox="1"/>
          <p:nvPr/>
        </p:nvSpPr>
        <p:spPr>
          <a:xfrm>
            <a:off x="3555738" y="865331"/>
            <a:ext cx="11192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Entrada S/20.00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5ABE8372-61DF-6EAF-6A66-1506533D2171}"/>
              </a:ext>
            </a:extLst>
          </p:cNvPr>
          <p:cNvSpPr/>
          <p:nvPr/>
        </p:nvSpPr>
        <p:spPr>
          <a:xfrm>
            <a:off x="10856337" y="841339"/>
            <a:ext cx="1339983" cy="2779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862EFA22-A6FE-14EB-5BE5-DCF13D63A7DD}"/>
              </a:ext>
            </a:extLst>
          </p:cNvPr>
          <p:cNvSpPr txBox="1"/>
          <p:nvPr/>
        </p:nvSpPr>
        <p:spPr>
          <a:xfrm>
            <a:off x="9825910" y="865331"/>
            <a:ext cx="5453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Extras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F3625C1-EF41-2298-2F46-366E21B5EA53}"/>
              </a:ext>
            </a:extLst>
          </p:cNvPr>
          <p:cNvSpPr txBox="1"/>
          <p:nvPr/>
        </p:nvSpPr>
        <p:spPr>
          <a:xfrm>
            <a:off x="11165893" y="846448"/>
            <a:ext cx="6815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Combos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EBB31FCE-8A56-08F4-0D34-71498F648062}"/>
              </a:ext>
            </a:extLst>
          </p:cNvPr>
          <p:cNvSpPr/>
          <p:nvPr/>
        </p:nvSpPr>
        <p:spPr>
          <a:xfrm>
            <a:off x="572200" y="1131243"/>
            <a:ext cx="10705400" cy="421693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4FD6AEC0-F0EA-D741-AD07-FAC21158A8F7}"/>
              </a:ext>
            </a:extLst>
          </p:cNvPr>
          <p:cNvSpPr/>
          <p:nvPr/>
        </p:nvSpPr>
        <p:spPr>
          <a:xfrm>
            <a:off x="4959545" y="847337"/>
            <a:ext cx="1339983" cy="2779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8BDC522F-2CDA-42EA-BE9A-A583784A833C}"/>
              </a:ext>
            </a:extLst>
          </p:cNvPr>
          <p:cNvSpPr/>
          <p:nvPr/>
        </p:nvSpPr>
        <p:spPr>
          <a:xfrm>
            <a:off x="6387292" y="847337"/>
            <a:ext cx="1339983" cy="2779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3EED93DB-3598-66BE-0724-365B1E39E5B6}"/>
              </a:ext>
            </a:extLst>
          </p:cNvPr>
          <p:cNvSpPr txBox="1"/>
          <p:nvPr/>
        </p:nvSpPr>
        <p:spPr>
          <a:xfrm>
            <a:off x="5069928" y="859333"/>
            <a:ext cx="10294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Fondo S/15.00</a:t>
            </a: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AF3192D1-C201-F8BB-C5EC-5CA748D4A5EF}"/>
              </a:ext>
            </a:extLst>
          </p:cNvPr>
          <p:cNvSpPr txBox="1"/>
          <p:nvPr/>
        </p:nvSpPr>
        <p:spPr>
          <a:xfrm>
            <a:off x="6497674" y="859333"/>
            <a:ext cx="10294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Fondo S/20.00</a:t>
            </a:r>
          </a:p>
        </p:txBody>
      </p:sp>
      <p:sp>
        <p:nvSpPr>
          <p:cNvPr id="51" name="Rectángulo 50">
            <a:extLst>
              <a:ext uri="{FF2B5EF4-FFF2-40B4-BE49-F238E27FC236}">
                <a16:creationId xmlns:a16="http://schemas.microsoft.com/office/drawing/2014/main" id="{B7060474-BAE3-B49D-05FA-08B1D6B5B231}"/>
              </a:ext>
            </a:extLst>
          </p:cNvPr>
          <p:cNvSpPr/>
          <p:nvPr/>
        </p:nvSpPr>
        <p:spPr>
          <a:xfrm>
            <a:off x="583795" y="5660915"/>
            <a:ext cx="1914078" cy="2779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DE1D3DDC-D205-0D4F-5D56-6FC6483568AC}"/>
              </a:ext>
            </a:extLst>
          </p:cNvPr>
          <p:cNvSpPr txBox="1"/>
          <p:nvPr/>
        </p:nvSpPr>
        <p:spPr>
          <a:xfrm>
            <a:off x="765601" y="5681002"/>
            <a:ext cx="153279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b="1" dirty="0"/>
              <a:t>AGREGAR PRODUCTO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A45C27A-4333-B542-3C98-1E2BFDFA6974}"/>
              </a:ext>
            </a:extLst>
          </p:cNvPr>
          <p:cNvSpPr txBox="1"/>
          <p:nvPr/>
        </p:nvSpPr>
        <p:spPr>
          <a:xfrm>
            <a:off x="11527777" y="2950433"/>
            <a:ext cx="86273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15 registros</a:t>
            </a:r>
          </a:p>
        </p:txBody>
      </p:sp>
      <p:sp>
        <p:nvSpPr>
          <p:cNvPr id="8" name="Cerrar llave 7">
            <a:extLst>
              <a:ext uri="{FF2B5EF4-FFF2-40B4-BE49-F238E27FC236}">
                <a16:creationId xmlns:a16="http://schemas.microsoft.com/office/drawing/2014/main" id="{B49B2827-C40F-51B2-8DF6-FBCABB7A90EB}"/>
              </a:ext>
            </a:extLst>
          </p:cNvPr>
          <p:cNvSpPr/>
          <p:nvPr/>
        </p:nvSpPr>
        <p:spPr>
          <a:xfrm>
            <a:off x="11176350" y="1813241"/>
            <a:ext cx="320046" cy="25283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745886EF-28A4-0321-906A-74CD3851E971}"/>
              </a:ext>
            </a:extLst>
          </p:cNvPr>
          <p:cNvSpPr/>
          <p:nvPr/>
        </p:nvSpPr>
        <p:spPr>
          <a:xfrm>
            <a:off x="573453" y="858291"/>
            <a:ext cx="1339983" cy="2779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92808ABC-DF79-AF66-E196-71107F7D5B9F}"/>
              </a:ext>
            </a:extLst>
          </p:cNvPr>
          <p:cNvSpPr txBox="1"/>
          <p:nvPr/>
        </p:nvSpPr>
        <p:spPr>
          <a:xfrm>
            <a:off x="1015923" y="870287"/>
            <a:ext cx="5373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Todos</a:t>
            </a:r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1ED90881-A7EE-D255-F46B-911CA9CD3B5D}"/>
              </a:ext>
            </a:extLst>
          </p:cNvPr>
          <p:cNvSpPr/>
          <p:nvPr/>
        </p:nvSpPr>
        <p:spPr>
          <a:xfrm>
            <a:off x="7908357" y="847337"/>
            <a:ext cx="1339983" cy="2779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E2E84ED3-5885-6C22-F320-4E89A56C98EA}"/>
              </a:ext>
            </a:extLst>
          </p:cNvPr>
          <p:cNvSpPr txBox="1"/>
          <p:nvPr/>
        </p:nvSpPr>
        <p:spPr>
          <a:xfrm>
            <a:off x="8305677" y="859333"/>
            <a:ext cx="5100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Carta</a:t>
            </a: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EC97A009-E58F-4F89-00CE-37E5AFA3B4D8}"/>
              </a:ext>
            </a:extLst>
          </p:cNvPr>
          <p:cNvSpPr txBox="1"/>
          <p:nvPr/>
        </p:nvSpPr>
        <p:spPr>
          <a:xfrm>
            <a:off x="654942" y="1279935"/>
            <a:ext cx="141577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BUSCAR PRODUCTO</a:t>
            </a:r>
          </a:p>
        </p:txBody>
      </p:sp>
      <p:sp>
        <p:nvSpPr>
          <p:cNvPr id="54" name="Rectángulo 53">
            <a:extLst>
              <a:ext uri="{FF2B5EF4-FFF2-40B4-BE49-F238E27FC236}">
                <a16:creationId xmlns:a16="http://schemas.microsoft.com/office/drawing/2014/main" id="{00088053-60B5-BB01-2A61-2A9DCB4E1079}"/>
              </a:ext>
            </a:extLst>
          </p:cNvPr>
          <p:cNvSpPr/>
          <p:nvPr/>
        </p:nvSpPr>
        <p:spPr>
          <a:xfrm>
            <a:off x="2017609" y="1238640"/>
            <a:ext cx="2767730" cy="29521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6" name="Imagen 55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BA799D1B-602B-293A-9376-D7A1041388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305" t="26322" r="54728" b="20913"/>
          <a:stretch/>
        </p:blipFill>
        <p:spPr>
          <a:xfrm>
            <a:off x="654942" y="1654586"/>
            <a:ext cx="3172203" cy="3572855"/>
          </a:xfrm>
          <a:prstGeom prst="rect">
            <a:avLst/>
          </a:prstGeom>
        </p:spPr>
      </p:pic>
      <p:pic>
        <p:nvPicPr>
          <p:cNvPr id="57" name="Imagen 56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6F699809-075D-66B4-628C-D455B066C6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088" t="26322" r="3769" b="20913"/>
          <a:stretch/>
        </p:blipFill>
        <p:spPr>
          <a:xfrm>
            <a:off x="5069928" y="1641936"/>
            <a:ext cx="5898458" cy="3572855"/>
          </a:xfrm>
          <a:prstGeom prst="rect">
            <a:avLst/>
          </a:prstGeom>
        </p:spPr>
      </p:pic>
      <p:sp>
        <p:nvSpPr>
          <p:cNvPr id="58" name="CuadroTexto 57">
            <a:extLst>
              <a:ext uri="{FF2B5EF4-FFF2-40B4-BE49-F238E27FC236}">
                <a16:creationId xmlns:a16="http://schemas.microsoft.com/office/drawing/2014/main" id="{3EAFE4B0-57AB-5E95-16FC-ED61122C70CD}"/>
              </a:ext>
            </a:extLst>
          </p:cNvPr>
          <p:cNvSpPr txBox="1"/>
          <p:nvPr/>
        </p:nvSpPr>
        <p:spPr>
          <a:xfrm>
            <a:off x="4086947" y="1724741"/>
            <a:ext cx="75212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Categoría</a:t>
            </a: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785C5AAB-A4A7-221C-336B-D5F8BE5CF0BB}"/>
              </a:ext>
            </a:extLst>
          </p:cNvPr>
          <p:cNvSpPr txBox="1"/>
          <p:nvPr/>
        </p:nvSpPr>
        <p:spPr>
          <a:xfrm>
            <a:off x="3898088" y="2008068"/>
            <a:ext cx="11192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Entrada S/15.00</a:t>
            </a:r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23983533-1887-0133-6532-D0D2751D48A8}"/>
              </a:ext>
            </a:extLst>
          </p:cNvPr>
          <p:cNvSpPr txBox="1"/>
          <p:nvPr/>
        </p:nvSpPr>
        <p:spPr>
          <a:xfrm>
            <a:off x="3893762" y="2253035"/>
            <a:ext cx="11192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Entrada S/15.00</a:t>
            </a:r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E23E5F70-72E7-4BBD-D4CA-199988C481F1}"/>
              </a:ext>
            </a:extLst>
          </p:cNvPr>
          <p:cNvSpPr txBox="1"/>
          <p:nvPr/>
        </p:nvSpPr>
        <p:spPr>
          <a:xfrm>
            <a:off x="3893762" y="2515417"/>
            <a:ext cx="11192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Entrada S/15.00</a:t>
            </a:r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C20082E4-B8A8-7D49-0CEE-6780E095F9CA}"/>
              </a:ext>
            </a:extLst>
          </p:cNvPr>
          <p:cNvSpPr txBox="1"/>
          <p:nvPr/>
        </p:nvSpPr>
        <p:spPr>
          <a:xfrm>
            <a:off x="3889436" y="2760384"/>
            <a:ext cx="11192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Entrada S/15.00</a:t>
            </a:r>
          </a:p>
        </p:txBody>
      </p:sp>
    </p:spTree>
    <p:extLst>
      <p:ext uri="{BB962C8B-B14F-4D97-AF65-F5344CB8AC3E}">
        <p14:creationId xmlns:p14="http://schemas.microsoft.com/office/powerpoint/2010/main" val="868898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ángulo 38">
            <a:extLst>
              <a:ext uri="{FF2B5EF4-FFF2-40B4-BE49-F238E27FC236}">
                <a16:creationId xmlns:a16="http://schemas.microsoft.com/office/drawing/2014/main" id="{9F5E6A1F-A0D7-08AB-9BCA-41141CD39D4B}"/>
              </a:ext>
            </a:extLst>
          </p:cNvPr>
          <p:cNvSpPr/>
          <p:nvPr/>
        </p:nvSpPr>
        <p:spPr>
          <a:xfrm>
            <a:off x="1431561" y="836341"/>
            <a:ext cx="2894287" cy="331191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81A73DB-B0F9-6BDD-C149-AB4FCFBD06BE}"/>
              </a:ext>
            </a:extLst>
          </p:cNvPr>
          <p:cNvSpPr txBox="1"/>
          <p:nvPr/>
        </p:nvSpPr>
        <p:spPr>
          <a:xfrm>
            <a:off x="1656165" y="975028"/>
            <a:ext cx="2078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POLLO A LA BRAZA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356B26B7-C3A0-F52F-E37F-5CD44E42E288}"/>
              </a:ext>
            </a:extLst>
          </p:cNvPr>
          <p:cNvSpPr/>
          <p:nvPr/>
        </p:nvSpPr>
        <p:spPr>
          <a:xfrm>
            <a:off x="1835779" y="1536323"/>
            <a:ext cx="1777215" cy="132954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504D3E81-DC7D-0035-4D9B-97BB8AD431B3}"/>
              </a:ext>
            </a:extLst>
          </p:cNvPr>
          <p:cNvSpPr txBox="1"/>
          <p:nvPr/>
        </p:nvSpPr>
        <p:spPr>
          <a:xfrm>
            <a:off x="2011691" y="2074135"/>
            <a:ext cx="14253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FOTO Pollo a la braza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9593F328-9273-DFF4-BA2B-8244E32E959D}"/>
              </a:ext>
            </a:extLst>
          </p:cNvPr>
          <p:cNvSpPr txBox="1"/>
          <p:nvPr/>
        </p:nvSpPr>
        <p:spPr>
          <a:xfrm>
            <a:off x="2011691" y="3000815"/>
            <a:ext cx="14221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Descripción del plato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602ABB45-E13A-D4A7-6F56-2A504C37B7A4}"/>
              </a:ext>
            </a:extLst>
          </p:cNvPr>
          <p:cNvSpPr txBox="1"/>
          <p:nvPr/>
        </p:nvSpPr>
        <p:spPr>
          <a:xfrm>
            <a:off x="1517168" y="3792543"/>
            <a:ext cx="9845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15 Mayo 2025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9A1D2536-E1A0-6F1F-8140-388710D1A2AB}"/>
              </a:ext>
            </a:extLst>
          </p:cNvPr>
          <p:cNvSpPr txBox="1"/>
          <p:nvPr/>
        </p:nvSpPr>
        <p:spPr>
          <a:xfrm>
            <a:off x="3216090" y="3792543"/>
            <a:ext cx="79380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Pedro Luis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245C41EB-1F10-6797-03A7-3CEC432D57FA}"/>
              </a:ext>
            </a:extLst>
          </p:cNvPr>
          <p:cNvSpPr txBox="1"/>
          <p:nvPr/>
        </p:nvSpPr>
        <p:spPr>
          <a:xfrm>
            <a:off x="3693945" y="975028"/>
            <a:ext cx="63190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b="1" dirty="0"/>
              <a:t>EDITAR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BBB86D0E-DE6E-E4A9-2857-B1D840C640AB}"/>
              </a:ext>
            </a:extLst>
          </p:cNvPr>
          <p:cNvSpPr txBox="1"/>
          <p:nvPr/>
        </p:nvSpPr>
        <p:spPr>
          <a:xfrm>
            <a:off x="2011691" y="3206172"/>
            <a:ext cx="14221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Descripción del plato</a:t>
            </a: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3274C0B9-E9D9-FC31-3279-F870028A78D7}"/>
              </a:ext>
            </a:extLst>
          </p:cNvPr>
          <p:cNvSpPr txBox="1"/>
          <p:nvPr/>
        </p:nvSpPr>
        <p:spPr>
          <a:xfrm>
            <a:off x="2011691" y="3396679"/>
            <a:ext cx="14221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Descripción del plato</a:t>
            </a:r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E264CFBA-86A7-8591-61CD-B08274F07A27}"/>
              </a:ext>
            </a:extLst>
          </p:cNvPr>
          <p:cNvSpPr/>
          <p:nvPr/>
        </p:nvSpPr>
        <p:spPr>
          <a:xfrm>
            <a:off x="6096000" y="836341"/>
            <a:ext cx="2894287" cy="37356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96A1D265-D36A-E33F-513B-17B63DDDB503}"/>
              </a:ext>
            </a:extLst>
          </p:cNvPr>
          <p:cNvSpPr txBox="1"/>
          <p:nvPr/>
        </p:nvSpPr>
        <p:spPr>
          <a:xfrm>
            <a:off x="6320604" y="975028"/>
            <a:ext cx="1901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Agregar producto</a:t>
            </a: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4B26C596-4761-D62F-F03E-F164E1DA6E84}"/>
              </a:ext>
            </a:extLst>
          </p:cNvPr>
          <p:cNvSpPr/>
          <p:nvPr/>
        </p:nvSpPr>
        <p:spPr>
          <a:xfrm>
            <a:off x="6382801" y="1534343"/>
            <a:ext cx="198061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D3BF362D-A988-6B4A-73FC-BF87667229FA}"/>
              </a:ext>
            </a:extLst>
          </p:cNvPr>
          <p:cNvSpPr txBox="1"/>
          <p:nvPr/>
        </p:nvSpPr>
        <p:spPr>
          <a:xfrm>
            <a:off x="6382801" y="1573530"/>
            <a:ext cx="8170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Nombre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CD7D7047-6A48-01E7-DEFA-B7135C612EDC}"/>
              </a:ext>
            </a:extLst>
          </p:cNvPr>
          <p:cNvSpPr/>
          <p:nvPr/>
        </p:nvSpPr>
        <p:spPr>
          <a:xfrm>
            <a:off x="6382801" y="2030190"/>
            <a:ext cx="198061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B1AA860C-6AB4-CB2B-CD5D-BC7547A272D9}"/>
              </a:ext>
            </a:extLst>
          </p:cNvPr>
          <p:cNvSpPr txBox="1"/>
          <p:nvPr/>
        </p:nvSpPr>
        <p:spPr>
          <a:xfrm>
            <a:off x="6382801" y="2069377"/>
            <a:ext cx="9390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Categoría</a:t>
            </a:r>
          </a:p>
        </p:txBody>
      </p:sp>
      <p:sp>
        <p:nvSpPr>
          <p:cNvPr id="54" name="Triángulo 53">
            <a:extLst>
              <a:ext uri="{FF2B5EF4-FFF2-40B4-BE49-F238E27FC236}">
                <a16:creationId xmlns:a16="http://schemas.microsoft.com/office/drawing/2014/main" id="{637AC184-15D5-2DA0-2005-762D6D936155}"/>
              </a:ext>
            </a:extLst>
          </p:cNvPr>
          <p:cNvSpPr/>
          <p:nvPr/>
        </p:nvSpPr>
        <p:spPr>
          <a:xfrm rot="10800000">
            <a:off x="8051229" y="2150288"/>
            <a:ext cx="122614" cy="107442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C6578AD7-E3BE-5D59-6C02-2FC13B58DA8F}"/>
              </a:ext>
            </a:extLst>
          </p:cNvPr>
          <p:cNvSpPr/>
          <p:nvPr/>
        </p:nvSpPr>
        <p:spPr>
          <a:xfrm>
            <a:off x="6382801" y="2526036"/>
            <a:ext cx="1980614" cy="68013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308D76EF-89F7-5E43-07BE-912B3E5C666C}"/>
              </a:ext>
            </a:extLst>
          </p:cNvPr>
          <p:cNvSpPr txBox="1"/>
          <p:nvPr/>
        </p:nvSpPr>
        <p:spPr>
          <a:xfrm>
            <a:off x="6382801" y="2565224"/>
            <a:ext cx="1124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Descripción</a:t>
            </a:r>
          </a:p>
        </p:txBody>
      </p:sp>
      <p:sp>
        <p:nvSpPr>
          <p:cNvPr id="57" name="Rectángulo 56">
            <a:extLst>
              <a:ext uri="{FF2B5EF4-FFF2-40B4-BE49-F238E27FC236}">
                <a16:creationId xmlns:a16="http://schemas.microsoft.com/office/drawing/2014/main" id="{98961BD1-475B-2B64-1626-23B0F25D23CD}"/>
              </a:ext>
            </a:extLst>
          </p:cNvPr>
          <p:cNvSpPr/>
          <p:nvPr/>
        </p:nvSpPr>
        <p:spPr>
          <a:xfrm>
            <a:off x="6382801" y="3321534"/>
            <a:ext cx="198061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66A79EDA-52B9-7061-4236-F67B9741D1A1}"/>
              </a:ext>
            </a:extLst>
          </p:cNvPr>
          <p:cNvSpPr txBox="1"/>
          <p:nvPr/>
        </p:nvSpPr>
        <p:spPr>
          <a:xfrm>
            <a:off x="6382801" y="3360721"/>
            <a:ext cx="1643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Imagen (cuadrada)</a:t>
            </a:r>
          </a:p>
        </p:txBody>
      </p:sp>
      <p:sp>
        <p:nvSpPr>
          <p:cNvPr id="59" name="Rectángulo 58">
            <a:extLst>
              <a:ext uri="{FF2B5EF4-FFF2-40B4-BE49-F238E27FC236}">
                <a16:creationId xmlns:a16="http://schemas.microsoft.com/office/drawing/2014/main" id="{401F29D2-6B93-546E-B7F6-6ACC7434E4DE}"/>
              </a:ext>
            </a:extLst>
          </p:cNvPr>
          <p:cNvSpPr/>
          <p:nvPr/>
        </p:nvSpPr>
        <p:spPr>
          <a:xfrm>
            <a:off x="6378257" y="4128168"/>
            <a:ext cx="1914078" cy="2779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8E14778B-1EEF-7BCD-6433-0825F6983C0B}"/>
              </a:ext>
            </a:extLst>
          </p:cNvPr>
          <p:cNvSpPr txBox="1"/>
          <p:nvPr/>
        </p:nvSpPr>
        <p:spPr>
          <a:xfrm>
            <a:off x="6560063" y="4148255"/>
            <a:ext cx="14430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b="1" dirty="0"/>
              <a:t>GRABAR PRODUCTO</a:t>
            </a:r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EB83DE33-1D83-17B7-C2D4-74013F5927CB}"/>
              </a:ext>
            </a:extLst>
          </p:cNvPr>
          <p:cNvSpPr txBox="1"/>
          <p:nvPr/>
        </p:nvSpPr>
        <p:spPr>
          <a:xfrm>
            <a:off x="6258987" y="4904848"/>
            <a:ext cx="3848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sz="1400" dirty="0"/>
              <a:t>Validar formulario que no deje datos vacíos </a:t>
            </a:r>
          </a:p>
        </p:txBody>
      </p:sp>
    </p:spTree>
    <p:extLst>
      <p:ext uri="{BB962C8B-B14F-4D97-AF65-F5344CB8AC3E}">
        <p14:creationId xmlns:p14="http://schemas.microsoft.com/office/powerpoint/2010/main" val="690752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2A671-3BD2-20B5-F1C8-6624024FF2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61CAD7FE-25E9-B1E4-39DE-9CEF6470E02B}"/>
              </a:ext>
            </a:extLst>
          </p:cNvPr>
          <p:cNvSpPr txBox="1"/>
          <p:nvPr/>
        </p:nvSpPr>
        <p:spPr>
          <a:xfrm>
            <a:off x="2401000" y="449724"/>
            <a:ext cx="1600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Lunes 5 MAYO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A522D9A-1E97-A7C0-8101-3B2C3FECAC4F}"/>
              </a:ext>
            </a:extLst>
          </p:cNvPr>
          <p:cNvSpPr txBox="1"/>
          <p:nvPr/>
        </p:nvSpPr>
        <p:spPr>
          <a:xfrm>
            <a:off x="2520243" y="1032599"/>
            <a:ext cx="11192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Entrada S/15.00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7C20781-1501-EE31-F952-344D4858B70F}"/>
              </a:ext>
            </a:extLst>
          </p:cNvPr>
          <p:cNvSpPr txBox="1"/>
          <p:nvPr/>
        </p:nvSpPr>
        <p:spPr>
          <a:xfrm>
            <a:off x="3947989" y="1032599"/>
            <a:ext cx="11192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Entrada S/20.00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00E9D64C-8476-A0EB-AD13-F5E99F28F300}"/>
              </a:ext>
            </a:extLst>
          </p:cNvPr>
          <p:cNvSpPr/>
          <p:nvPr/>
        </p:nvSpPr>
        <p:spPr>
          <a:xfrm>
            <a:off x="2401000" y="1298512"/>
            <a:ext cx="9051302" cy="13823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9DEC67DE-59C5-EE73-9416-81EEA0E97759}"/>
              </a:ext>
            </a:extLst>
          </p:cNvPr>
          <p:cNvSpPr txBox="1"/>
          <p:nvPr/>
        </p:nvSpPr>
        <p:spPr>
          <a:xfrm>
            <a:off x="2445276" y="1437465"/>
            <a:ext cx="13564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20 - Pollo a la braza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FFA983EC-3998-3744-E300-B894BAC3548B}"/>
              </a:ext>
            </a:extLst>
          </p:cNvPr>
          <p:cNvSpPr txBox="1"/>
          <p:nvPr/>
        </p:nvSpPr>
        <p:spPr>
          <a:xfrm>
            <a:off x="2445276" y="1703377"/>
            <a:ext cx="13099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30 - Pollo a la braza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B9E05681-0184-F47A-BD99-3FA9227A401B}"/>
              </a:ext>
            </a:extLst>
          </p:cNvPr>
          <p:cNvSpPr txBox="1"/>
          <p:nvPr/>
        </p:nvSpPr>
        <p:spPr>
          <a:xfrm>
            <a:off x="2445276" y="1981285"/>
            <a:ext cx="13099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20 - Pollo a la braza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B10A9FB8-733E-966F-5DCD-8239512B91FC}"/>
              </a:ext>
            </a:extLst>
          </p:cNvPr>
          <p:cNvSpPr/>
          <p:nvPr/>
        </p:nvSpPr>
        <p:spPr>
          <a:xfrm>
            <a:off x="422679" y="1008607"/>
            <a:ext cx="1797569" cy="210846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C3FA46E-36A6-F1CC-09E8-C49DE1F6CF70}"/>
              </a:ext>
            </a:extLst>
          </p:cNvPr>
          <p:cNvSpPr txBox="1"/>
          <p:nvPr/>
        </p:nvSpPr>
        <p:spPr>
          <a:xfrm>
            <a:off x="821671" y="1051591"/>
            <a:ext cx="779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MAYO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DA915BB-FDF2-9EAD-EC71-AFB57301A652}"/>
              </a:ext>
            </a:extLst>
          </p:cNvPr>
          <p:cNvSpPr txBox="1"/>
          <p:nvPr/>
        </p:nvSpPr>
        <p:spPr>
          <a:xfrm>
            <a:off x="558093" y="1483522"/>
            <a:ext cx="8274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Calendario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B6AACDB-31A1-BB2D-00BB-03DDE8185D47}"/>
              </a:ext>
            </a:extLst>
          </p:cNvPr>
          <p:cNvSpPr txBox="1"/>
          <p:nvPr/>
        </p:nvSpPr>
        <p:spPr>
          <a:xfrm>
            <a:off x="2400999" y="2874630"/>
            <a:ext cx="1701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martes 6 MAYO</a:t>
            </a: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394E924A-8A03-4D56-EB3B-97D0527CD2CD}"/>
              </a:ext>
            </a:extLst>
          </p:cNvPr>
          <p:cNvSpPr txBox="1"/>
          <p:nvPr/>
        </p:nvSpPr>
        <p:spPr>
          <a:xfrm>
            <a:off x="8706730" y="1025614"/>
            <a:ext cx="5453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Extras</a:t>
            </a: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464236B3-7557-1481-2DE1-A0D399CFE019}"/>
              </a:ext>
            </a:extLst>
          </p:cNvPr>
          <p:cNvSpPr txBox="1"/>
          <p:nvPr/>
        </p:nvSpPr>
        <p:spPr>
          <a:xfrm>
            <a:off x="10046713" y="1006731"/>
            <a:ext cx="6815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Combos</a:t>
            </a: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675F8C29-D4ED-CD82-FF06-ECE856A8D397}"/>
              </a:ext>
            </a:extLst>
          </p:cNvPr>
          <p:cNvSpPr txBox="1"/>
          <p:nvPr/>
        </p:nvSpPr>
        <p:spPr>
          <a:xfrm>
            <a:off x="5462179" y="1019616"/>
            <a:ext cx="10294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Fondo S/15.00</a:t>
            </a: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767E57E2-4DCF-AF3F-6693-01B3B6F68AB5}"/>
              </a:ext>
            </a:extLst>
          </p:cNvPr>
          <p:cNvSpPr txBox="1"/>
          <p:nvPr/>
        </p:nvSpPr>
        <p:spPr>
          <a:xfrm>
            <a:off x="6889925" y="1019616"/>
            <a:ext cx="10294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Fondo S/20.00</a:t>
            </a:r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C82A49D2-C5A2-0A10-8FDB-C0FABF906B51}"/>
              </a:ext>
            </a:extLst>
          </p:cNvPr>
          <p:cNvSpPr txBox="1"/>
          <p:nvPr/>
        </p:nvSpPr>
        <p:spPr>
          <a:xfrm>
            <a:off x="3837607" y="1459550"/>
            <a:ext cx="13564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20 - Pollo a la braza</a:t>
            </a: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873C0C36-1D9B-4135-B89E-0582137B1DFD}"/>
              </a:ext>
            </a:extLst>
          </p:cNvPr>
          <p:cNvSpPr txBox="1"/>
          <p:nvPr/>
        </p:nvSpPr>
        <p:spPr>
          <a:xfrm>
            <a:off x="3837607" y="1725462"/>
            <a:ext cx="13099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30 - Pollo a la braza</a:t>
            </a:r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4D1E6FD9-C703-0C7C-6090-047B2D678539}"/>
              </a:ext>
            </a:extLst>
          </p:cNvPr>
          <p:cNvSpPr txBox="1"/>
          <p:nvPr/>
        </p:nvSpPr>
        <p:spPr>
          <a:xfrm>
            <a:off x="3837607" y="2003370"/>
            <a:ext cx="13099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20 - Pollo a la braza</a:t>
            </a:r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05A461EC-91D7-0870-41F0-0DC1696CEAC3}"/>
              </a:ext>
            </a:extLst>
          </p:cNvPr>
          <p:cNvSpPr txBox="1"/>
          <p:nvPr/>
        </p:nvSpPr>
        <p:spPr>
          <a:xfrm>
            <a:off x="5328333" y="1454267"/>
            <a:ext cx="13564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20 - Pollo a la braza</a:t>
            </a:r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5D61BDA9-4AB2-84F3-C142-9CD6263DA9ED}"/>
              </a:ext>
            </a:extLst>
          </p:cNvPr>
          <p:cNvSpPr txBox="1"/>
          <p:nvPr/>
        </p:nvSpPr>
        <p:spPr>
          <a:xfrm>
            <a:off x="5328333" y="1720179"/>
            <a:ext cx="13099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30 - Pollo a la braza</a:t>
            </a: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51B02C0B-0401-543E-7AC4-F02FA46DF757}"/>
              </a:ext>
            </a:extLst>
          </p:cNvPr>
          <p:cNvSpPr txBox="1"/>
          <p:nvPr/>
        </p:nvSpPr>
        <p:spPr>
          <a:xfrm>
            <a:off x="5328333" y="1998087"/>
            <a:ext cx="13099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20 - Pollo a la braza</a:t>
            </a:r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EE6D39B8-5CB0-E72C-4021-E4BDA71493BB}"/>
              </a:ext>
            </a:extLst>
          </p:cNvPr>
          <p:cNvSpPr txBox="1"/>
          <p:nvPr/>
        </p:nvSpPr>
        <p:spPr>
          <a:xfrm>
            <a:off x="6765483" y="1454267"/>
            <a:ext cx="13564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20 - Pollo a la braza</a:t>
            </a:r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67AEDE99-7507-8C14-92A2-973956243F35}"/>
              </a:ext>
            </a:extLst>
          </p:cNvPr>
          <p:cNvSpPr txBox="1"/>
          <p:nvPr/>
        </p:nvSpPr>
        <p:spPr>
          <a:xfrm>
            <a:off x="6765483" y="1720179"/>
            <a:ext cx="13099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30 - Pollo a la braza</a:t>
            </a:r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E7C2A014-CF4E-B290-6A1D-231B914B4CE9}"/>
              </a:ext>
            </a:extLst>
          </p:cNvPr>
          <p:cNvSpPr txBox="1"/>
          <p:nvPr/>
        </p:nvSpPr>
        <p:spPr>
          <a:xfrm>
            <a:off x="6765483" y="1998087"/>
            <a:ext cx="13099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20 - Pollo a la braza</a:t>
            </a: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D145E9F2-9AA4-ABEA-7E9E-2092D568F41C}"/>
              </a:ext>
            </a:extLst>
          </p:cNvPr>
          <p:cNvSpPr txBox="1"/>
          <p:nvPr/>
        </p:nvSpPr>
        <p:spPr>
          <a:xfrm>
            <a:off x="8118931" y="1454267"/>
            <a:ext cx="160172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20 – Chupete Fresa (S/5)</a:t>
            </a:r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FF42807D-0BE5-5B89-FAC5-68DC16E2F189}"/>
              </a:ext>
            </a:extLst>
          </p:cNvPr>
          <p:cNvSpPr txBox="1"/>
          <p:nvPr/>
        </p:nvSpPr>
        <p:spPr>
          <a:xfrm>
            <a:off x="8118931" y="1720179"/>
            <a:ext cx="160172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20 – Chupete Fresa (S/5)</a:t>
            </a:r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F51F99D1-496F-0FB0-BD24-0572AE761C18}"/>
              </a:ext>
            </a:extLst>
          </p:cNvPr>
          <p:cNvSpPr txBox="1"/>
          <p:nvPr/>
        </p:nvSpPr>
        <p:spPr>
          <a:xfrm>
            <a:off x="8118931" y="1998087"/>
            <a:ext cx="160172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20 – Chupete Fresa (S/5)</a:t>
            </a:r>
          </a:p>
        </p:txBody>
      </p:sp>
      <p:sp>
        <p:nvSpPr>
          <p:cNvPr id="66" name="CuadroTexto 65">
            <a:extLst>
              <a:ext uri="{FF2B5EF4-FFF2-40B4-BE49-F238E27FC236}">
                <a16:creationId xmlns:a16="http://schemas.microsoft.com/office/drawing/2014/main" id="{59EF95E1-69EB-F7A0-A6AE-57B4D5467E77}"/>
              </a:ext>
            </a:extLst>
          </p:cNvPr>
          <p:cNvSpPr txBox="1"/>
          <p:nvPr/>
        </p:nvSpPr>
        <p:spPr>
          <a:xfrm>
            <a:off x="9737157" y="1437465"/>
            <a:ext cx="13516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20 – Combo 1 (S/55)</a:t>
            </a:r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69489FBC-B098-0A01-EE81-B38BFFA1486B}"/>
              </a:ext>
            </a:extLst>
          </p:cNvPr>
          <p:cNvSpPr txBox="1"/>
          <p:nvPr/>
        </p:nvSpPr>
        <p:spPr>
          <a:xfrm>
            <a:off x="9737157" y="1703377"/>
            <a:ext cx="13516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20 – Combo 2 (S/50)</a:t>
            </a:r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E4779970-1761-F699-9441-805C2D8EA67F}"/>
              </a:ext>
            </a:extLst>
          </p:cNvPr>
          <p:cNvSpPr txBox="1"/>
          <p:nvPr/>
        </p:nvSpPr>
        <p:spPr>
          <a:xfrm>
            <a:off x="9737157" y="1981285"/>
            <a:ext cx="13516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20 – Combo 3 (S/25)</a:t>
            </a:r>
          </a:p>
        </p:txBody>
      </p:sp>
      <p:sp>
        <p:nvSpPr>
          <p:cNvPr id="73" name="Rectángulo 72">
            <a:extLst>
              <a:ext uri="{FF2B5EF4-FFF2-40B4-BE49-F238E27FC236}">
                <a16:creationId xmlns:a16="http://schemas.microsoft.com/office/drawing/2014/main" id="{E8EFDA56-8D52-D725-BF6E-64FFB97D8AD0}"/>
              </a:ext>
            </a:extLst>
          </p:cNvPr>
          <p:cNvSpPr/>
          <p:nvPr/>
        </p:nvSpPr>
        <p:spPr>
          <a:xfrm>
            <a:off x="2400999" y="3580938"/>
            <a:ext cx="9051302" cy="13823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757F2C08-8890-A8E2-9085-67983B4D0481}"/>
              </a:ext>
            </a:extLst>
          </p:cNvPr>
          <p:cNvSpPr txBox="1"/>
          <p:nvPr/>
        </p:nvSpPr>
        <p:spPr>
          <a:xfrm>
            <a:off x="2445275" y="3719891"/>
            <a:ext cx="13564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20 - Pollo a la braza</a:t>
            </a:r>
          </a:p>
        </p:txBody>
      </p:sp>
      <p:sp>
        <p:nvSpPr>
          <p:cNvPr id="75" name="CuadroTexto 74">
            <a:extLst>
              <a:ext uri="{FF2B5EF4-FFF2-40B4-BE49-F238E27FC236}">
                <a16:creationId xmlns:a16="http://schemas.microsoft.com/office/drawing/2014/main" id="{76603C91-AEEF-CE33-C688-BC269846C3B8}"/>
              </a:ext>
            </a:extLst>
          </p:cNvPr>
          <p:cNvSpPr txBox="1"/>
          <p:nvPr/>
        </p:nvSpPr>
        <p:spPr>
          <a:xfrm>
            <a:off x="2445275" y="3985803"/>
            <a:ext cx="13099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30 - Pollo a la braza</a:t>
            </a:r>
          </a:p>
        </p:txBody>
      </p:sp>
      <p:sp>
        <p:nvSpPr>
          <p:cNvPr id="76" name="CuadroTexto 75">
            <a:extLst>
              <a:ext uri="{FF2B5EF4-FFF2-40B4-BE49-F238E27FC236}">
                <a16:creationId xmlns:a16="http://schemas.microsoft.com/office/drawing/2014/main" id="{1F511943-FCB2-B192-04EB-B8E08ED4F3F5}"/>
              </a:ext>
            </a:extLst>
          </p:cNvPr>
          <p:cNvSpPr txBox="1"/>
          <p:nvPr/>
        </p:nvSpPr>
        <p:spPr>
          <a:xfrm>
            <a:off x="2445275" y="4263711"/>
            <a:ext cx="13099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20 - Pollo a la braza</a:t>
            </a:r>
          </a:p>
        </p:txBody>
      </p:sp>
      <p:sp>
        <p:nvSpPr>
          <p:cNvPr id="85" name="CuadroTexto 84">
            <a:extLst>
              <a:ext uri="{FF2B5EF4-FFF2-40B4-BE49-F238E27FC236}">
                <a16:creationId xmlns:a16="http://schemas.microsoft.com/office/drawing/2014/main" id="{6CF73F70-2FBD-6A7D-CC1E-F80EA7D820D7}"/>
              </a:ext>
            </a:extLst>
          </p:cNvPr>
          <p:cNvSpPr txBox="1"/>
          <p:nvPr/>
        </p:nvSpPr>
        <p:spPr>
          <a:xfrm>
            <a:off x="3837606" y="3741976"/>
            <a:ext cx="13564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20 - Pollo a la braza</a:t>
            </a:r>
          </a:p>
        </p:txBody>
      </p:sp>
      <p:sp>
        <p:nvSpPr>
          <p:cNvPr id="86" name="CuadroTexto 85">
            <a:extLst>
              <a:ext uri="{FF2B5EF4-FFF2-40B4-BE49-F238E27FC236}">
                <a16:creationId xmlns:a16="http://schemas.microsoft.com/office/drawing/2014/main" id="{6ECC43CE-2E39-E3CD-DDA2-AFF6BFDD8C35}"/>
              </a:ext>
            </a:extLst>
          </p:cNvPr>
          <p:cNvSpPr txBox="1"/>
          <p:nvPr/>
        </p:nvSpPr>
        <p:spPr>
          <a:xfrm>
            <a:off x="3837606" y="4007888"/>
            <a:ext cx="13099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30 - Pollo a la braza</a:t>
            </a:r>
          </a:p>
        </p:txBody>
      </p:sp>
      <p:sp>
        <p:nvSpPr>
          <p:cNvPr id="87" name="CuadroTexto 86">
            <a:extLst>
              <a:ext uri="{FF2B5EF4-FFF2-40B4-BE49-F238E27FC236}">
                <a16:creationId xmlns:a16="http://schemas.microsoft.com/office/drawing/2014/main" id="{615B396B-887C-5E22-CB2C-B5C9C55159D4}"/>
              </a:ext>
            </a:extLst>
          </p:cNvPr>
          <p:cNvSpPr txBox="1"/>
          <p:nvPr/>
        </p:nvSpPr>
        <p:spPr>
          <a:xfrm>
            <a:off x="3837606" y="4285796"/>
            <a:ext cx="13099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20 - Pollo a la braza</a:t>
            </a:r>
          </a:p>
        </p:txBody>
      </p:sp>
      <p:sp>
        <p:nvSpPr>
          <p:cNvPr id="88" name="CuadroTexto 87">
            <a:extLst>
              <a:ext uri="{FF2B5EF4-FFF2-40B4-BE49-F238E27FC236}">
                <a16:creationId xmlns:a16="http://schemas.microsoft.com/office/drawing/2014/main" id="{F375E9E2-A061-E2F6-A5AA-39B97BA4DA25}"/>
              </a:ext>
            </a:extLst>
          </p:cNvPr>
          <p:cNvSpPr txBox="1"/>
          <p:nvPr/>
        </p:nvSpPr>
        <p:spPr>
          <a:xfrm>
            <a:off x="5328332" y="3736693"/>
            <a:ext cx="13564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20 - Pollo a la braza</a:t>
            </a:r>
          </a:p>
        </p:txBody>
      </p:sp>
      <p:sp>
        <p:nvSpPr>
          <p:cNvPr id="89" name="CuadroTexto 88">
            <a:extLst>
              <a:ext uri="{FF2B5EF4-FFF2-40B4-BE49-F238E27FC236}">
                <a16:creationId xmlns:a16="http://schemas.microsoft.com/office/drawing/2014/main" id="{28A9333B-A588-92C6-FA5D-FC6AB7C6B45A}"/>
              </a:ext>
            </a:extLst>
          </p:cNvPr>
          <p:cNvSpPr txBox="1"/>
          <p:nvPr/>
        </p:nvSpPr>
        <p:spPr>
          <a:xfrm>
            <a:off x="5328332" y="4002605"/>
            <a:ext cx="13099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30 - Pollo a la braza</a:t>
            </a:r>
          </a:p>
        </p:txBody>
      </p:sp>
      <p:sp>
        <p:nvSpPr>
          <p:cNvPr id="90" name="CuadroTexto 89">
            <a:extLst>
              <a:ext uri="{FF2B5EF4-FFF2-40B4-BE49-F238E27FC236}">
                <a16:creationId xmlns:a16="http://schemas.microsoft.com/office/drawing/2014/main" id="{A725DCBA-A5A4-402C-9550-2AC64EFC4B6D}"/>
              </a:ext>
            </a:extLst>
          </p:cNvPr>
          <p:cNvSpPr txBox="1"/>
          <p:nvPr/>
        </p:nvSpPr>
        <p:spPr>
          <a:xfrm>
            <a:off x="5328332" y="4280513"/>
            <a:ext cx="13099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20 - Pollo a la braza</a:t>
            </a:r>
          </a:p>
        </p:txBody>
      </p:sp>
      <p:sp>
        <p:nvSpPr>
          <p:cNvPr id="91" name="CuadroTexto 90">
            <a:extLst>
              <a:ext uri="{FF2B5EF4-FFF2-40B4-BE49-F238E27FC236}">
                <a16:creationId xmlns:a16="http://schemas.microsoft.com/office/drawing/2014/main" id="{59913ED5-6DFB-8A43-9C41-0268083918CF}"/>
              </a:ext>
            </a:extLst>
          </p:cNvPr>
          <p:cNvSpPr txBox="1"/>
          <p:nvPr/>
        </p:nvSpPr>
        <p:spPr>
          <a:xfrm>
            <a:off x="6765482" y="3736693"/>
            <a:ext cx="13564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20 - Pollo a la braza</a:t>
            </a:r>
          </a:p>
        </p:txBody>
      </p:sp>
      <p:sp>
        <p:nvSpPr>
          <p:cNvPr id="92" name="CuadroTexto 91">
            <a:extLst>
              <a:ext uri="{FF2B5EF4-FFF2-40B4-BE49-F238E27FC236}">
                <a16:creationId xmlns:a16="http://schemas.microsoft.com/office/drawing/2014/main" id="{5C5A37C4-CD8B-573E-25C1-ACC7F34260B9}"/>
              </a:ext>
            </a:extLst>
          </p:cNvPr>
          <p:cNvSpPr txBox="1"/>
          <p:nvPr/>
        </p:nvSpPr>
        <p:spPr>
          <a:xfrm>
            <a:off x="6765482" y="4002605"/>
            <a:ext cx="13099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30 - Pollo a la braza</a:t>
            </a:r>
          </a:p>
        </p:txBody>
      </p:sp>
      <p:sp>
        <p:nvSpPr>
          <p:cNvPr id="93" name="CuadroTexto 92">
            <a:extLst>
              <a:ext uri="{FF2B5EF4-FFF2-40B4-BE49-F238E27FC236}">
                <a16:creationId xmlns:a16="http://schemas.microsoft.com/office/drawing/2014/main" id="{D535D60D-3B1A-812F-D746-E7A5A776D2A2}"/>
              </a:ext>
            </a:extLst>
          </p:cNvPr>
          <p:cNvSpPr txBox="1"/>
          <p:nvPr/>
        </p:nvSpPr>
        <p:spPr>
          <a:xfrm>
            <a:off x="6765482" y="4280513"/>
            <a:ext cx="13099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20 - Pollo a la braza</a:t>
            </a:r>
          </a:p>
        </p:txBody>
      </p:sp>
      <p:sp>
        <p:nvSpPr>
          <p:cNvPr id="94" name="CuadroTexto 93">
            <a:extLst>
              <a:ext uri="{FF2B5EF4-FFF2-40B4-BE49-F238E27FC236}">
                <a16:creationId xmlns:a16="http://schemas.microsoft.com/office/drawing/2014/main" id="{8F9F5151-51D8-38FF-31A0-3EDA5148AC26}"/>
              </a:ext>
            </a:extLst>
          </p:cNvPr>
          <p:cNvSpPr txBox="1"/>
          <p:nvPr/>
        </p:nvSpPr>
        <p:spPr>
          <a:xfrm>
            <a:off x="8118930" y="3736693"/>
            <a:ext cx="160172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20 – Chupete Fresa (S/5)</a:t>
            </a:r>
          </a:p>
        </p:txBody>
      </p:sp>
      <p:sp>
        <p:nvSpPr>
          <p:cNvPr id="95" name="CuadroTexto 94">
            <a:extLst>
              <a:ext uri="{FF2B5EF4-FFF2-40B4-BE49-F238E27FC236}">
                <a16:creationId xmlns:a16="http://schemas.microsoft.com/office/drawing/2014/main" id="{D0EF4379-9A7F-3D7E-06AC-DA1F3774B6A7}"/>
              </a:ext>
            </a:extLst>
          </p:cNvPr>
          <p:cNvSpPr txBox="1"/>
          <p:nvPr/>
        </p:nvSpPr>
        <p:spPr>
          <a:xfrm>
            <a:off x="8118930" y="4002605"/>
            <a:ext cx="160172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20 – Chupete Fresa (S/5)</a:t>
            </a:r>
          </a:p>
        </p:txBody>
      </p:sp>
      <p:sp>
        <p:nvSpPr>
          <p:cNvPr id="96" name="CuadroTexto 95">
            <a:extLst>
              <a:ext uri="{FF2B5EF4-FFF2-40B4-BE49-F238E27FC236}">
                <a16:creationId xmlns:a16="http://schemas.microsoft.com/office/drawing/2014/main" id="{D117D8A3-2F95-60D9-FEF9-48E59A98C3B5}"/>
              </a:ext>
            </a:extLst>
          </p:cNvPr>
          <p:cNvSpPr txBox="1"/>
          <p:nvPr/>
        </p:nvSpPr>
        <p:spPr>
          <a:xfrm>
            <a:off x="8118930" y="4280513"/>
            <a:ext cx="160172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20 – Chupete Fresa (S/5)</a:t>
            </a:r>
          </a:p>
        </p:txBody>
      </p:sp>
      <p:sp>
        <p:nvSpPr>
          <p:cNvPr id="97" name="CuadroTexto 96">
            <a:extLst>
              <a:ext uri="{FF2B5EF4-FFF2-40B4-BE49-F238E27FC236}">
                <a16:creationId xmlns:a16="http://schemas.microsoft.com/office/drawing/2014/main" id="{B952B466-4E8A-0C46-774D-F0D5D53C7705}"/>
              </a:ext>
            </a:extLst>
          </p:cNvPr>
          <p:cNvSpPr txBox="1"/>
          <p:nvPr/>
        </p:nvSpPr>
        <p:spPr>
          <a:xfrm>
            <a:off x="9737156" y="3719891"/>
            <a:ext cx="13516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20 – Combo 1 (S/55)</a:t>
            </a:r>
          </a:p>
        </p:txBody>
      </p:sp>
      <p:sp>
        <p:nvSpPr>
          <p:cNvPr id="98" name="CuadroTexto 97">
            <a:extLst>
              <a:ext uri="{FF2B5EF4-FFF2-40B4-BE49-F238E27FC236}">
                <a16:creationId xmlns:a16="http://schemas.microsoft.com/office/drawing/2014/main" id="{58C810B6-AA45-F1E5-C01D-15B28C0D8F29}"/>
              </a:ext>
            </a:extLst>
          </p:cNvPr>
          <p:cNvSpPr txBox="1"/>
          <p:nvPr/>
        </p:nvSpPr>
        <p:spPr>
          <a:xfrm>
            <a:off x="9737156" y="3985803"/>
            <a:ext cx="13516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20 – Combo 2 (S/50)</a:t>
            </a:r>
          </a:p>
        </p:txBody>
      </p:sp>
      <p:sp>
        <p:nvSpPr>
          <p:cNvPr id="99" name="CuadroTexto 98">
            <a:extLst>
              <a:ext uri="{FF2B5EF4-FFF2-40B4-BE49-F238E27FC236}">
                <a16:creationId xmlns:a16="http://schemas.microsoft.com/office/drawing/2014/main" id="{5462C4B8-26D3-5B0C-BE51-73FA3F7ED8ED}"/>
              </a:ext>
            </a:extLst>
          </p:cNvPr>
          <p:cNvSpPr txBox="1"/>
          <p:nvPr/>
        </p:nvSpPr>
        <p:spPr>
          <a:xfrm>
            <a:off x="9737156" y="4263711"/>
            <a:ext cx="13516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20 – Combo 3 (S/25)</a:t>
            </a:r>
          </a:p>
        </p:txBody>
      </p:sp>
      <p:sp>
        <p:nvSpPr>
          <p:cNvPr id="100" name="CuadroTexto 99">
            <a:extLst>
              <a:ext uri="{FF2B5EF4-FFF2-40B4-BE49-F238E27FC236}">
                <a16:creationId xmlns:a16="http://schemas.microsoft.com/office/drawing/2014/main" id="{65FD1559-5197-174F-6F7D-73048709AFE9}"/>
              </a:ext>
            </a:extLst>
          </p:cNvPr>
          <p:cNvSpPr txBox="1"/>
          <p:nvPr/>
        </p:nvSpPr>
        <p:spPr>
          <a:xfrm>
            <a:off x="2409859" y="5154623"/>
            <a:ext cx="1985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Miercoles</a:t>
            </a:r>
            <a:r>
              <a:rPr lang="es-ES" dirty="0"/>
              <a:t> 7 MAYO</a:t>
            </a:r>
          </a:p>
        </p:txBody>
      </p:sp>
      <p:sp>
        <p:nvSpPr>
          <p:cNvPr id="105" name="Rectángulo 104">
            <a:extLst>
              <a:ext uri="{FF2B5EF4-FFF2-40B4-BE49-F238E27FC236}">
                <a16:creationId xmlns:a16="http://schemas.microsoft.com/office/drawing/2014/main" id="{6EBF3B0F-5E6E-BA07-D3C2-A3DF2D925B95}"/>
              </a:ext>
            </a:extLst>
          </p:cNvPr>
          <p:cNvSpPr/>
          <p:nvPr/>
        </p:nvSpPr>
        <p:spPr>
          <a:xfrm>
            <a:off x="2409859" y="5860931"/>
            <a:ext cx="9051302" cy="13823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6" name="CuadroTexto 105">
            <a:extLst>
              <a:ext uri="{FF2B5EF4-FFF2-40B4-BE49-F238E27FC236}">
                <a16:creationId xmlns:a16="http://schemas.microsoft.com/office/drawing/2014/main" id="{C068CF4A-F5AC-7A84-4A37-3AD7EF428AEC}"/>
              </a:ext>
            </a:extLst>
          </p:cNvPr>
          <p:cNvSpPr txBox="1"/>
          <p:nvPr/>
        </p:nvSpPr>
        <p:spPr>
          <a:xfrm>
            <a:off x="2454135" y="5999884"/>
            <a:ext cx="13564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20 - Pollo a la braza</a:t>
            </a:r>
          </a:p>
        </p:txBody>
      </p:sp>
      <p:sp>
        <p:nvSpPr>
          <p:cNvPr id="107" name="CuadroTexto 106">
            <a:extLst>
              <a:ext uri="{FF2B5EF4-FFF2-40B4-BE49-F238E27FC236}">
                <a16:creationId xmlns:a16="http://schemas.microsoft.com/office/drawing/2014/main" id="{8AD5CF48-564E-D17C-7297-1E0147232C82}"/>
              </a:ext>
            </a:extLst>
          </p:cNvPr>
          <p:cNvSpPr txBox="1"/>
          <p:nvPr/>
        </p:nvSpPr>
        <p:spPr>
          <a:xfrm>
            <a:off x="2454135" y="6265796"/>
            <a:ext cx="13099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30 - Pollo a la braza</a:t>
            </a:r>
          </a:p>
        </p:txBody>
      </p:sp>
      <p:sp>
        <p:nvSpPr>
          <p:cNvPr id="108" name="CuadroTexto 107">
            <a:extLst>
              <a:ext uri="{FF2B5EF4-FFF2-40B4-BE49-F238E27FC236}">
                <a16:creationId xmlns:a16="http://schemas.microsoft.com/office/drawing/2014/main" id="{8FF5B47D-BAB4-A21A-C10C-B4FAF15B970F}"/>
              </a:ext>
            </a:extLst>
          </p:cNvPr>
          <p:cNvSpPr txBox="1"/>
          <p:nvPr/>
        </p:nvSpPr>
        <p:spPr>
          <a:xfrm>
            <a:off x="2454135" y="6543704"/>
            <a:ext cx="13099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20 - Pollo a la braza</a:t>
            </a:r>
          </a:p>
        </p:txBody>
      </p:sp>
      <p:sp>
        <p:nvSpPr>
          <p:cNvPr id="117" name="CuadroTexto 116">
            <a:extLst>
              <a:ext uri="{FF2B5EF4-FFF2-40B4-BE49-F238E27FC236}">
                <a16:creationId xmlns:a16="http://schemas.microsoft.com/office/drawing/2014/main" id="{364FB3E1-D8D3-8761-8619-543F21B179EE}"/>
              </a:ext>
            </a:extLst>
          </p:cNvPr>
          <p:cNvSpPr txBox="1"/>
          <p:nvPr/>
        </p:nvSpPr>
        <p:spPr>
          <a:xfrm>
            <a:off x="3846466" y="6021969"/>
            <a:ext cx="13564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20 - Pollo a la braza</a:t>
            </a:r>
          </a:p>
        </p:txBody>
      </p:sp>
      <p:sp>
        <p:nvSpPr>
          <p:cNvPr id="118" name="CuadroTexto 117">
            <a:extLst>
              <a:ext uri="{FF2B5EF4-FFF2-40B4-BE49-F238E27FC236}">
                <a16:creationId xmlns:a16="http://schemas.microsoft.com/office/drawing/2014/main" id="{55241FA0-0F5A-6B45-82D5-FE5DED601693}"/>
              </a:ext>
            </a:extLst>
          </p:cNvPr>
          <p:cNvSpPr txBox="1"/>
          <p:nvPr/>
        </p:nvSpPr>
        <p:spPr>
          <a:xfrm>
            <a:off x="3846466" y="6287881"/>
            <a:ext cx="13099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30 - Pollo a la braza</a:t>
            </a:r>
          </a:p>
        </p:txBody>
      </p:sp>
      <p:sp>
        <p:nvSpPr>
          <p:cNvPr id="119" name="CuadroTexto 118">
            <a:extLst>
              <a:ext uri="{FF2B5EF4-FFF2-40B4-BE49-F238E27FC236}">
                <a16:creationId xmlns:a16="http://schemas.microsoft.com/office/drawing/2014/main" id="{831AB2EA-8602-F982-66F3-60442B0078B1}"/>
              </a:ext>
            </a:extLst>
          </p:cNvPr>
          <p:cNvSpPr txBox="1"/>
          <p:nvPr/>
        </p:nvSpPr>
        <p:spPr>
          <a:xfrm>
            <a:off x="3846466" y="6565789"/>
            <a:ext cx="13099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20 - Pollo a la braza</a:t>
            </a:r>
          </a:p>
        </p:txBody>
      </p:sp>
      <p:sp>
        <p:nvSpPr>
          <p:cNvPr id="120" name="CuadroTexto 119">
            <a:extLst>
              <a:ext uri="{FF2B5EF4-FFF2-40B4-BE49-F238E27FC236}">
                <a16:creationId xmlns:a16="http://schemas.microsoft.com/office/drawing/2014/main" id="{1BE95C4C-F743-5B0F-8AE9-25D125ECD878}"/>
              </a:ext>
            </a:extLst>
          </p:cNvPr>
          <p:cNvSpPr txBox="1"/>
          <p:nvPr/>
        </p:nvSpPr>
        <p:spPr>
          <a:xfrm>
            <a:off x="5337192" y="6016686"/>
            <a:ext cx="13564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20 - Pollo a la braza</a:t>
            </a:r>
          </a:p>
        </p:txBody>
      </p:sp>
      <p:sp>
        <p:nvSpPr>
          <p:cNvPr id="121" name="CuadroTexto 120">
            <a:extLst>
              <a:ext uri="{FF2B5EF4-FFF2-40B4-BE49-F238E27FC236}">
                <a16:creationId xmlns:a16="http://schemas.microsoft.com/office/drawing/2014/main" id="{7CDA5955-5E9B-5ABB-C0D3-73542174EC2F}"/>
              </a:ext>
            </a:extLst>
          </p:cNvPr>
          <p:cNvSpPr txBox="1"/>
          <p:nvPr/>
        </p:nvSpPr>
        <p:spPr>
          <a:xfrm>
            <a:off x="5337192" y="6282598"/>
            <a:ext cx="13099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30 - Pollo a la braza</a:t>
            </a:r>
          </a:p>
        </p:txBody>
      </p:sp>
      <p:sp>
        <p:nvSpPr>
          <p:cNvPr id="122" name="CuadroTexto 121">
            <a:extLst>
              <a:ext uri="{FF2B5EF4-FFF2-40B4-BE49-F238E27FC236}">
                <a16:creationId xmlns:a16="http://schemas.microsoft.com/office/drawing/2014/main" id="{3B174B4E-4BCF-5805-3505-804B5822D58E}"/>
              </a:ext>
            </a:extLst>
          </p:cNvPr>
          <p:cNvSpPr txBox="1"/>
          <p:nvPr/>
        </p:nvSpPr>
        <p:spPr>
          <a:xfrm>
            <a:off x="5337192" y="6560506"/>
            <a:ext cx="13099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20 - Pollo a la braza</a:t>
            </a:r>
          </a:p>
        </p:txBody>
      </p:sp>
      <p:sp>
        <p:nvSpPr>
          <p:cNvPr id="123" name="CuadroTexto 122">
            <a:extLst>
              <a:ext uri="{FF2B5EF4-FFF2-40B4-BE49-F238E27FC236}">
                <a16:creationId xmlns:a16="http://schemas.microsoft.com/office/drawing/2014/main" id="{3ED2163F-9707-1CD6-6DF3-1C5CBA581AC2}"/>
              </a:ext>
            </a:extLst>
          </p:cNvPr>
          <p:cNvSpPr txBox="1"/>
          <p:nvPr/>
        </p:nvSpPr>
        <p:spPr>
          <a:xfrm>
            <a:off x="6774342" y="6016686"/>
            <a:ext cx="13564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20 - Pollo a la braza</a:t>
            </a:r>
          </a:p>
        </p:txBody>
      </p:sp>
      <p:sp>
        <p:nvSpPr>
          <p:cNvPr id="124" name="CuadroTexto 123">
            <a:extLst>
              <a:ext uri="{FF2B5EF4-FFF2-40B4-BE49-F238E27FC236}">
                <a16:creationId xmlns:a16="http://schemas.microsoft.com/office/drawing/2014/main" id="{0C201D6D-FD57-0530-EDE4-CA050786CFE9}"/>
              </a:ext>
            </a:extLst>
          </p:cNvPr>
          <p:cNvSpPr txBox="1"/>
          <p:nvPr/>
        </p:nvSpPr>
        <p:spPr>
          <a:xfrm>
            <a:off x="6774342" y="6282598"/>
            <a:ext cx="13099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30 - Pollo a la braza</a:t>
            </a:r>
          </a:p>
        </p:txBody>
      </p:sp>
      <p:sp>
        <p:nvSpPr>
          <p:cNvPr id="125" name="CuadroTexto 124">
            <a:extLst>
              <a:ext uri="{FF2B5EF4-FFF2-40B4-BE49-F238E27FC236}">
                <a16:creationId xmlns:a16="http://schemas.microsoft.com/office/drawing/2014/main" id="{AFBC7BD1-0AA3-A990-612F-B502DC20E189}"/>
              </a:ext>
            </a:extLst>
          </p:cNvPr>
          <p:cNvSpPr txBox="1"/>
          <p:nvPr/>
        </p:nvSpPr>
        <p:spPr>
          <a:xfrm>
            <a:off x="6774342" y="6560506"/>
            <a:ext cx="13099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20 - Pollo a la braza</a:t>
            </a:r>
          </a:p>
        </p:txBody>
      </p:sp>
      <p:sp>
        <p:nvSpPr>
          <p:cNvPr id="126" name="CuadroTexto 125">
            <a:extLst>
              <a:ext uri="{FF2B5EF4-FFF2-40B4-BE49-F238E27FC236}">
                <a16:creationId xmlns:a16="http://schemas.microsoft.com/office/drawing/2014/main" id="{9D8DEEB7-79A9-7F52-F175-E3DB41A7D2C8}"/>
              </a:ext>
            </a:extLst>
          </p:cNvPr>
          <p:cNvSpPr txBox="1"/>
          <p:nvPr/>
        </p:nvSpPr>
        <p:spPr>
          <a:xfrm>
            <a:off x="8127790" y="6016686"/>
            <a:ext cx="160172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20 – Chupete Fresa (S/5)</a:t>
            </a:r>
          </a:p>
        </p:txBody>
      </p:sp>
      <p:sp>
        <p:nvSpPr>
          <p:cNvPr id="127" name="CuadroTexto 126">
            <a:extLst>
              <a:ext uri="{FF2B5EF4-FFF2-40B4-BE49-F238E27FC236}">
                <a16:creationId xmlns:a16="http://schemas.microsoft.com/office/drawing/2014/main" id="{B3FAC632-1F47-63C9-6144-3FB1D679A482}"/>
              </a:ext>
            </a:extLst>
          </p:cNvPr>
          <p:cNvSpPr txBox="1"/>
          <p:nvPr/>
        </p:nvSpPr>
        <p:spPr>
          <a:xfrm>
            <a:off x="8127790" y="6282598"/>
            <a:ext cx="160172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20 – Chupete Fresa (S/5)</a:t>
            </a:r>
          </a:p>
        </p:txBody>
      </p:sp>
      <p:sp>
        <p:nvSpPr>
          <p:cNvPr id="128" name="CuadroTexto 127">
            <a:extLst>
              <a:ext uri="{FF2B5EF4-FFF2-40B4-BE49-F238E27FC236}">
                <a16:creationId xmlns:a16="http://schemas.microsoft.com/office/drawing/2014/main" id="{7A7BB484-A945-6FC9-7084-FE08B29FD9C2}"/>
              </a:ext>
            </a:extLst>
          </p:cNvPr>
          <p:cNvSpPr txBox="1"/>
          <p:nvPr/>
        </p:nvSpPr>
        <p:spPr>
          <a:xfrm>
            <a:off x="8127790" y="6560506"/>
            <a:ext cx="160172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20 – Chupete Fresa (S/5)</a:t>
            </a:r>
          </a:p>
        </p:txBody>
      </p:sp>
      <p:sp>
        <p:nvSpPr>
          <p:cNvPr id="129" name="CuadroTexto 128">
            <a:extLst>
              <a:ext uri="{FF2B5EF4-FFF2-40B4-BE49-F238E27FC236}">
                <a16:creationId xmlns:a16="http://schemas.microsoft.com/office/drawing/2014/main" id="{B187B265-742C-6F61-A3CB-F6C9214B30F3}"/>
              </a:ext>
            </a:extLst>
          </p:cNvPr>
          <p:cNvSpPr txBox="1"/>
          <p:nvPr/>
        </p:nvSpPr>
        <p:spPr>
          <a:xfrm>
            <a:off x="9746016" y="5999884"/>
            <a:ext cx="13516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20 – Combo 1 (S/55)</a:t>
            </a:r>
          </a:p>
        </p:txBody>
      </p:sp>
      <p:sp>
        <p:nvSpPr>
          <p:cNvPr id="130" name="CuadroTexto 129">
            <a:extLst>
              <a:ext uri="{FF2B5EF4-FFF2-40B4-BE49-F238E27FC236}">
                <a16:creationId xmlns:a16="http://schemas.microsoft.com/office/drawing/2014/main" id="{EC3A430D-17F5-2676-0118-7125101653D1}"/>
              </a:ext>
            </a:extLst>
          </p:cNvPr>
          <p:cNvSpPr txBox="1"/>
          <p:nvPr/>
        </p:nvSpPr>
        <p:spPr>
          <a:xfrm>
            <a:off x="9746016" y="6265796"/>
            <a:ext cx="13516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20 – Combo 2 (S/50)</a:t>
            </a:r>
          </a:p>
        </p:txBody>
      </p:sp>
      <p:sp>
        <p:nvSpPr>
          <p:cNvPr id="131" name="CuadroTexto 130">
            <a:extLst>
              <a:ext uri="{FF2B5EF4-FFF2-40B4-BE49-F238E27FC236}">
                <a16:creationId xmlns:a16="http://schemas.microsoft.com/office/drawing/2014/main" id="{597D2431-E87C-FC94-2AE6-4F25D615332C}"/>
              </a:ext>
            </a:extLst>
          </p:cNvPr>
          <p:cNvSpPr txBox="1"/>
          <p:nvPr/>
        </p:nvSpPr>
        <p:spPr>
          <a:xfrm>
            <a:off x="9746016" y="6543704"/>
            <a:ext cx="13516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20 – Combo 3 (S/25)</a:t>
            </a:r>
          </a:p>
        </p:txBody>
      </p:sp>
      <p:sp>
        <p:nvSpPr>
          <p:cNvPr id="132" name="CuadroTexto 131">
            <a:extLst>
              <a:ext uri="{FF2B5EF4-FFF2-40B4-BE49-F238E27FC236}">
                <a16:creationId xmlns:a16="http://schemas.microsoft.com/office/drawing/2014/main" id="{FFEABF55-C061-F2A0-D54C-94D234CE6C74}"/>
              </a:ext>
            </a:extLst>
          </p:cNvPr>
          <p:cNvSpPr txBox="1"/>
          <p:nvPr/>
        </p:nvSpPr>
        <p:spPr>
          <a:xfrm>
            <a:off x="4786326" y="526959"/>
            <a:ext cx="63190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b="1" dirty="0"/>
              <a:t>EDITAR</a:t>
            </a:r>
          </a:p>
        </p:txBody>
      </p:sp>
      <p:sp>
        <p:nvSpPr>
          <p:cNvPr id="133" name="CuadroTexto 132">
            <a:extLst>
              <a:ext uri="{FF2B5EF4-FFF2-40B4-BE49-F238E27FC236}">
                <a16:creationId xmlns:a16="http://schemas.microsoft.com/office/drawing/2014/main" id="{6740C9C0-72F1-A812-840F-2A18E8C6CACF}"/>
              </a:ext>
            </a:extLst>
          </p:cNvPr>
          <p:cNvSpPr txBox="1"/>
          <p:nvPr/>
        </p:nvSpPr>
        <p:spPr>
          <a:xfrm>
            <a:off x="4865347" y="2901015"/>
            <a:ext cx="63190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b="1" dirty="0"/>
              <a:t>EDITAR</a:t>
            </a:r>
          </a:p>
        </p:txBody>
      </p:sp>
      <p:sp>
        <p:nvSpPr>
          <p:cNvPr id="134" name="CuadroTexto 133">
            <a:extLst>
              <a:ext uri="{FF2B5EF4-FFF2-40B4-BE49-F238E27FC236}">
                <a16:creationId xmlns:a16="http://schemas.microsoft.com/office/drawing/2014/main" id="{EFCA46E0-C8CB-8461-BC37-E37FE9FCD056}"/>
              </a:ext>
            </a:extLst>
          </p:cNvPr>
          <p:cNvSpPr txBox="1"/>
          <p:nvPr/>
        </p:nvSpPr>
        <p:spPr>
          <a:xfrm>
            <a:off x="4571024" y="5248587"/>
            <a:ext cx="63190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b="1" dirty="0"/>
              <a:t>EDITAR</a:t>
            </a:r>
          </a:p>
        </p:txBody>
      </p:sp>
      <p:sp>
        <p:nvSpPr>
          <p:cNvPr id="135" name="CuadroTexto 134">
            <a:extLst>
              <a:ext uri="{FF2B5EF4-FFF2-40B4-BE49-F238E27FC236}">
                <a16:creationId xmlns:a16="http://schemas.microsoft.com/office/drawing/2014/main" id="{02ECEC74-13E4-7F30-E043-A04C375A51F9}"/>
              </a:ext>
            </a:extLst>
          </p:cNvPr>
          <p:cNvSpPr txBox="1"/>
          <p:nvPr/>
        </p:nvSpPr>
        <p:spPr>
          <a:xfrm>
            <a:off x="2520243" y="3346526"/>
            <a:ext cx="11192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Entrada S/15.00</a:t>
            </a:r>
          </a:p>
        </p:txBody>
      </p:sp>
      <p:sp>
        <p:nvSpPr>
          <p:cNvPr id="136" name="CuadroTexto 135">
            <a:extLst>
              <a:ext uri="{FF2B5EF4-FFF2-40B4-BE49-F238E27FC236}">
                <a16:creationId xmlns:a16="http://schemas.microsoft.com/office/drawing/2014/main" id="{871ADCC5-7640-B587-CDF0-76516512FD3B}"/>
              </a:ext>
            </a:extLst>
          </p:cNvPr>
          <p:cNvSpPr txBox="1"/>
          <p:nvPr/>
        </p:nvSpPr>
        <p:spPr>
          <a:xfrm>
            <a:off x="3947989" y="3346526"/>
            <a:ext cx="11192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Entrada S/20.00</a:t>
            </a:r>
          </a:p>
        </p:txBody>
      </p:sp>
      <p:sp>
        <p:nvSpPr>
          <p:cNvPr id="137" name="CuadroTexto 136">
            <a:extLst>
              <a:ext uri="{FF2B5EF4-FFF2-40B4-BE49-F238E27FC236}">
                <a16:creationId xmlns:a16="http://schemas.microsoft.com/office/drawing/2014/main" id="{033B4646-0A64-3262-A25A-255254AD7A8D}"/>
              </a:ext>
            </a:extLst>
          </p:cNvPr>
          <p:cNvSpPr txBox="1"/>
          <p:nvPr/>
        </p:nvSpPr>
        <p:spPr>
          <a:xfrm>
            <a:off x="8706730" y="3339541"/>
            <a:ext cx="5453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Extras</a:t>
            </a:r>
          </a:p>
        </p:txBody>
      </p:sp>
      <p:sp>
        <p:nvSpPr>
          <p:cNvPr id="138" name="CuadroTexto 137">
            <a:extLst>
              <a:ext uri="{FF2B5EF4-FFF2-40B4-BE49-F238E27FC236}">
                <a16:creationId xmlns:a16="http://schemas.microsoft.com/office/drawing/2014/main" id="{F9123D28-45A1-E7B1-FA48-93947ED888A1}"/>
              </a:ext>
            </a:extLst>
          </p:cNvPr>
          <p:cNvSpPr txBox="1"/>
          <p:nvPr/>
        </p:nvSpPr>
        <p:spPr>
          <a:xfrm>
            <a:off x="10046713" y="3320658"/>
            <a:ext cx="6815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Combos</a:t>
            </a:r>
          </a:p>
        </p:txBody>
      </p:sp>
      <p:sp>
        <p:nvSpPr>
          <p:cNvPr id="139" name="CuadroTexto 138">
            <a:extLst>
              <a:ext uri="{FF2B5EF4-FFF2-40B4-BE49-F238E27FC236}">
                <a16:creationId xmlns:a16="http://schemas.microsoft.com/office/drawing/2014/main" id="{53B9EA3D-081B-D2F0-20AB-98E249AB0B62}"/>
              </a:ext>
            </a:extLst>
          </p:cNvPr>
          <p:cNvSpPr txBox="1"/>
          <p:nvPr/>
        </p:nvSpPr>
        <p:spPr>
          <a:xfrm>
            <a:off x="5462179" y="3333543"/>
            <a:ext cx="10294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Fondo S/15.00</a:t>
            </a:r>
          </a:p>
        </p:txBody>
      </p:sp>
      <p:sp>
        <p:nvSpPr>
          <p:cNvPr id="140" name="CuadroTexto 139">
            <a:extLst>
              <a:ext uri="{FF2B5EF4-FFF2-40B4-BE49-F238E27FC236}">
                <a16:creationId xmlns:a16="http://schemas.microsoft.com/office/drawing/2014/main" id="{3E9DC5E1-778D-D5CC-D13E-8DEA6B63AEFD}"/>
              </a:ext>
            </a:extLst>
          </p:cNvPr>
          <p:cNvSpPr txBox="1"/>
          <p:nvPr/>
        </p:nvSpPr>
        <p:spPr>
          <a:xfrm>
            <a:off x="6889925" y="3333543"/>
            <a:ext cx="10294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Fondo S/20.00</a:t>
            </a:r>
          </a:p>
        </p:txBody>
      </p:sp>
      <p:sp>
        <p:nvSpPr>
          <p:cNvPr id="141" name="CuadroTexto 140">
            <a:extLst>
              <a:ext uri="{FF2B5EF4-FFF2-40B4-BE49-F238E27FC236}">
                <a16:creationId xmlns:a16="http://schemas.microsoft.com/office/drawing/2014/main" id="{36388D52-E5A9-FBA1-2AFA-09C445DCEE13}"/>
              </a:ext>
            </a:extLst>
          </p:cNvPr>
          <p:cNvSpPr txBox="1"/>
          <p:nvPr/>
        </p:nvSpPr>
        <p:spPr>
          <a:xfrm>
            <a:off x="2555315" y="5634478"/>
            <a:ext cx="11192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Entrada S/15.00</a:t>
            </a:r>
          </a:p>
        </p:txBody>
      </p:sp>
      <p:sp>
        <p:nvSpPr>
          <p:cNvPr id="142" name="CuadroTexto 141">
            <a:extLst>
              <a:ext uri="{FF2B5EF4-FFF2-40B4-BE49-F238E27FC236}">
                <a16:creationId xmlns:a16="http://schemas.microsoft.com/office/drawing/2014/main" id="{EFB0EFFA-BA6C-D1CD-425F-F9DEB9461C28}"/>
              </a:ext>
            </a:extLst>
          </p:cNvPr>
          <p:cNvSpPr txBox="1"/>
          <p:nvPr/>
        </p:nvSpPr>
        <p:spPr>
          <a:xfrm>
            <a:off x="3983061" y="5634478"/>
            <a:ext cx="11192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Entrada S/20.00</a:t>
            </a:r>
          </a:p>
        </p:txBody>
      </p:sp>
      <p:sp>
        <p:nvSpPr>
          <p:cNvPr id="143" name="CuadroTexto 142">
            <a:extLst>
              <a:ext uri="{FF2B5EF4-FFF2-40B4-BE49-F238E27FC236}">
                <a16:creationId xmlns:a16="http://schemas.microsoft.com/office/drawing/2014/main" id="{60749B36-5C03-EB8B-9040-BCEAABBF3760}"/>
              </a:ext>
            </a:extLst>
          </p:cNvPr>
          <p:cNvSpPr txBox="1"/>
          <p:nvPr/>
        </p:nvSpPr>
        <p:spPr>
          <a:xfrm>
            <a:off x="8741802" y="5627493"/>
            <a:ext cx="5453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Extras</a:t>
            </a:r>
          </a:p>
        </p:txBody>
      </p:sp>
      <p:sp>
        <p:nvSpPr>
          <p:cNvPr id="144" name="CuadroTexto 143">
            <a:extLst>
              <a:ext uri="{FF2B5EF4-FFF2-40B4-BE49-F238E27FC236}">
                <a16:creationId xmlns:a16="http://schemas.microsoft.com/office/drawing/2014/main" id="{8C61EAA6-EC96-5EBA-C745-D87C66AAD4F2}"/>
              </a:ext>
            </a:extLst>
          </p:cNvPr>
          <p:cNvSpPr txBox="1"/>
          <p:nvPr/>
        </p:nvSpPr>
        <p:spPr>
          <a:xfrm>
            <a:off x="10081785" y="5608610"/>
            <a:ext cx="6815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Combos</a:t>
            </a:r>
          </a:p>
        </p:txBody>
      </p:sp>
      <p:sp>
        <p:nvSpPr>
          <p:cNvPr id="145" name="CuadroTexto 144">
            <a:extLst>
              <a:ext uri="{FF2B5EF4-FFF2-40B4-BE49-F238E27FC236}">
                <a16:creationId xmlns:a16="http://schemas.microsoft.com/office/drawing/2014/main" id="{03ADAA80-3DB9-E2D0-A7AA-BBE5C8D66891}"/>
              </a:ext>
            </a:extLst>
          </p:cNvPr>
          <p:cNvSpPr txBox="1"/>
          <p:nvPr/>
        </p:nvSpPr>
        <p:spPr>
          <a:xfrm>
            <a:off x="5497251" y="5621495"/>
            <a:ext cx="10294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Fondo S/15.00</a:t>
            </a:r>
          </a:p>
        </p:txBody>
      </p:sp>
      <p:sp>
        <p:nvSpPr>
          <p:cNvPr id="146" name="CuadroTexto 145">
            <a:extLst>
              <a:ext uri="{FF2B5EF4-FFF2-40B4-BE49-F238E27FC236}">
                <a16:creationId xmlns:a16="http://schemas.microsoft.com/office/drawing/2014/main" id="{06D0EA38-23DB-2606-DB3F-F2515CDD9A06}"/>
              </a:ext>
            </a:extLst>
          </p:cNvPr>
          <p:cNvSpPr txBox="1"/>
          <p:nvPr/>
        </p:nvSpPr>
        <p:spPr>
          <a:xfrm>
            <a:off x="6924997" y="5621495"/>
            <a:ext cx="10294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Fondo S/20.00</a:t>
            </a:r>
          </a:p>
        </p:txBody>
      </p:sp>
      <p:sp>
        <p:nvSpPr>
          <p:cNvPr id="147" name="CuadroTexto 146">
            <a:extLst>
              <a:ext uri="{FF2B5EF4-FFF2-40B4-BE49-F238E27FC236}">
                <a16:creationId xmlns:a16="http://schemas.microsoft.com/office/drawing/2014/main" id="{A4B4D50E-84CD-20C4-531C-8162ACD57EBE}"/>
              </a:ext>
            </a:extLst>
          </p:cNvPr>
          <p:cNvSpPr txBox="1"/>
          <p:nvPr/>
        </p:nvSpPr>
        <p:spPr>
          <a:xfrm>
            <a:off x="398827" y="334891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MENÚ</a:t>
            </a:r>
          </a:p>
        </p:txBody>
      </p:sp>
    </p:spTree>
    <p:extLst>
      <p:ext uri="{BB962C8B-B14F-4D97-AF65-F5344CB8AC3E}">
        <p14:creationId xmlns:p14="http://schemas.microsoft.com/office/powerpoint/2010/main" val="834934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8ED272-8EE5-4EE7-B25C-BD42EE53CE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54FD5607-87D0-9773-2C49-59BF38E27356}"/>
              </a:ext>
            </a:extLst>
          </p:cNvPr>
          <p:cNvSpPr txBox="1"/>
          <p:nvPr/>
        </p:nvSpPr>
        <p:spPr>
          <a:xfrm>
            <a:off x="2520243" y="1032599"/>
            <a:ext cx="11192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Entrada S/15.00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0B0A3F7-CFF9-3D7C-5A92-6783BCF92604}"/>
              </a:ext>
            </a:extLst>
          </p:cNvPr>
          <p:cNvSpPr txBox="1"/>
          <p:nvPr/>
        </p:nvSpPr>
        <p:spPr>
          <a:xfrm>
            <a:off x="3947989" y="1032599"/>
            <a:ext cx="11192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Entrada S/20.00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FD118E1A-D42A-0A4E-E201-4B9AEF4FA9C1}"/>
              </a:ext>
            </a:extLst>
          </p:cNvPr>
          <p:cNvSpPr/>
          <p:nvPr/>
        </p:nvSpPr>
        <p:spPr>
          <a:xfrm>
            <a:off x="2401000" y="1298512"/>
            <a:ext cx="9051302" cy="138234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94E633F-3DBA-31E0-98A8-1C0B104B4621}"/>
              </a:ext>
            </a:extLst>
          </p:cNvPr>
          <p:cNvSpPr txBox="1"/>
          <p:nvPr/>
        </p:nvSpPr>
        <p:spPr>
          <a:xfrm>
            <a:off x="8706730" y="1025614"/>
            <a:ext cx="5453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Extras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DAFDF65-2E2C-CDAB-AF6A-F1C5885046BE}"/>
              </a:ext>
            </a:extLst>
          </p:cNvPr>
          <p:cNvSpPr txBox="1"/>
          <p:nvPr/>
        </p:nvSpPr>
        <p:spPr>
          <a:xfrm>
            <a:off x="10046713" y="1006731"/>
            <a:ext cx="6815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Combos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8D95BB8-4095-0E5B-20A3-78EAA6A0F90E}"/>
              </a:ext>
            </a:extLst>
          </p:cNvPr>
          <p:cNvSpPr txBox="1"/>
          <p:nvPr/>
        </p:nvSpPr>
        <p:spPr>
          <a:xfrm>
            <a:off x="5462179" y="1019616"/>
            <a:ext cx="10294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Fondo S/15.00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BF20423-FE7A-7C08-578D-1946F98592BD}"/>
              </a:ext>
            </a:extLst>
          </p:cNvPr>
          <p:cNvSpPr txBox="1"/>
          <p:nvPr/>
        </p:nvSpPr>
        <p:spPr>
          <a:xfrm>
            <a:off x="6889925" y="1019616"/>
            <a:ext cx="10294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Fondo S/20.00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0067DD6E-FEB8-967C-BE9C-E461E64AFDA5}"/>
              </a:ext>
            </a:extLst>
          </p:cNvPr>
          <p:cNvSpPr txBox="1"/>
          <p:nvPr/>
        </p:nvSpPr>
        <p:spPr>
          <a:xfrm>
            <a:off x="2401000" y="449724"/>
            <a:ext cx="1600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Lunes 5 MAYO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32C368A7-447B-CA31-F923-B2BB5C493905}"/>
              </a:ext>
            </a:extLst>
          </p:cNvPr>
          <p:cNvSpPr txBox="1"/>
          <p:nvPr/>
        </p:nvSpPr>
        <p:spPr>
          <a:xfrm>
            <a:off x="2459246" y="1437464"/>
            <a:ext cx="13564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20 - Pollo a la braza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9AC07180-DA85-1D23-1632-3EDDAB0BC3A9}"/>
              </a:ext>
            </a:extLst>
          </p:cNvPr>
          <p:cNvSpPr txBox="1"/>
          <p:nvPr/>
        </p:nvSpPr>
        <p:spPr>
          <a:xfrm>
            <a:off x="2445276" y="1703377"/>
            <a:ext cx="13099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30 - Pollo a la braza</a:t>
            </a: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7F56C936-90F9-B5E1-A645-5061E167D1B4}"/>
              </a:ext>
            </a:extLst>
          </p:cNvPr>
          <p:cNvSpPr txBox="1"/>
          <p:nvPr/>
        </p:nvSpPr>
        <p:spPr>
          <a:xfrm>
            <a:off x="2445276" y="1981285"/>
            <a:ext cx="13099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20 - Pollo a la braza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7B846A73-1ACF-CB93-E82D-9235C5E79BDB}"/>
              </a:ext>
            </a:extLst>
          </p:cNvPr>
          <p:cNvSpPr txBox="1"/>
          <p:nvPr/>
        </p:nvSpPr>
        <p:spPr>
          <a:xfrm>
            <a:off x="3837607" y="1459550"/>
            <a:ext cx="13564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20 - Pollo a la braza</a:t>
            </a: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A439197A-EBC8-DD3B-0D62-D7303C1D382B}"/>
              </a:ext>
            </a:extLst>
          </p:cNvPr>
          <p:cNvSpPr txBox="1"/>
          <p:nvPr/>
        </p:nvSpPr>
        <p:spPr>
          <a:xfrm>
            <a:off x="3837607" y="1725462"/>
            <a:ext cx="13099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30 - Pollo a la braza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F7EF69CF-799E-2375-5DF9-E3A6A6435537}"/>
              </a:ext>
            </a:extLst>
          </p:cNvPr>
          <p:cNvSpPr txBox="1"/>
          <p:nvPr/>
        </p:nvSpPr>
        <p:spPr>
          <a:xfrm>
            <a:off x="3837607" y="2003370"/>
            <a:ext cx="13099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20 - Pollo a la braza</a:t>
            </a: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6F3B0541-7399-2693-84AB-005E37B80E05}"/>
              </a:ext>
            </a:extLst>
          </p:cNvPr>
          <p:cNvSpPr txBox="1"/>
          <p:nvPr/>
        </p:nvSpPr>
        <p:spPr>
          <a:xfrm>
            <a:off x="5328333" y="1454267"/>
            <a:ext cx="13564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20 - Pollo a la braza</a:t>
            </a: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11B4AD3A-3921-26DE-1487-1DF3552EE612}"/>
              </a:ext>
            </a:extLst>
          </p:cNvPr>
          <p:cNvSpPr txBox="1"/>
          <p:nvPr/>
        </p:nvSpPr>
        <p:spPr>
          <a:xfrm>
            <a:off x="5328333" y="1720179"/>
            <a:ext cx="13099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30 - Pollo a la braza</a:t>
            </a:r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C033B93D-49E6-2C75-8CA5-ABE0448E5D3C}"/>
              </a:ext>
            </a:extLst>
          </p:cNvPr>
          <p:cNvSpPr txBox="1"/>
          <p:nvPr/>
        </p:nvSpPr>
        <p:spPr>
          <a:xfrm>
            <a:off x="5328333" y="1998087"/>
            <a:ext cx="13099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20 - Pollo a la braza</a:t>
            </a:r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E2E9CCA6-F5DF-5828-DB98-7334BE26C4BB}"/>
              </a:ext>
            </a:extLst>
          </p:cNvPr>
          <p:cNvSpPr txBox="1"/>
          <p:nvPr/>
        </p:nvSpPr>
        <p:spPr>
          <a:xfrm>
            <a:off x="6765483" y="1454267"/>
            <a:ext cx="13564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20 - Pollo a la braza</a:t>
            </a:r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6EA16F56-721D-819B-E3A3-B781B25DA880}"/>
              </a:ext>
            </a:extLst>
          </p:cNvPr>
          <p:cNvSpPr txBox="1"/>
          <p:nvPr/>
        </p:nvSpPr>
        <p:spPr>
          <a:xfrm>
            <a:off x="6765483" y="1720179"/>
            <a:ext cx="13099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30 - Pollo a la braza</a:t>
            </a:r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320982D1-0C30-3EBD-E83A-77765550EBB7}"/>
              </a:ext>
            </a:extLst>
          </p:cNvPr>
          <p:cNvSpPr txBox="1"/>
          <p:nvPr/>
        </p:nvSpPr>
        <p:spPr>
          <a:xfrm>
            <a:off x="6765483" y="1998087"/>
            <a:ext cx="13099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20 - Pollo a la braza</a:t>
            </a:r>
          </a:p>
        </p:txBody>
      </p:sp>
      <p:sp>
        <p:nvSpPr>
          <p:cNvPr id="66" name="CuadroTexto 65">
            <a:extLst>
              <a:ext uri="{FF2B5EF4-FFF2-40B4-BE49-F238E27FC236}">
                <a16:creationId xmlns:a16="http://schemas.microsoft.com/office/drawing/2014/main" id="{8F512110-5FF4-24C5-7851-1E7798E9BE89}"/>
              </a:ext>
            </a:extLst>
          </p:cNvPr>
          <p:cNvSpPr txBox="1"/>
          <p:nvPr/>
        </p:nvSpPr>
        <p:spPr>
          <a:xfrm>
            <a:off x="8118931" y="1454267"/>
            <a:ext cx="160172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20 – Chupete Fresa (S/5)</a:t>
            </a:r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C41BBE8E-884A-4644-ED4F-CDC467E8B20F}"/>
              </a:ext>
            </a:extLst>
          </p:cNvPr>
          <p:cNvSpPr txBox="1"/>
          <p:nvPr/>
        </p:nvSpPr>
        <p:spPr>
          <a:xfrm>
            <a:off x="8118931" y="1720179"/>
            <a:ext cx="160172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20 – Chupete Fresa (S/5)</a:t>
            </a:r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68AC9CE3-3454-D53A-0BD2-5DE99F15942D}"/>
              </a:ext>
            </a:extLst>
          </p:cNvPr>
          <p:cNvSpPr txBox="1"/>
          <p:nvPr/>
        </p:nvSpPr>
        <p:spPr>
          <a:xfrm>
            <a:off x="8118931" y="1998087"/>
            <a:ext cx="160172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20 – Chupete Fresa (S/5)</a:t>
            </a: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3935BE79-8DAD-12C8-B897-87A3BDC5B688}"/>
              </a:ext>
            </a:extLst>
          </p:cNvPr>
          <p:cNvSpPr txBox="1"/>
          <p:nvPr/>
        </p:nvSpPr>
        <p:spPr>
          <a:xfrm>
            <a:off x="9737157" y="1437465"/>
            <a:ext cx="13516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20 – Combo 1 (S/55)</a:t>
            </a:r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44649415-74C5-EDA0-0B51-24612309FDE9}"/>
              </a:ext>
            </a:extLst>
          </p:cNvPr>
          <p:cNvSpPr txBox="1"/>
          <p:nvPr/>
        </p:nvSpPr>
        <p:spPr>
          <a:xfrm>
            <a:off x="9737157" y="1703377"/>
            <a:ext cx="13516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20 – Combo 2 (S/50)</a:t>
            </a: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E58CDFA3-7287-6FB4-84DC-C68660225AE5}"/>
              </a:ext>
            </a:extLst>
          </p:cNvPr>
          <p:cNvSpPr txBox="1"/>
          <p:nvPr/>
        </p:nvSpPr>
        <p:spPr>
          <a:xfrm>
            <a:off x="9737157" y="1981285"/>
            <a:ext cx="13516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20 – Combo 3 (S/25)</a:t>
            </a:r>
          </a:p>
        </p:txBody>
      </p:sp>
      <p:sp>
        <p:nvSpPr>
          <p:cNvPr id="72" name="Rectángulo 71">
            <a:extLst>
              <a:ext uri="{FF2B5EF4-FFF2-40B4-BE49-F238E27FC236}">
                <a16:creationId xmlns:a16="http://schemas.microsoft.com/office/drawing/2014/main" id="{80836B10-6931-491A-8514-2B2950482C37}"/>
              </a:ext>
            </a:extLst>
          </p:cNvPr>
          <p:cNvSpPr/>
          <p:nvPr/>
        </p:nvSpPr>
        <p:spPr>
          <a:xfrm>
            <a:off x="2278113" y="2761085"/>
            <a:ext cx="168376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7B6DB64B-C229-B68F-DFD8-05E400FEDD00}"/>
              </a:ext>
            </a:extLst>
          </p:cNvPr>
          <p:cNvSpPr txBox="1"/>
          <p:nvPr/>
        </p:nvSpPr>
        <p:spPr>
          <a:xfrm>
            <a:off x="2278114" y="2800272"/>
            <a:ext cx="1477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Buscar producto</a:t>
            </a:r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509DED37-CF83-6793-0CD8-A3C765F9D296}"/>
              </a:ext>
            </a:extLst>
          </p:cNvPr>
          <p:cNvSpPr txBox="1"/>
          <p:nvPr/>
        </p:nvSpPr>
        <p:spPr>
          <a:xfrm>
            <a:off x="0" y="2811456"/>
            <a:ext cx="23040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Desplegable con búsqueda</a:t>
            </a:r>
          </a:p>
        </p:txBody>
      </p:sp>
      <p:sp>
        <p:nvSpPr>
          <p:cNvPr id="75" name="Triángulo 74">
            <a:extLst>
              <a:ext uri="{FF2B5EF4-FFF2-40B4-BE49-F238E27FC236}">
                <a16:creationId xmlns:a16="http://schemas.microsoft.com/office/drawing/2014/main" id="{A6B5DE89-D3D4-E54C-7BBB-9B1AC7D75194}"/>
              </a:ext>
            </a:extLst>
          </p:cNvPr>
          <p:cNvSpPr/>
          <p:nvPr/>
        </p:nvSpPr>
        <p:spPr>
          <a:xfrm rot="10800000">
            <a:off x="3766759" y="2898585"/>
            <a:ext cx="81247" cy="71194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6" name="Rectángulo 75">
            <a:extLst>
              <a:ext uri="{FF2B5EF4-FFF2-40B4-BE49-F238E27FC236}">
                <a16:creationId xmlns:a16="http://schemas.microsoft.com/office/drawing/2014/main" id="{0FC4B987-4B04-4C95-0CB9-4FBB46D2B590}"/>
              </a:ext>
            </a:extLst>
          </p:cNvPr>
          <p:cNvSpPr/>
          <p:nvPr/>
        </p:nvSpPr>
        <p:spPr>
          <a:xfrm>
            <a:off x="2278113" y="3214435"/>
            <a:ext cx="168376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7" name="CuadroTexto 76">
            <a:extLst>
              <a:ext uri="{FF2B5EF4-FFF2-40B4-BE49-F238E27FC236}">
                <a16:creationId xmlns:a16="http://schemas.microsoft.com/office/drawing/2014/main" id="{D5F8D23A-2549-EF18-6B5D-0273E88938AA}"/>
              </a:ext>
            </a:extLst>
          </p:cNvPr>
          <p:cNvSpPr txBox="1"/>
          <p:nvPr/>
        </p:nvSpPr>
        <p:spPr>
          <a:xfrm>
            <a:off x="2278113" y="3253622"/>
            <a:ext cx="624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Stock</a:t>
            </a:r>
          </a:p>
        </p:txBody>
      </p:sp>
      <p:sp>
        <p:nvSpPr>
          <p:cNvPr id="81" name="Rectángulo 80">
            <a:extLst>
              <a:ext uri="{FF2B5EF4-FFF2-40B4-BE49-F238E27FC236}">
                <a16:creationId xmlns:a16="http://schemas.microsoft.com/office/drawing/2014/main" id="{18A5CB3D-269A-58C2-0798-D386A50A8818}"/>
              </a:ext>
            </a:extLst>
          </p:cNvPr>
          <p:cNvSpPr/>
          <p:nvPr/>
        </p:nvSpPr>
        <p:spPr>
          <a:xfrm>
            <a:off x="4036845" y="2747761"/>
            <a:ext cx="168376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2" name="CuadroTexto 81">
            <a:extLst>
              <a:ext uri="{FF2B5EF4-FFF2-40B4-BE49-F238E27FC236}">
                <a16:creationId xmlns:a16="http://schemas.microsoft.com/office/drawing/2014/main" id="{B043779C-ED87-77CE-584A-CEBCE39D625C}"/>
              </a:ext>
            </a:extLst>
          </p:cNvPr>
          <p:cNvSpPr txBox="1"/>
          <p:nvPr/>
        </p:nvSpPr>
        <p:spPr>
          <a:xfrm>
            <a:off x="4036846" y="2786948"/>
            <a:ext cx="1477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Buscar producto</a:t>
            </a:r>
          </a:p>
        </p:txBody>
      </p:sp>
      <p:sp>
        <p:nvSpPr>
          <p:cNvPr id="83" name="Triángulo 82">
            <a:extLst>
              <a:ext uri="{FF2B5EF4-FFF2-40B4-BE49-F238E27FC236}">
                <a16:creationId xmlns:a16="http://schemas.microsoft.com/office/drawing/2014/main" id="{F8CB7C48-B776-CC82-9475-113564BEAC2E}"/>
              </a:ext>
            </a:extLst>
          </p:cNvPr>
          <p:cNvSpPr/>
          <p:nvPr/>
        </p:nvSpPr>
        <p:spPr>
          <a:xfrm rot="10800000">
            <a:off x="5525491" y="2885261"/>
            <a:ext cx="81247" cy="71194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4" name="Rectángulo 83">
            <a:extLst>
              <a:ext uri="{FF2B5EF4-FFF2-40B4-BE49-F238E27FC236}">
                <a16:creationId xmlns:a16="http://schemas.microsoft.com/office/drawing/2014/main" id="{4113D559-F77C-A290-E681-F0363C9F1F08}"/>
              </a:ext>
            </a:extLst>
          </p:cNvPr>
          <p:cNvSpPr/>
          <p:nvPr/>
        </p:nvSpPr>
        <p:spPr>
          <a:xfrm>
            <a:off x="4036845" y="3201111"/>
            <a:ext cx="168376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5" name="CuadroTexto 84">
            <a:extLst>
              <a:ext uri="{FF2B5EF4-FFF2-40B4-BE49-F238E27FC236}">
                <a16:creationId xmlns:a16="http://schemas.microsoft.com/office/drawing/2014/main" id="{2765742D-CB2E-38E5-258E-737D44614F09}"/>
              </a:ext>
            </a:extLst>
          </p:cNvPr>
          <p:cNvSpPr txBox="1"/>
          <p:nvPr/>
        </p:nvSpPr>
        <p:spPr>
          <a:xfrm>
            <a:off x="4036845" y="3240298"/>
            <a:ext cx="624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Stock</a:t>
            </a:r>
          </a:p>
        </p:txBody>
      </p:sp>
      <p:sp>
        <p:nvSpPr>
          <p:cNvPr id="86" name="Rectángulo 85">
            <a:extLst>
              <a:ext uri="{FF2B5EF4-FFF2-40B4-BE49-F238E27FC236}">
                <a16:creationId xmlns:a16="http://schemas.microsoft.com/office/drawing/2014/main" id="{08EB954F-BF02-953C-9C5D-A0D6F9D6C40E}"/>
              </a:ext>
            </a:extLst>
          </p:cNvPr>
          <p:cNvSpPr/>
          <p:nvPr/>
        </p:nvSpPr>
        <p:spPr>
          <a:xfrm>
            <a:off x="5795576" y="2721898"/>
            <a:ext cx="168376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7" name="CuadroTexto 86">
            <a:extLst>
              <a:ext uri="{FF2B5EF4-FFF2-40B4-BE49-F238E27FC236}">
                <a16:creationId xmlns:a16="http://schemas.microsoft.com/office/drawing/2014/main" id="{D0A60498-2685-C0DD-9192-1C300A11A1A9}"/>
              </a:ext>
            </a:extLst>
          </p:cNvPr>
          <p:cNvSpPr txBox="1"/>
          <p:nvPr/>
        </p:nvSpPr>
        <p:spPr>
          <a:xfrm>
            <a:off x="5795577" y="2761085"/>
            <a:ext cx="1477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Buscar producto</a:t>
            </a:r>
          </a:p>
        </p:txBody>
      </p:sp>
      <p:sp>
        <p:nvSpPr>
          <p:cNvPr id="88" name="Triángulo 87">
            <a:extLst>
              <a:ext uri="{FF2B5EF4-FFF2-40B4-BE49-F238E27FC236}">
                <a16:creationId xmlns:a16="http://schemas.microsoft.com/office/drawing/2014/main" id="{B6A3375D-C277-7B58-263D-A3CE12556C3A}"/>
              </a:ext>
            </a:extLst>
          </p:cNvPr>
          <p:cNvSpPr/>
          <p:nvPr/>
        </p:nvSpPr>
        <p:spPr>
          <a:xfrm rot="10800000">
            <a:off x="7284222" y="2859398"/>
            <a:ext cx="81247" cy="71194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9" name="Rectángulo 88">
            <a:extLst>
              <a:ext uri="{FF2B5EF4-FFF2-40B4-BE49-F238E27FC236}">
                <a16:creationId xmlns:a16="http://schemas.microsoft.com/office/drawing/2014/main" id="{E45D25FF-8902-4183-89F5-A93A2F4B6192}"/>
              </a:ext>
            </a:extLst>
          </p:cNvPr>
          <p:cNvSpPr/>
          <p:nvPr/>
        </p:nvSpPr>
        <p:spPr>
          <a:xfrm>
            <a:off x="5795576" y="3175248"/>
            <a:ext cx="168376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0" name="CuadroTexto 89">
            <a:extLst>
              <a:ext uri="{FF2B5EF4-FFF2-40B4-BE49-F238E27FC236}">
                <a16:creationId xmlns:a16="http://schemas.microsoft.com/office/drawing/2014/main" id="{C0577B24-2960-B44F-7EB5-FD034EFE577D}"/>
              </a:ext>
            </a:extLst>
          </p:cNvPr>
          <p:cNvSpPr txBox="1"/>
          <p:nvPr/>
        </p:nvSpPr>
        <p:spPr>
          <a:xfrm>
            <a:off x="5795576" y="3214435"/>
            <a:ext cx="624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Stock</a:t>
            </a:r>
          </a:p>
        </p:txBody>
      </p:sp>
      <p:sp>
        <p:nvSpPr>
          <p:cNvPr id="91" name="Rectángulo 90">
            <a:extLst>
              <a:ext uri="{FF2B5EF4-FFF2-40B4-BE49-F238E27FC236}">
                <a16:creationId xmlns:a16="http://schemas.microsoft.com/office/drawing/2014/main" id="{959068DE-ABAE-80D3-A818-F13FA7029DF4}"/>
              </a:ext>
            </a:extLst>
          </p:cNvPr>
          <p:cNvSpPr/>
          <p:nvPr/>
        </p:nvSpPr>
        <p:spPr>
          <a:xfrm>
            <a:off x="8230119" y="2763380"/>
            <a:ext cx="168376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2" name="CuadroTexto 91">
            <a:extLst>
              <a:ext uri="{FF2B5EF4-FFF2-40B4-BE49-F238E27FC236}">
                <a16:creationId xmlns:a16="http://schemas.microsoft.com/office/drawing/2014/main" id="{C0E868C0-26EF-2CBC-D876-66A77B79D031}"/>
              </a:ext>
            </a:extLst>
          </p:cNvPr>
          <p:cNvSpPr txBox="1"/>
          <p:nvPr/>
        </p:nvSpPr>
        <p:spPr>
          <a:xfrm>
            <a:off x="8230120" y="2802567"/>
            <a:ext cx="1477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Buscar producto</a:t>
            </a:r>
          </a:p>
        </p:txBody>
      </p:sp>
      <p:sp>
        <p:nvSpPr>
          <p:cNvPr id="93" name="Triángulo 92">
            <a:extLst>
              <a:ext uri="{FF2B5EF4-FFF2-40B4-BE49-F238E27FC236}">
                <a16:creationId xmlns:a16="http://schemas.microsoft.com/office/drawing/2014/main" id="{EFC1CDEE-43ED-7E6E-26F1-FCED2BF70BAC}"/>
              </a:ext>
            </a:extLst>
          </p:cNvPr>
          <p:cNvSpPr/>
          <p:nvPr/>
        </p:nvSpPr>
        <p:spPr>
          <a:xfrm rot="10800000">
            <a:off x="9718765" y="2900880"/>
            <a:ext cx="81247" cy="71194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4" name="Rectángulo 93">
            <a:extLst>
              <a:ext uri="{FF2B5EF4-FFF2-40B4-BE49-F238E27FC236}">
                <a16:creationId xmlns:a16="http://schemas.microsoft.com/office/drawing/2014/main" id="{2B30AFBA-277F-DB50-66ED-68B8AC3CE93D}"/>
              </a:ext>
            </a:extLst>
          </p:cNvPr>
          <p:cNvSpPr/>
          <p:nvPr/>
        </p:nvSpPr>
        <p:spPr>
          <a:xfrm>
            <a:off x="8230119" y="3216730"/>
            <a:ext cx="168376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5" name="CuadroTexto 94">
            <a:extLst>
              <a:ext uri="{FF2B5EF4-FFF2-40B4-BE49-F238E27FC236}">
                <a16:creationId xmlns:a16="http://schemas.microsoft.com/office/drawing/2014/main" id="{3C5A0E7E-ED7B-576C-3DF1-A585AFA10073}"/>
              </a:ext>
            </a:extLst>
          </p:cNvPr>
          <p:cNvSpPr txBox="1"/>
          <p:nvPr/>
        </p:nvSpPr>
        <p:spPr>
          <a:xfrm>
            <a:off x="8230119" y="3255917"/>
            <a:ext cx="624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Stock</a:t>
            </a:r>
          </a:p>
        </p:txBody>
      </p:sp>
      <p:sp>
        <p:nvSpPr>
          <p:cNvPr id="96" name="Rectángulo 95">
            <a:extLst>
              <a:ext uri="{FF2B5EF4-FFF2-40B4-BE49-F238E27FC236}">
                <a16:creationId xmlns:a16="http://schemas.microsoft.com/office/drawing/2014/main" id="{8878C082-A342-DCB2-A391-A475A4B181E1}"/>
              </a:ext>
            </a:extLst>
          </p:cNvPr>
          <p:cNvSpPr/>
          <p:nvPr/>
        </p:nvSpPr>
        <p:spPr>
          <a:xfrm>
            <a:off x="10063815" y="2730870"/>
            <a:ext cx="168376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7" name="CuadroTexto 96">
            <a:extLst>
              <a:ext uri="{FF2B5EF4-FFF2-40B4-BE49-F238E27FC236}">
                <a16:creationId xmlns:a16="http://schemas.microsoft.com/office/drawing/2014/main" id="{2DB8B4CA-D579-D858-535C-DEDF135B9AB9}"/>
              </a:ext>
            </a:extLst>
          </p:cNvPr>
          <p:cNvSpPr txBox="1"/>
          <p:nvPr/>
        </p:nvSpPr>
        <p:spPr>
          <a:xfrm>
            <a:off x="10063816" y="2770057"/>
            <a:ext cx="1477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Buscar producto</a:t>
            </a:r>
          </a:p>
        </p:txBody>
      </p:sp>
      <p:sp>
        <p:nvSpPr>
          <p:cNvPr id="98" name="Triángulo 97">
            <a:extLst>
              <a:ext uri="{FF2B5EF4-FFF2-40B4-BE49-F238E27FC236}">
                <a16:creationId xmlns:a16="http://schemas.microsoft.com/office/drawing/2014/main" id="{DB72AB0A-A4F8-018D-8A04-BEAE60BEC57A}"/>
              </a:ext>
            </a:extLst>
          </p:cNvPr>
          <p:cNvSpPr/>
          <p:nvPr/>
        </p:nvSpPr>
        <p:spPr>
          <a:xfrm rot="10800000">
            <a:off x="11552461" y="2868370"/>
            <a:ext cx="81247" cy="71194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9" name="Rectángulo 98">
            <a:extLst>
              <a:ext uri="{FF2B5EF4-FFF2-40B4-BE49-F238E27FC236}">
                <a16:creationId xmlns:a16="http://schemas.microsoft.com/office/drawing/2014/main" id="{57F5A285-E33F-3596-5347-7DE96E44E75E}"/>
              </a:ext>
            </a:extLst>
          </p:cNvPr>
          <p:cNvSpPr/>
          <p:nvPr/>
        </p:nvSpPr>
        <p:spPr>
          <a:xfrm>
            <a:off x="10063815" y="3184220"/>
            <a:ext cx="168376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0" name="CuadroTexto 99">
            <a:extLst>
              <a:ext uri="{FF2B5EF4-FFF2-40B4-BE49-F238E27FC236}">
                <a16:creationId xmlns:a16="http://schemas.microsoft.com/office/drawing/2014/main" id="{DB5C33BA-FA2E-69AE-DAC3-58FD9B37A98C}"/>
              </a:ext>
            </a:extLst>
          </p:cNvPr>
          <p:cNvSpPr txBox="1"/>
          <p:nvPr/>
        </p:nvSpPr>
        <p:spPr>
          <a:xfrm>
            <a:off x="10063815" y="3223407"/>
            <a:ext cx="624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Stock</a:t>
            </a:r>
          </a:p>
        </p:txBody>
      </p:sp>
      <p:sp>
        <p:nvSpPr>
          <p:cNvPr id="101" name="Rectángulo 100">
            <a:extLst>
              <a:ext uri="{FF2B5EF4-FFF2-40B4-BE49-F238E27FC236}">
                <a16:creationId xmlns:a16="http://schemas.microsoft.com/office/drawing/2014/main" id="{FD28F4A6-582F-CC11-4DCA-BFDA2A4A945B}"/>
              </a:ext>
            </a:extLst>
          </p:cNvPr>
          <p:cNvSpPr/>
          <p:nvPr/>
        </p:nvSpPr>
        <p:spPr>
          <a:xfrm>
            <a:off x="8230119" y="3670080"/>
            <a:ext cx="168376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2" name="CuadroTexto 101">
            <a:extLst>
              <a:ext uri="{FF2B5EF4-FFF2-40B4-BE49-F238E27FC236}">
                <a16:creationId xmlns:a16="http://schemas.microsoft.com/office/drawing/2014/main" id="{0FDD2691-CBD7-9ACF-998D-C5FC0005AD29}"/>
              </a:ext>
            </a:extLst>
          </p:cNvPr>
          <p:cNvSpPr txBox="1"/>
          <p:nvPr/>
        </p:nvSpPr>
        <p:spPr>
          <a:xfrm>
            <a:off x="8230119" y="3709267"/>
            <a:ext cx="6758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Precio</a:t>
            </a:r>
          </a:p>
        </p:txBody>
      </p:sp>
      <p:sp>
        <p:nvSpPr>
          <p:cNvPr id="103" name="Rectángulo 102">
            <a:extLst>
              <a:ext uri="{FF2B5EF4-FFF2-40B4-BE49-F238E27FC236}">
                <a16:creationId xmlns:a16="http://schemas.microsoft.com/office/drawing/2014/main" id="{21CFA227-13B2-770A-F4F5-D3FE369E1C9D}"/>
              </a:ext>
            </a:extLst>
          </p:cNvPr>
          <p:cNvSpPr/>
          <p:nvPr/>
        </p:nvSpPr>
        <p:spPr>
          <a:xfrm>
            <a:off x="10063815" y="3637570"/>
            <a:ext cx="168376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4" name="CuadroTexto 103">
            <a:extLst>
              <a:ext uri="{FF2B5EF4-FFF2-40B4-BE49-F238E27FC236}">
                <a16:creationId xmlns:a16="http://schemas.microsoft.com/office/drawing/2014/main" id="{DEA5F598-846B-9D53-32A0-114D2D558F71}"/>
              </a:ext>
            </a:extLst>
          </p:cNvPr>
          <p:cNvSpPr txBox="1"/>
          <p:nvPr/>
        </p:nvSpPr>
        <p:spPr>
          <a:xfrm>
            <a:off x="10063815" y="3676757"/>
            <a:ext cx="6758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Precio</a:t>
            </a:r>
          </a:p>
        </p:txBody>
      </p:sp>
      <p:sp>
        <p:nvSpPr>
          <p:cNvPr id="105" name="Rectángulo 104">
            <a:extLst>
              <a:ext uri="{FF2B5EF4-FFF2-40B4-BE49-F238E27FC236}">
                <a16:creationId xmlns:a16="http://schemas.microsoft.com/office/drawing/2014/main" id="{DA13200C-AE30-F50C-9E88-D7BD987D26F8}"/>
              </a:ext>
            </a:extLst>
          </p:cNvPr>
          <p:cNvSpPr/>
          <p:nvPr/>
        </p:nvSpPr>
        <p:spPr>
          <a:xfrm>
            <a:off x="2359361" y="3676757"/>
            <a:ext cx="1488645" cy="2779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6" name="CuadroTexto 105">
            <a:extLst>
              <a:ext uri="{FF2B5EF4-FFF2-40B4-BE49-F238E27FC236}">
                <a16:creationId xmlns:a16="http://schemas.microsoft.com/office/drawing/2014/main" id="{11E5A58F-713C-0244-6A1D-66BFD534CE46}"/>
              </a:ext>
            </a:extLst>
          </p:cNvPr>
          <p:cNvSpPr txBox="1"/>
          <p:nvPr/>
        </p:nvSpPr>
        <p:spPr>
          <a:xfrm>
            <a:off x="2439962" y="3696844"/>
            <a:ext cx="12474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b="1" dirty="0"/>
              <a:t>AÑADIR EL MENU</a:t>
            </a:r>
          </a:p>
        </p:txBody>
      </p:sp>
      <p:sp>
        <p:nvSpPr>
          <p:cNvPr id="107" name="Rectángulo 106">
            <a:extLst>
              <a:ext uri="{FF2B5EF4-FFF2-40B4-BE49-F238E27FC236}">
                <a16:creationId xmlns:a16="http://schemas.microsoft.com/office/drawing/2014/main" id="{5C3400DF-84BB-A294-E087-2C5726F855FE}"/>
              </a:ext>
            </a:extLst>
          </p:cNvPr>
          <p:cNvSpPr/>
          <p:nvPr/>
        </p:nvSpPr>
        <p:spPr>
          <a:xfrm>
            <a:off x="4136761" y="3674583"/>
            <a:ext cx="1488645" cy="2779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8" name="CuadroTexto 107">
            <a:extLst>
              <a:ext uri="{FF2B5EF4-FFF2-40B4-BE49-F238E27FC236}">
                <a16:creationId xmlns:a16="http://schemas.microsoft.com/office/drawing/2014/main" id="{23959981-A806-B966-B662-F904C524EA7C}"/>
              </a:ext>
            </a:extLst>
          </p:cNvPr>
          <p:cNvSpPr txBox="1"/>
          <p:nvPr/>
        </p:nvSpPr>
        <p:spPr>
          <a:xfrm>
            <a:off x="4217362" y="3694670"/>
            <a:ext cx="12474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b="1" dirty="0"/>
              <a:t>AÑADIR EL MENU</a:t>
            </a:r>
          </a:p>
        </p:txBody>
      </p:sp>
      <p:sp>
        <p:nvSpPr>
          <p:cNvPr id="109" name="Rectángulo 108">
            <a:extLst>
              <a:ext uri="{FF2B5EF4-FFF2-40B4-BE49-F238E27FC236}">
                <a16:creationId xmlns:a16="http://schemas.microsoft.com/office/drawing/2014/main" id="{C4FF19A9-364F-8B60-0B76-35C74490478E}"/>
              </a:ext>
            </a:extLst>
          </p:cNvPr>
          <p:cNvSpPr/>
          <p:nvPr/>
        </p:nvSpPr>
        <p:spPr>
          <a:xfrm>
            <a:off x="5916846" y="3689180"/>
            <a:ext cx="1488645" cy="2779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0" name="CuadroTexto 109">
            <a:extLst>
              <a:ext uri="{FF2B5EF4-FFF2-40B4-BE49-F238E27FC236}">
                <a16:creationId xmlns:a16="http://schemas.microsoft.com/office/drawing/2014/main" id="{CA2B0035-690F-C2A3-E633-8726575AB43A}"/>
              </a:ext>
            </a:extLst>
          </p:cNvPr>
          <p:cNvSpPr txBox="1"/>
          <p:nvPr/>
        </p:nvSpPr>
        <p:spPr>
          <a:xfrm>
            <a:off x="5997447" y="3709267"/>
            <a:ext cx="12474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b="1" dirty="0"/>
              <a:t>AÑADIR EL MENU</a:t>
            </a:r>
          </a:p>
        </p:txBody>
      </p:sp>
      <p:sp>
        <p:nvSpPr>
          <p:cNvPr id="111" name="Rectángulo 110">
            <a:extLst>
              <a:ext uri="{FF2B5EF4-FFF2-40B4-BE49-F238E27FC236}">
                <a16:creationId xmlns:a16="http://schemas.microsoft.com/office/drawing/2014/main" id="{F251C45D-0DDE-03EB-E007-CEDDCA357689}"/>
              </a:ext>
            </a:extLst>
          </p:cNvPr>
          <p:cNvSpPr/>
          <p:nvPr/>
        </p:nvSpPr>
        <p:spPr>
          <a:xfrm>
            <a:off x="8307732" y="4123472"/>
            <a:ext cx="1488645" cy="2779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2" name="CuadroTexto 111">
            <a:extLst>
              <a:ext uri="{FF2B5EF4-FFF2-40B4-BE49-F238E27FC236}">
                <a16:creationId xmlns:a16="http://schemas.microsoft.com/office/drawing/2014/main" id="{3B823A24-0505-6A15-AE41-31AD60974C14}"/>
              </a:ext>
            </a:extLst>
          </p:cNvPr>
          <p:cNvSpPr txBox="1"/>
          <p:nvPr/>
        </p:nvSpPr>
        <p:spPr>
          <a:xfrm>
            <a:off x="8388333" y="4143559"/>
            <a:ext cx="12474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b="1" dirty="0"/>
              <a:t>AÑADIR EL MENU</a:t>
            </a:r>
          </a:p>
        </p:txBody>
      </p:sp>
      <p:sp>
        <p:nvSpPr>
          <p:cNvPr id="113" name="Rectángulo 112">
            <a:extLst>
              <a:ext uri="{FF2B5EF4-FFF2-40B4-BE49-F238E27FC236}">
                <a16:creationId xmlns:a16="http://schemas.microsoft.com/office/drawing/2014/main" id="{8C5C6F90-A5C2-9C69-6A22-73383735D4B6}"/>
              </a:ext>
            </a:extLst>
          </p:cNvPr>
          <p:cNvSpPr/>
          <p:nvPr/>
        </p:nvSpPr>
        <p:spPr>
          <a:xfrm>
            <a:off x="10184327" y="4132450"/>
            <a:ext cx="1488645" cy="2779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4" name="CuadroTexto 113">
            <a:extLst>
              <a:ext uri="{FF2B5EF4-FFF2-40B4-BE49-F238E27FC236}">
                <a16:creationId xmlns:a16="http://schemas.microsoft.com/office/drawing/2014/main" id="{21CBC0F4-6DC7-36B2-72F6-6AB4DA865F60}"/>
              </a:ext>
            </a:extLst>
          </p:cNvPr>
          <p:cNvSpPr txBox="1"/>
          <p:nvPr/>
        </p:nvSpPr>
        <p:spPr>
          <a:xfrm>
            <a:off x="10264928" y="4152537"/>
            <a:ext cx="12474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b="1" dirty="0"/>
              <a:t>AÑADIR EL MENU</a:t>
            </a:r>
          </a:p>
        </p:txBody>
      </p:sp>
      <p:sp>
        <p:nvSpPr>
          <p:cNvPr id="115" name="CuadroTexto 114">
            <a:extLst>
              <a:ext uri="{FF2B5EF4-FFF2-40B4-BE49-F238E27FC236}">
                <a16:creationId xmlns:a16="http://schemas.microsoft.com/office/drawing/2014/main" id="{A0E5357B-BD37-4B84-B08B-20D031C3EE43}"/>
              </a:ext>
            </a:extLst>
          </p:cNvPr>
          <p:cNvSpPr txBox="1"/>
          <p:nvPr/>
        </p:nvSpPr>
        <p:spPr>
          <a:xfrm>
            <a:off x="483154" y="4762490"/>
            <a:ext cx="92091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Cuando añades que no se </a:t>
            </a:r>
            <a:r>
              <a:rPr lang="es-ES" sz="1400" dirty="0" err="1"/>
              <a:t>refrezque</a:t>
            </a:r>
            <a:r>
              <a:rPr lang="es-ES" sz="1400" dirty="0"/>
              <a:t> la página, que cargue el producto en la tabla, y que aparezca otro grupo de inputs</a:t>
            </a:r>
          </a:p>
        </p:txBody>
      </p:sp>
      <p:sp>
        <p:nvSpPr>
          <p:cNvPr id="116" name="Rectángulo 115">
            <a:extLst>
              <a:ext uri="{FF2B5EF4-FFF2-40B4-BE49-F238E27FC236}">
                <a16:creationId xmlns:a16="http://schemas.microsoft.com/office/drawing/2014/main" id="{AEC70CE3-03E6-C90E-6F96-835EF6FF20DE}"/>
              </a:ext>
            </a:extLst>
          </p:cNvPr>
          <p:cNvSpPr/>
          <p:nvPr/>
        </p:nvSpPr>
        <p:spPr>
          <a:xfrm>
            <a:off x="2459273" y="1502334"/>
            <a:ext cx="60475" cy="12169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7" name="Rectángulo 116">
            <a:extLst>
              <a:ext uri="{FF2B5EF4-FFF2-40B4-BE49-F238E27FC236}">
                <a16:creationId xmlns:a16="http://schemas.microsoft.com/office/drawing/2014/main" id="{7995DDBA-3185-3358-AF6F-8245C4210056}"/>
              </a:ext>
            </a:extLst>
          </p:cNvPr>
          <p:cNvSpPr/>
          <p:nvPr/>
        </p:nvSpPr>
        <p:spPr>
          <a:xfrm>
            <a:off x="330836" y="624298"/>
            <a:ext cx="1600502" cy="106708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8" name="Rectángulo 117">
            <a:extLst>
              <a:ext uri="{FF2B5EF4-FFF2-40B4-BE49-F238E27FC236}">
                <a16:creationId xmlns:a16="http://schemas.microsoft.com/office/drawing/2014/main" id="{8E00E699-BF18-0889-6AE2-808A4841666B}"/>
              </a:ext>
            </a:extLst>
          </p:cNvPr>
          <p:cNvSpPr/>
          <p:nvPr/>
        </p:nvSpPr>
        <p:spPr>
          <a:xfrm>
            <a:off x="386765" y="1157839"/>
            <a:ext cx="1076926" cy="2779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Eliminar</a:t>
            </a:r>
          </a:p>
        </p:txBody>
      </p:sp>
      <p:sp>
        <p:nvSpPr>
          <p:cNvPr id="119" name="Rectángulo 118">
            <a:extLst>
              <a:ext uri="{FF2B5EF4-FFF2-40B4-BE49-F238E27FC236}">
                <a16:creationId xmlns:a16="http://schemas.microsoft.com/office/drawing/2014/main" id="{AD3243C6-E871-B84F-18CE-C42557B4538D}"/>
              </a:ext>
            </a:extLst>
          </p:cNvPr>
          <p:cNvSpPr/>
          <p:nvPr/>
        </p:nvSpPr>
        <p:spPr>
          <a:xfrm>
            <a:off x="406324" y="1502334"/>
            <a:ext cx="1212925" cy="2779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Cancelar</a:t>
            </a:r>
          </a:p>
        </p:txBody>
      </p:sp>
      <p:sp>
        <p:nvSpPr>
          <p:cNvPr id="120" name="CuadroTexto 119">
            <a:extLst>
              <a:ext uri="{FF2B5EF4-FFF2-40B4-BE49-F238E27FC236}">
                <a16:creationId xmlns:a16="http://schemas.microsoft.com/office/drawing/2014/main" id="{C642C72F-A38A-A629-6835-6DD1511D8C25}"/>
              </a:ext>
            </a:extLst>
          </p:cNvPr>
          <p:cNvSpPr txBox="1"/>
          <p:nvPr/>
        </p:nvSpPr>
        <p:spPr>
          <a:xfrm>
            <a:off x="400491" y="659509"/>
            <a:ext cx="1455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Estas seguro</a:t>
            </a:r>
          </a:p>
        </p:txBody>
      </p:sp>
      <p:sp>
        <p:nvSpPr>
          <p:cNvPr id="121" name="Rectángulo 120">
            <a:extLst>
              <a:ext uri="{FF2B5EF4-FFF2-40B4-BE49-F238E27FC236}">
                <a16:creationId xmlns:a16="http://schemas.microsoft.com/office/drawing/2014/main" id="{218BCEFA-BF7D-B27A-ED0F-F8BF6570A5D9}"/>
              </a:ext>
            </a:extLst>
          </p:cNvPr>
          <p:cNvSpPr/>
          <p:nvPr/>
        </p:nvSpPr>
        <p:spPr>
          <a:xfrm>
            <a:off x="2459273" y="1769121"/>
            <a:ext cx="60475" cy="12169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2" name="Rectángulo 121">
            <a:extLst>
              <a:ext uri="{FF2B5EF4-FFF2-40B4-BE49-F238E27FC236}">
                <a16:creationId xmlns:a16="http://schemas.microsoft.com/office/drawing/2014/main" id="{E7940101-048F-E7EA-9FC2-6EEB4C47C92F}"/>
              </a:ext>
            </a:extLst>
          </p:cNvPr>
          <p:cNvSpPr/>
          <p:nvPr/>
        </p:nvSpPr>
        <p:spPr>
          <a:xfrm>
            <a:off x="2471348" y="2016314"/>
            <a:ext cx="60475" cy="12169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3" name="CuadroTexto 122">
            <a:extLst>
              <a:ext uri="{FF2B5EF4-FFF2-40B4-BE49-F238E27FC236}">
                <a16:creationId xmlns:a16="http://schemas.microsoft.com/office/drawing/2014/main" id="{4A54E0F6-1F53-D0A3-6749-4674907CC17F}"/>
              </a:ext>
            </a:extLst>
          </p:cNvPr>
          <p:cNvSpPr txBox="1"/>
          <p:nvPr/>
        </p:nvSpPr>
        <p:spPr>
          <a:xfrm>
            <a:off x="2501585" y="2224606"/>
            <a:ext cx="8787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45 - ceviche</a:t>
            </a:r>
          </a:p>
        </p:txBody>
      </p:sp>
    </p:spTree>
    <p:extLst>
      <p:ext uri="{BB962C8B-B14F-4D97-AF65-F5344CB8AC3E}">
        <p14:creationId xmlns:p14="http://schemas.microsoft.com/office/powerpoint/2010/main" val="777355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8E283A-E4CB-491C-1524-8C0858EE36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B5E75F10-14F9-EC57-7CA5-6427DA2DF4C2}"/>
              </a:ext>
            </a:extLst>
          </p:cNvPr>
          <p:cNvSpPr txBox="1"/>
          <p:nvPr/>
        </p:nvSpPr>
        <p:spPr>
          <a:xfrm>
            <a:off x="493047" y="317106"/>
            <a:ext cx="1075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Usuarios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01BAF9CF-6405-211E-4DEB-3A214C8BA64D}"/>
              </a:ext>
            </a:extLst>
          </p:cNvPr>
          <p:cNvSpPr/>
          <p:nvPr/>
        </p:nvSpPr>
        <p:spPr>
          <a:xfrm>
            <a:off x="572199" y="919177"/>
            <a:ext cx="9337517" cy="421693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DF283B12-4D57-6CF9-EEFC-50A704A04CCF}"/>
              </a:ext>
            </a:extLst>
          </p:cNvPr>
          <p:cNvSpPr txBox="1"/>
          <p:nvPr/>
        </p:nvSpPr>
        <p:spPr>
          <a:xfrm>
            <a:off x="4459765" y="1068356"/>
            <a:ext cx="43313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ROL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EED80FEE-F3F1-3B1C-BBD0-EF29ECC51A91}"/>
              </a:ext>
            </a:extLst>
          </p:cNvPr>
          <p:cNvSpPr txBox="1"/>
          <p:nvPr/>
        </p:nvSpPr>
        <p:spPr>
          <a:xfrm>
            <a:off x="5411574" y="1068356"/>
            <a:ext cx="51007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email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0FE79A74-BB5A-17AE-EBC1-49961F660810}"/>
              </a:ext>
            </a:extLst>
          </p:cNvPr>
          <p:cNvSpPr txBox="1"/>
          <p:nvPr/>
        </p:nvSpPr>
        <p:spPr>
          <a:xfrm>
            <a:off x="4147789" y="1475548"/>
            <a:ext cx="12057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ADMINISTRADOR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1E378E15-77FD-8EFD-3450-A299EF842857}"/>
              </a:ext>
            </a:extLst>
          </p:cNvPr>
          <p:cNvSpPr txBox="1"/>
          <p:nvPr/>
        </p:nvSpPr>
        <p:spPr>
          <a:xfrm>
            <a:off x="5411574" y="1475548"/>
            <a:ext cx="15151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 err="1"/>
              <a:t>usuario@ejemplo.com</a:t>
            </a:r>
            <a:endParaRPr lang="es-ES" sz="1050" dirty="0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36207D7D-BE13-5C27-1851-1656E062BC41}"/>
              </a:ext>
            </a:extLst>
          </p:cNvPr>
          <p:cNvSpPr txBox="1"/>
          <p:nvPr/>
        </p:nvSpPr>
        <p:spPr>
          <a:xfrm>
            <a:off x="778590" y="1071609"/>
            <a:ext cx="110968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/>
              <a:t>Fecha creación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267FE0D4-4373-9DFE-BAE6-CDABA95F37A3}"/>
              </a:ext>
            </a:extLst>
          </p:cNvPr>
          <p:cNvSpPr txBox="1"/>
          <p:nvPr/>
        </p:nvSpPr>
        <p:spPr>
          <a:xfrm>
            <a:off x="1965679" y="1072940"/>
            <a:ext cx="6591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Nombre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8599C8F2-2178-4BAF-6630-23A32C02ADC4}"/>
              </a:ext>
            </a:extLst>
          </p:cNvPr>
          <p:cNvSpPr txBox="1"/>
          <p:nvPr/>
        </p:nvSpPr>
        <p:spPr>
          <a:xfrm>
            <a:off x="778590" y="1474217"/>
            <a:ext cx="9845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15 Mayo 2025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FD33831A-39C9-2521-D39B-EAA568857F69}"/>
              </a:ext>
            </a:extLst>
          </p:cNvPr>
          <p:cNvSpPr txBox="1"/>
          <p:nvPr/>
        </p:nvSpPr>
        <p:spPr>
          <a:xfrm>
            <a:off x="1965679" y="1475548"/>
            <a:ext cx="9012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Juan Alberto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8E78385F-599B-0415-A168-A3AD83EBE31E}"/>
              </a:ext>
            </a:extLst>
          </p:cNvPr>
          <p:cNvSpPr txBox="1"/>
          <p:nvPr/>
        </p:nvSpPr>
        <p:spPr>
          <a:xfrm>
            <a:off x="9069705" y="1474217"/>
            <a:ext cx="63190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b="1" dirty="0"/>
              <a:t>EDITAR</a:t>
            </a:r>
          </a:p>
        </p:txBody>
      </p: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3D9EEA87-2E80-2BF9-0B73-98DE185ED3C5}"/>
              </a:ext>
            </a:extLst>
          </p:cNvPr>
          <p:cNvCxnSpPr>
            <a:cxnSpLocks/>
          </p:cNvCxnSpPr>
          <p:nvPr/>
        </p:nvCxnSpPr>
        <p:spPr>
          <a:xfrm>
            <a:off x="691443" y="1322272"/>
            <a:ext cx="847485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ángulo 50">
            <a:extLst>
              <a:ext uri="{FF2B5EF4-FFF2-40B4-BE49-F238E27FC236}">
                <a16:creationId xmlns:a16="http://schemas.microsoft.com/office/drawing/2014/main" id="{8137AA49-3D13-AD2F-AEBB-C2F418B30261}"/>
              </a:ext>
            </a:extLst>
          </p:cNvPr>
          <p:cNvSpPr/>
          <p:nvPr/>
        </p:nvSpPr>
        <p:spPr>
          <a:xfrm>
            <a:off x="583795" y="5369940"/>
            <a:ext cx="1914078" cy="2779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5078B668-AC55-6E14-FF4F-1BB4DA3F0027}"/>
              </a:ext>
            </a:extLst>
          </p:cNvPr>
          <p:cNvSpPr txBox="1"/>
          <p:nvPr/>
        </p:nvSpPr>
        <p:spPr>
          <a:xfrm>
            <a:off x="765601" y="5390027"/>
            <a:ext cx="13917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b="1" dirty="0"/>
              <a:t>AGREGAR USUARIO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8DE41928-21BC-7402-4841-47C84116987E}"/>
              </a:ext>
            </a:extLst>
          </p:cNvPr>
          <p:cNvSpPr txBox="1"/>
          <p:nvPr/>
        </p:nvSpPr>
        <p:spPr>
          <a:xfrm>
            <a:off x="3992893" y="4741421"/>
            <a:ext cx="12073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1    2   3   4   5  6    7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260BED1-01EC-B36F-27E4-8E22C6AC3AFA}"/>
              </a:ext>
            </a:extLst>
          </p:cNvPr>
          <p:cNvSpPr txBox="1"/>
          <p:nvPr/>
        </p:nvSpPr>
        <p:spPr>
          <a:xfrm>
            <a:off x="10577748" y="2738367"/>
            <a:ext cx="16321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Paginación a 15 registros</a:t>
            </a:r>
          </a:p>
        </p:txBody>
      </p:sp>
      <p:sp>
        <p:nvSpPr>
          <p:cNvPr id="8" name="Cerrar llave 7">
            <a:extLst>
              <a:ext uri="{FF2B5EF4-FFF2-40B4-BE49-F238E27FC236}">
                <a16:creationId xmlns:a16="http://schemas.microsoft.com/office/drawing/2014/main" id="{58C5A251-14DF-4E87-19A3-7DA6A580FBD7}"/>
              </a:ext>
            </a:extLst>
          </p:cNvPr>
          <p:cNvSpPr/>
          <p:nvPr/>
        </p:nvSpPr>
        <p:spPr>
          <a:xfrm>
            <a:off x="10226321" y="1601175"/>
            <a:ext cx="320046" cy="25283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1FC453E7-C4F0-67C0-2B9B-C0DB4B33A10A}"/>
              </a:ext>
            </a:extLst>
          </p:cNvPr>
          <p:cNvSpPr txBox="1"/>
          <p:nvPr/>
        </p:nvSpPr>
        <p:spPr>
          <a:xfrm>
            <a:off x="2989980" y="1068356"/>
            <a:ext cx="72808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Apellidos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B116B722-24E5-AF69-E3C8-D546DCB84AC2}"/>
              </a:ext>
            </a:extLst>
          </p:cNvPr>
          <p:cNvSpPr txBox="1"/>
          <p:nvPr/>
        </p:nvSpPr>
        <p:spPr>
          <a:xfrm>
            <a:off x="2989980" y="1470964"/>
            <a:ext cx="9108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 err="1"/>
              <a:t>Perez</a:t>
            </a:r>
            <a:r>
              <a:rPr lang="es-ES" sz="1050" dirty="0"/>
              <a:t> </a:t>
            </a:r>
            <a:r>
              <a:rPr lang="es-ES" sz="1050" dirty="0" err="1"/>
              <a:t>Romin</a:t>
            </a:r>
            <a:endParaRPr lang="es-ES" sz="1050" dirty="0"/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3E297118-6D9A-287E-7CC5-85474BD82966}"/>
              </a:ext>
            </a:extLst>
          </p:cNvPr>
          <p:cNvSpPr txBox="1"/>
          <p:nvPr/>
        </p:nvSpPr>
        <p:spPr>
          <a:xfrm>
            <a:off x="7096483" y="1068356"/>
            <a:ext cx="59022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Estado</a:t>
            </a: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2506B0BB-1031-3B14-C4BB-F25B26B5289D}"/>
              </a:ext>
            </a:extLst>
          </p:cNvPr>
          <p:cNvSpPr txBox="1"/>
          <p:nvPr/>
        </p:nvSpPr>
        <p:spPr>
          <a:xfrm>
            <a:off x="7098276" y="1475548"/>
            <a:ext cx="63511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ACTIVO</a:t>
            </a: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96F593CC-06EB-7257-F02D-2F9C8A0F10C2}"/>
              </a:ext>
            </a:extLst>
          </p:cNvPr>
          <p:cNvSpPr txBox="1"/>
          <p:nvPr/>
        </p:nvSpPr>
        <p:spPr>
          <a:xfrm>
            <a:off x="3780495" y="5474902"/>
            <a:ext cx="655339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050" dirty="0"/>
              <a:t>Agregar columna Apellidos en tabla y modelo usuario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050" dirty="0"/>
              <a:t>Agregar columna Estado en tabla y modelo usuario (0 desactivado, 1 activo)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050" dirty="0"/>
              <a:t>Los usuarios por defecto deben de crearse con el estado 1, activo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050" dirty="0"/>
              <a:t>La contraseña por defecto es 12345678 (la primera vez que ingrese le tenemos que obligar a que la cambie)</a:t>
            </a:r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9DF957F9-05BA-D0A4-F8F9-EA93BD7BD683}"/>
              </a:ext>
            </a:extLst>
          </p:cNvPr>
          <p:cNvSpPr txBox="1"/>
          <p:nvPr/>
        </p:nvSpPr>
        <p:spPr>
          <a:xfrm>
            <a:off x="4164795" y="1830661"/>
            <a:ext cx="12057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ADMINISTRADOR</a:t>
            </a: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C113F10E-D3E3-91F1-1048-941F7A2F7D70}"/>
              </a:ext>
            </a:extLst>
          </p:cNvPr>
          <p:cNvSpPr txBox="1"/>
          <p:nvPr/>
        </p:nvSpPr>
        <p:spPr>
          <a:xfrm>
            <a:off x="5428580" y="1830661"/>
            <a:ext cx="15151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 err="1"/>
              <a:t>usuario@ejemplo.com</a:t>
            </a:r>
            <a:endParaRPr lang="es-ES" sz="1050" dirty="0"/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D6644610-A154-B5BD-AB36-D5D951C37FC1}"/>
              </a:ext>
            </a:extLst>
          </p:cNvPr>
          <p:cNvSpPr txBox="1"/>
          <p:nvPr/>
        </p:nvSpPr>
        <p:spPr>
          <a:xfrm>
            <a:off x="795596" y="1829330"/>
            <a:ext cx="9845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15 Mayo 2025</a:t>
            </a:r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EECC3404-849A-65FC-3A30-BFABCEB67992}"/>
              </a:ext>
            </a:extLst>
          </p:cNvPr>
          <p:cNvSpPr txBox="1"/>
          <p:nvPr/>
        </p:nvSpPr>
        <p:spPr>
          <a:xfrm>
            <a:off x="1982685" y="1830661"/>
            <a:ext cx="9012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Juan Alberto</a:t>
            </a:r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AFC40FEA-F4ED-48D5-9CC6-9ED46E32405F}"/>
              </a:ext>
            </a:extLst>
          </p:cNvPr>
          <p:cNvSpPr txBox="1"/>
          <p:nvPr/>
        </p:nvSpPr>
        <p:spPr>
          <a:xfrm>
            <a:off x="9086711" y="1829330"/>
            <a:ext cx="63190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b="1" dirty="0"/>
              <a:t>EDITAR</a:t>
            </a: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337AB07E-BF40-FB4E-2517-6D88F5DB8625}"/>
              </a:ext>
            </a:extLst>
          </p:cNvPr>
          <p:cNvSpPr txBox="1"/>
          <p:nvPr/>
        </p:nvSpPr>
        <p:spPr>
          <a:xfrm>
            <a:off x="3006986" y="1826077"/>
            <a:ext cx="9108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 err="1"/>
              <a:t>Perez</a:t>
            </a:r>
            <a:r>
              <a:rPr lang="es-ES" sz="1050" dirty="0"/>
              <a:t> </a:t>
            </a:r>
            <a:r>
              <a:rPr lang="es-ES" sz="1050" dirty="0" err="1"/>
              <a:t>Romin</a:t>
            </a:r>
            <a:endParaRPr lang="es-ES" sz="1050" dirty="0"/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5E794C94-9DF7-F9D1-1F3F-A677A769BEC4}"/>
              </a:ext>
            </a:extLst>
          </p:cNvPr>
          <p:cNvSpPr txBox="1"/>
          <p:nvPr/>
        </p:nvSpPr>
        <p:spPr>
          <a:xfrm>
            <a:off x="7115282" y="1830661"/>
            <a:ext cx="105349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DESACTIVADO</a:t>
            </a:r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9EFF7F6C-3260-8174-F637-D09D27956481}"/>
              </a:ext>
            </a:extLst>
          </p:cNvPr>
          <p:cNvSpPr txBox="1"/>
          <p:nvPr/>
        </p:nvSpPr>
        <p:spPr>
          <a:xfrm>
            <a:off x="4147789" y="2164868"/>
            <a:ext cx="12057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ADMINISTRADOR</a:t>
            </a:r>
          </a:p>
        </p:txBody>
      </p:sp>
      <p:sp>
        <p:nvSpPr>
          <p:cNvPr id="62" name="CuadroTexto 61">
            <a:extLst>
              <a:ext uri="{FF2B5EF4-FFF2-40B4-BE49-F238E27FC236}">
                <a16:creationId xmlns:a16="http://schemas.microsoft.com/office/drawing/2014/main" id="{0339EC0C-74B2-A5FC-68D9-3B7C817245B6}"/>
              </a:ext>
            </a:extLst>
          </p:cNvPr>
          <p:cNvSpPr txBox="1"/>
          <p:nvPr/>
        </p:nvSpPr>
        <p:spPr>
          <a:xfrm>
            <a:off x="5411574" y="2164868"/>
            <a:ext cx="15151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 err="1"/>
              <a:t>usuario@ejemplo.com</a:t>
            </a:r>
            <a:endParaRPr lang="es-ES" sz="1050" dirty="0"/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C5016E15-A36A-D608-0BF1-BE471A710216}"/>
              </a:ext>
            </a:extLst>
          </p:cNvPr>
          <p:cNvSpPr txBox="1"/>
          <p:nvPr/>
        </p:nvSpPr>
        <p:spPr>
          <a:xfrm>
            <a:off x="778590" y="2163537"/>
            <a:ext cx="98456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15 Mayo 2025</a:t>
            </a:r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ED3A385A-E657-DE42-8F7D-4356AF26F9EA}"/>
              </a:ext>
            </a:extLst>
          </p:cNvPr>
          <p:cNvSpPr txBox="1"/>
          <p:nvPr/>
        </p:nvSpPr>
        <p:spPr>
          <a:xfrm>
            <a:off x="1965679" y="2164868"/>
            <a:ext cx="90120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Juan Alberto</a:t>
            </a:r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21EBB7E9-4FF1-59DF-F6DC-4C9D2B63C89D}"/>
              </a:ext>
            </a:extLst>
          </p:cNvPr>
          <p:cNvSpPr txBox="1"/>
          <p:nvPr/>
        </p:nvSpPr>
        <p:spPr>
          <a:xfrm>
            <a:off x="9069705" y="2163537"/>
            <a:ext cx="63190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b="1" dirty="0"/>
              <a:t>EDITAR</a:t>
            </a:r>
          </a:p>
        </p:txBody>
      </p:sp>
      <p:sp>
        <p:nvSpPr>
          <p:cNvPr id="66" name="CuadroTexto 65">
            <a:extLst>
              <a:ext uri="{FF2B5EF4-FFF2-40B4-BE49-F238E27FC236}">
                <a16:creationId xmlns:a16="http://schemas.microsoft.com/office/drawing/2014/main" id="{1CC278F1-A7A5-364F-2532-0951731CB615}"/>
              </a:ext>
            </a:extLst>
          </p:cNvPr>
          <p:cNvSpPr txBox="1"/>
          <p:nvPr/>
        </p:nvSpPr>
        <p:spPr>
          <a:xfrm>
            <a:off x="2989980" y="2160284"/>
            <a:ext cx="9108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 err="1"/>
              <a:t>Perez</a:t>
            </a:r>
            <a:r>
              <a:rPr lang="es-ES" sz="1050" dirty="0"/>
              <a:t> </a:t>
            </a:r>
            <a:r>
              <a:rPr lang="es-ES" sz="1050" dirty="0" err="1"/>
              <a:t>Romin</a:t>
            </a:r>
            <a:endParaRPr lang="es-ES" sz="1050" dirty="0"/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944E45C5-1182-A253-D6D7-40C1906980D2}"/>
              </a:ext>
            </a:extLst>
          </p:cNvPr>
          <p:cNvSpPr txBox="1"/>
          <p:nvPr/>
        </p:nvSpPr>
        <p:spPr>
          <a:xfrm>
            <a:off x="7098276" y="2164868"/>
            <a:ext cx="105349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DESACTIVADO</a:t>
            </a:r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E3B2D441-F64C-DE5B-0E59-758EBD38633C}"/>
              </a:ext>
            </a:extLst>
          </p:cNvPr>
          <p:cNvSpPr txBox="1"/>
          <p:nvPr/>
        </p:nvSpPr>
        <p:spPr>
          <a:xfrm>
            <a:off x="8173177" y="1068356"/>
            <a:ext cx="83548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Creado por</a:t>
            </a:r>
          </a:p>
        </p:txBody>
      </p:sp>
      <p:sp>
        <p:nvSpPr>
          <p:cNvPr id="69" name="CuadroTexto 68">
            <a:extLst>
              <a:ext uri="{FF2B5EF4-FFF2-40B4-BE49-F238E27FC236}">
                <a16:creationId xmlns:a16="http://schemas.microsoft.com/office/drawing/2014/main" id="{FBEB4D92-3765-B3AC-B3B1-371771CE91E8}"/>
              </a:ext>
            </a:extLst>
          </p:cNvPr>
          <p:cNvSpPr txBox="1"/>
          <p:nvPr/>
        </p:nvSpPr>
        <p:spPr>
          <a:xfrm>
            <a:off x="8174970" y="1475548"/>
            <a:ext cx="89319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Marcos Ruiz</a:t>
            </a:r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70035863-F592-DD20-8C89-133BEAE25F8E}"/>
              </a:ext>
            </a:extLst>
          </p:cNvPr>
          <p:cNvSpPr txBox="1"/>
          <p:nvPr/>
        </p:nvSpPr>
        <p:spPr>
          <a:xfrm>
            <a:off x="8191976" y="1830661"/>
            <a:ext cx="89319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Marcos Ruiz</a:t>
            </a:r>
          </a:p>
        </p:txBody>
      </p:sp>
      <p:sp>
        <p:nvSpPr>
          <p:cNvPr id="71" name="CuadroTexto 70">
            <a:extLst>
              <a:ext uri="{FF2B5EF4-FFF2-40B4-BE49-F238E27FC236}">
                <a16:creationId xmlns:a16="http://schemas.microsoft.com/office/drawing/2014/main" id="{C204F1A2-863C-10EA-79B9-5043027ED027}"/>
              </a:ext>
            </a:extLst>
          </p:cNvPr>
          <p:cNvSpPr txBox="1"/>
          <p:nvPr/>
        </p:nvSpPr>
        <p:spPr>
          <a:xfrm>
            <a:off x="8174970" y="2164868"/>
            <a:ext cx="89319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dirty="0"/>
              <a:t>Marcos Ruiz</a:t>
            </a:r>
          </a:p>
        </p:txBody>
      </p:sp>
    </p:spTree>
    <p:extLst>
      <p:ext uri="{BB962C8B-B14F-4D97-AF65-F5344CB8AC3E}">
        <p14:creationId xmlns:p14="http://schemas.microsoft.com/office/powerpoint/2010/main" val="3511681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D368AD-AC11-099F-40C5-15BF33A40B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ángulo 39">
            <a:extLst>
              <a:ext uri="{FF2B5EF4-FFF2-40B4-BE49-F238E27FC236}">
                <a16:creationId xmlns:a16="http://schemas.microsoft.com/office/drawing/2014/main" id="{79409B2A-D29C-FA3D-8F3A-6DE8A3D3046A}"/>
              </a:ext>
            </a:extLst>
          </p:cNvPr>
          <p:cNvSpPr/>
          <p:nvPr/>
        </p:nvSpPr>
        <p:spPr>
          <a:xfrm>
            <a:off x="1865971" y="836342"/>
            <a:ext cx="2894287" cy="328217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917A00E9-9B51-3D48-DB2F-14581944CF20}"/>
              </a:ext>
            </a:extLst>
          </p:cNvPr>
          <p:cNvSpPr txBox="1"/>
          <p:nvPr/>
        </p:nvSpPr>
        <p:spPr>
          <a:xfrm>
            <a:off x="2090575" y="975028"/>
            <a:ext cx="1769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Agregar Usuario</a:t>
            </a: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91BD92D2-24C7-8490-9A30-513C33B89669}"/>
              </a:ext>
            </a:extLst>
          </p:cNvPr>
          <p:cNvSpPr/>
          <p:nvPr/>
        </p:nvSpPr>
        <p:spPr>
          <a:xfrm>
            <a:off x="2152772" y="1534343"/>
            <a:ext cx="198061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F3E62F64-4D35-0F0E-4F64-19F85D12AA00}"/>
              </a:ext>
            </a:extLst>
          </p:cNvPr>
          <p:cNvSpPr txBox="1"/>
          <p:nvPr/>
        </p:nvSpPr>
        <p:spPr>
          <a:xfrm>
            <a:off x="2152772" y="1573530"/>
            <a:ext cx="9035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Nombres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7914E2B7-BC37-295D-BB5F-B243942C6CFC}"/>
              </a:ext>
            </a:extLst>
          </p:cNvPr>
          <p:cNvSpPr/>
          <p:nvPr/>
        </p:nvSpPr>
        <p:spPr>
          <a:xfrm>
            <a:off x="2152772" y="2929722"/>
            <a:ext cx="198061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55E1A388-1177-FCC8-08CA-C8594CE3AA09}"/>
              </a:ext>
            </a:extLst>
          </p:cNvPr>
          <p:cNvSpPr txBox="1"/>
          <p:nvPr/>
        </p:nvSpPr>
        <p:spPr>
          <a:xfrm>
            <a:off x="2152772" y="2968909"/>
            <a:ext cx="439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Rol</a:t>
            </a:r>
          </a:p>
        </p:txBody>
      </p:sp>
      <p:sp>
        <p:nvSpPr>
          <p:cNvPr id="54" name="Triángulo 53">
            <a:extLst>
              <a:ext uri="{FF2B5EF4-FFF2-40B4-BE49-F238E27FC236}">
                <a16:creationId xmlns:a16="http://schemas.microsoft.com/office/drawing/2014/main" id="{BB0D9854-6F10-239D-70C7-D5DDCE29F34F}"/>
              </a:ext>
            </a:extLst>
          </p:cNvPr>
          <p:cNvSpPr/>
          <p:nvPr/>
        </p:nvSpPr>
        <p:spPr>
          <a:xfrm rot="10800000">
            <a:off x="3821200" y="3049820"/>
            <a:ext cx="122614" cy="107442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9" name="Rectángulo 58">
            <a:extLst>
              <a:ext uri="{FF2B5EF4-FFF2-40B4-BE49-F238E27FC236}">
                <a16:creationId xmlns:a16="http://schemas.microsoft.com/office/drawing/2014/main" id="{FF4073DE-C74B-9817-1093-A853D16F5437}"/>
              </a:ext>
            </a:extLst>
          </p:cNvPr>
          <p:cNvSpPr/>
          <p:nvPr/>
        </p:nvSpPr>
        <p:spPr>
          <a:xfrm>
            <a:off x="2148228" y="3609534"/>
            <a:ext cx="1914078" cy="2779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DADA5B69-E2AB-1581-DFD9-BD0F1D01EDF7}"/>
              </a:ext>
            </a:extLst>
          </p:cNvPr>
          <p:cNvSpPr txBox="1"/>
          <p:nvPr/>
        </p:nvSpPr>
        <p:spPr>
          <a:xfrm>
            <a:off x="2330034" y="3629621"/>
            <a:ext cx="14847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b="1" dirty="0"/>
              <a:t>REGISTRAR USUARIO</a:t>
            </a:r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9D55D88D-5EF4-9A4D-344D-204D1056EC9D}"/>
              </a:ext>
            </a:extLst>
          </p:cNvPr>
          <p:cNvSpPr txBox="1"/>
          <p:nvPr/>
        </p:nvSpPr>
        <p:spPr>
          <a:xfrm>
            <a:off x="3882506" y="5045592"/>
            <a:ext cx="38120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sz="1400" dirty="0"/>
              <a:t>Validar formulario que no deje datos vacíos</a:t>
            </a:r>
          </a:p>
          <a:p>
            <a:pPr marL="285750" indent="-285750">
              <a:buFontTx/>
              <a:buChar char="-"/>
            </a:pPr>
            <a:r>
              <a:rPr lang="es-ES" sz="1400" dirty="0" err="1"/>
              <a:t>Resetar</a:t>
            </a:r>
            <a:r>
              <a:rPr lang="es-ES" sz="1400" dirty="0"/>
              <a:t> contraseña con 12345678 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BE4F353A-E3B2-0618-7562-53D91E56D401}"/>
              </a:ext>
            </a:extLst>
          </p:cNvPr>
          <p:cNvSpPr/>
          <p:nvPr/>
        </p:nvSpPr>
        <p:spPr>
          <a:xfrm>
            <a:off x="2152772" y="2011176"/>
            <a:ext cx="198061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DBF8BB7-14FE-7914-2D6D-F4D5B8B5BF7E}"/>
              </a:ext>
            </a:extLst>
          </p:cNvPr>
          <p:cNvSpPr txBox="1"/>
          <p:nvPr/>
        </p:nvSpPr>
        <p:spPr>
          <a:xfrm>
            <a:off x="2152772" y="2050363"/>
            <a:ext cx="9092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Apellidos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F6595DCF-34A8-4EA9-8500-C430731BFB15}"/>
              </a:ext>
            </a:extLst>
          </p:cNvPr>
          <p:cNvSpPr/>
          <p:nvPr/>
        </p:nvSpPr>
        <p:spPr>
          <a:xfrm>
            <a:off x="2148228" y="2470449"/>
            <a:ext cx="198061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50B6044-118E-BA85-A8BF-97D69D1A603D}"/>
              </a:ext>
            </a:extLst>
          </p:cNvPr>
          <p:cNvSpPr txBox="1"/>
          <p:nvPr/>
        </p:nvSpPr>
        <p:spPr>
          <a:xfrm>
            <a:off x="2148228" y="2509636"/>
            <a:ext cx="7192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Correo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E16022BC-5613-726B-719F-8A75D6691DFA}"/>
              </a:ext>
            </a:extLst>
          </p:cNvPr>
          <p:cNvSpPr/>
          <p:nvPr/>
        </p:nvSpPr>
        <p:spPr>
          <a:xfrm>
            <a:off x="6170451" y="836342"/>
            <a:ext cx="2894287" cy="406276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C05DB9F-7F8A-A1E7-3351-D9EA37203AE9}"/>
              </a:ext>
            </a:extLst>
          </p:cNvPr>
          <p:cNvSpPr txBox="1"/>
          <p:nvPr/>
        </p:nvSpPr>
        <p:spPr>
          <a:xfrm>
            <a:off x="6395055" y="975028"/>
            <a:ext cx="1597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Editar Usuario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FC266938-D359-EBC0-077A-FA9324C40B78}"/>
              </a:ext>
            </a:extLst>
          </p:cNvPr>
          <p:cNvSpPr/>
          <p:nvPr/>
        </p:nvSpPr>
        <p:spPr>
          <a:xfrm>
            <a:off x="6457252" y="1534343"/>
            <a:ext cx="198061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35C5C2D-3349-3DD6-D08C-C54DEE3C8594}"/>
              </a:ext>
            </a:extLst>
          </p:cNvPr>
          <p:cNvSpPr txBox="1"/>
          <p:nvPr/>
        </p:nvSpPr>
        <p:spPr>
          <a:xfrm>
            <a:off x="6457252" y="1573530"/>
            <a:ext cx="9035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Nombres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EFB44958-0FB5-B76B-2656-B991C3215D47}"/>
              </a:ext>
            </a:extLst>
          </p:cNvPr>
          <p:cNvSpPr/>
          <p:nvPr/>
        </p:nvSpPr>
        <p:spPr>
          <a:xfrm>
            <a:off x="6457252" y="2929722"/>
            <a:ext cx="198061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672DCEF-EC4A-1352-87C0-A1B32E341F25}"/>
              </a:ext>
            </a:extLst>
          </p:cNvPr>
          <p:cNvSpPr txBox="1"/>
          <p:nvPr/>
        </p:nvSpPr>
        <p:spPr>
          <a:xfrm>
            <a:off x="6457252" y="2968909"/>
            <a:ext cx="4395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Rol</a:t>
            </a:r>
          </a:p>
        </p:txBody>
      </p:sp>
      <p:sp>
        <p:nvSpPr>
          <p:cNvPr id="13" name="Triángulo 12">
            <a:extLst>
              <a:ext uri="{FF2B5EF4-FFF2-40B4-BE49-F238E27FC236}">
                <a16:creationId xmlns:a16="http://schemas.microsoft.com/office/drawing/2014/main" id="{E328F964-BC03-7D9E-FD6A-2A53A6BEED81}"/>
              </a:ext>
            </a:extLst>
          </p:cNvPr>
          <p:cNvSpPr/>
          <p:nvPr/>
        </p:nvSpPr>
        <p:spPr>
          <a:xfrm rot="10800000">
            <a:off x="8125680" y="3049820"/>
            <a:ext cx="122614" cy="107442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D7DCC46B-DF58-B553-1225-DA906066F0E9}"/>
              </a:ext>
            </a:extLst>
          </p:cNvPr>
          <p:cNvSpPr/>
          <p:nvPr/>
        </p:nvSpPr>
        <p:spPr>
          <a:xfrm>
            <a:off x="6452708" y="3998133"/>
            <a:ext cx="1914078" cy="2779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C15A7A9C-C0FE-85C0-B0BC-B8B6804C3513}"/>
              </a:ext>
            </a:extLst>
          </p:cNvPr>
          <p:cNvSpPr txBox="1"/>
          <p:nvPr/>
        </p:nvSpPr>
        <p:spPr>
          <a:xfrm>
            <a:off x="6634514" y="4018220"/>
            <a:ext cx="123303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b="1" dirty="0"/>
              <a:t>EDITAR USUARIO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E183BD20-1762-CEE1-7593-3B5E49E1A562}"/>
              </a:ext>
            </a:extLst>
          </p:cNvPr>
          <p:cNvSpPr/>
          <p:nvPr/>
        </p:nvSpPr>
        <p:spPr>
          <a:xfrm>
            <a:off x="6457252" y="2011176"/>
            <a:ext cx="198061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17961242-B1C8-49B1-0543-06FDDF2B0770}"/>
              </a:ext>
            </a:extLst>
          </p:cNvPr>
          <p:cNvSpPr txBox="1"/>
          <p:nvPr/>
        </p:nvSpPr>
        <p:spPr>
          <a:xfrm>
            <a:off x="6457252" y="2050363"/>
            <a:ext cx="9092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Apellidos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BA4EBB16-792E-4BAB-9DE5-5CD827FDF289}"/>
              </a:ext>
            </a:extLst>
          </p:cNvPr>
          <p:cNvSpPr/>
          <p:nvPr/>
        </p:nvSpPr>
        <p:spPr>
          <a:xfrm>
            <a:off x="6452708" y="2470449"/>
            <a:ext cx="198061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2B77EA72-0D75-7329-0917-CD1403400A2B}"/>
              </a:ext>
            </a:extLst>
          </p:cNvPr>
          <p:cNvSpPr txBox="1"/>
          <p:nvPr/>
        </p:nvSpPr>
        <p:spPr>
          <a:xfrm>
            <a:off x="6452708" y="2509636"/>
            <a:ext cx="7192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Correo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0CDA0A9E-1EAF-E968-B8E4-AA1FEC2D9C38}"/>
              </a:ext>
            </a:extLst>
          </p:cNvPr>
          <p:cNvSpPr/>
          <p:nvPr/>
        </p:nvSpPr>
        <p:spPr>
          <a:xfrm>
            <a:off x="6452708" y="3388995"/>
            <a:ext cx="198061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17220715-8760-636A-C486-5A1E2855C31C}"/>
              </a:ext>
            </a:extLst>
          </p:cNvPr>
          <p:cNvSpPr txBox="1"/>
          <p:nvPr/>
        </p:nvSpPr>
        <p:spPr>
          <a:xfrm>
            <a:off x="6452708" y="3428182"/>
            <a:ext cx="7231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Estado</a:t>
            </a:r>
          </a:p>
        </p:txBody>
      </p:sp>
      <p:sp>
        <p:nvSpPr>
          <p:cNvPr id="28" name="Triángulo 27">
            <a:extLst>
              <a:ext uri="{FF2B5EF4-FFF2-40B4-BE49-F238E27FC236}">
                <a16:creationId xmlns:a16="http://schemas.microsoft.com/office/drawing/2014/main" id="{DF99973B-7256-10D3-039C-81A34EB7BCD4}"/>
              </a:ext>
            </a:extLst>
          </p:cNvPr>
          <p:cNvSpPr/>
          <p:nvPr/>
        </p:nvSpPr>
        <p:spPr>
          <a:xfrm rot="10800000">
            <a:off x="8121136" y="3509093"/>
            <a:ext cx="122614" cy="107442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056A5D38-F20F-7A1A-CBA2-83AED572A278}"/>
              </a:ext>
            </a:extLst>
          </p:cNvPr>
          <p:cNvSpPr txBox="1"/>
          <p:nvPr/>
        </p:nvSpPr>
        <p:spPr>
          <a:xfrm>
            <a:off x="9189031" y="3448712"/>
            <a:ext cx="13205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0: desactivado</a:t>
            </a:r>
          </a:p>
          <a:p>
            <a:r>
              <a:rPr lang="es-ES" sz="1400" dirty="0"/>
              <a:t>1: activado</a:t>
            </a: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EA19C54A-1160-EAEB-FD7B-F78D9F6581C6}"/>
              </a:ext>
            </a:extLst>
          </p:cNvPr>
          <p:cNvSpPr/>
          <p:nvPr/>
        </p:nvSpPr>
        <p:spPr>
          <a:xfrm>
            <a:off x="6474292" y="4376893"/>
            <a:ext cx="1914078" cy="2779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05AAFE3B-9112-6747-AC35-F16B370EB711}"/>
              </a:ext>
            </a:extLst>
          </p:cNvPr>
          <p:cNvSpPr txBox="1"/>
          <p:nvPr/>
        </p:nvSpPr>
        <p:spPr>
          <a:xfrm>
            <a:off x="6656098" y="4396980"/>
            <a:ext cx="17091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b="1" dirty="0"/>
              <a:t>RESETEAR CONTRASEÑA</a:t>
            </a:r>
          </a:p>
        </p:txBody>
      </p:sp>
    </p:spTree>
    <p:extLst>
      <p:ext uri="{BB962C8B-B14F-4D97-AF65-F5344CB8AC3E}">
        <p14:creationId xmlns:p14="http://schemas.microsoft.com/office/powerpoint/2010/main" val="3433002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6AF03753-3486-50B2-F0FD-661CB0D84AC9}"/>
              </a:ext>
            </a:extLst>
          </p:cNvPr>
          <p:cNvSpPr/>
          <p:nvPr/>
        </p:nvSpPr>
        <p:spPr>
          <a:xfrm>
            <a:off x="3709638" y="1401337"/>
            <a:ext cx="3821151" cy="290303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BF24788-5549-138F-DF3B-6F8034047340}"/>
              </a:ext>
            </a:extLst>
          </p:cNvPr>
          <p:cNvSpPr txBox="1"/>
          <p:nvPr/>
        </p:nvSpPr>
        <p:spPr>
          <a:xfrm>
            <a:off x="3934243" y="1540023"/>
            <a:ext cx="2224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Cambiar contraseña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5C4540FD-A515-9ECF-B72A-DF681AC1CC05}"/>
              </a:ext>
            </a:extLst>
          </p:cNvPr>
          <p:cNvSpPr/>
          <p:nvPr/>
        </p:nvSpPr>
        <p:spPr>
          <a:xfrm>
            <a:off x="3996439" y="2099338"/>
            <a:ext cx="318157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64C27C1-3CDD-FE80-7AD8-8568C3BDAA78}"/>
              </a:ext>
            </a:extLst>
          </p:cNvPr>
          <p:cNvSpPr txBox="1"/>
          <p:nvPr/>
        </p:nvSpPr>
        <p:spPr>
          <a:xfrm>
            <a:off x="3996440" y="2138525"/>
            <a:ext cx="21934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Ingrese contraseña actual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B8FDB4A9-3D78-CE65-9904-6A9B965D8B28}"/>
              </a:ext>
            </a:extLst>
          </p:cNvPr>
          <p:cNvSpPr/>
          <p:nvPr/>
        </p:nvSpPr>
        <p:spPr>
          <a:xfrm>
            <a:off x="4623798" y="3793684"/>
            <a:ext cx="1914078" cy="27790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A92A0C8B-4444-3E8C-F808-7CC1CB4B1450}"/>
              </a:ext>
            </a:extLst>
          </p:cNvPr>
          <p:cNvSpPr txBox="1"/>
          <p:nvPr/>
        </p:nvSpPr>
        <p:spPr>
          <a:xfrm>
            <a:off x="4805604" y="3813771"/>
            <a:ext cx="165782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50" b="1" dirty="0"/>
              <a:t>CAMBIAR CONTRASEÑA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4CE4BFC1-0BBF-0471-4C3E-3C2C34750491}"/>
              </a:ext>
            </a:extLst>
          </p:cNvPr>
          <p:cNvSpPr/>
          <p:nvPr/>
        </p:nvSpPr>
        <p:spPr>
          <a:xfrm>
            <a:off x="3996439" y="2576171"/>
            <a:ext cx="318157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F768EEF8-977C-4969-D05C-42261FCA2E31}"/>
              </a:ext>
            </a:extLst>
          </p:cNvPr>
          <p:cNvSpPr txBox="1"/>
          <p:nvPr/>
        </p:nvSpPr>
        <p:spPr>
          <a:xfrm>
            <a:off x="3996440" y="2615358"/>
            <a:ext cx="21734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Ingrese nueva contraseña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B9C01CFF-C0AF-82BC-A2A2-8F7DAA5C71B6}"/>
              </a:ext>
            </a:extLst>
          </p:cNvPr>
          <p:cNvSpPr/>
          <p:nvPr/>
        </p:nvSpPr>
        <p:spPr>
          <a:xfrm>
            <a:off x="3991895" y="3035444"/>
            <a:ext cx="318157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B2522AE2-D9BD-986E-52B4-7D0C7DACC276}"/>
              </a:ext>
            </a:extLst>
          </p:cNvPr>
          <p:cNvSpPr txBox="1"/>
          <p:nvPr/>
        </p:nvSpPr>
        <p:spPr>
          <a:xfrm>
            <a:off x="3991896" y="3074631"/>
            <a:ext cx="31815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/>
              <a:t>Ingrese nuevamente nueva contraseña</a:t>
            </a:r>
          </a:p>
        </p:txBody>
      </p:sp>
    </p:spTree>
    <p:extLst>
      <p:ext uri="{BB962C8B-B14F-4D97-AF65-F5344CB8AC3E}">
        <p14:creationId xmlns:p14="http://schemas.microsoft.com/office/powerpoint/2010/main" val="31149007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</TotalTime>
  <Words>1086</Words>
  <Application>Microsoft Macintosh PowerPoint</Application>
  <PresentationFormat>Panorámica</PresentationFormat>
  <Paragraphs>293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ALFREDO ENRIQUE RICCI ALE</dc:creator>
  <cp:lastModifiedBy>ALFREDO ENRIQUE RICCI ALE</cp:lastModifiedBy>
  <cp:revision>7</cp:revision>
  <dcterms:created xsi:type="dcterms:W3CDTF">2025-05-05T14:51:17Z</dcterms:created>
  <dcterms:modified xsi:type="dcterms:W3CDTF">2025-05-21T16:54:55Z</dcterms:modified>
</cp:coreProperties>
</file>