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88"/>
    <p:restoredTop sz="97248"/>
  </p:normalViewPr>
  <p:slideViewPr>
    <p:cSldViewPr snapToGrid="0">
      <p:cViewPr varScale="1">
        <p:scale>
          <a:sx n="174" d="100"/>
          <a:sy n="174" d="100"/>
        </p:scale>
        <p:origin x="3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0953E-8604-94D2-1772-8A261915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2A98D1-47A2-980D-634F-02311B79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6CD36-9F8B-1FF2-59D2-FE1C1979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5DF102-6721-A3E1-70A8-C674AFCC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29CE0-CCF4-D17C-8BED-B1BE682A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17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D20FE-5E7E-A74C-8CC2-E9A134A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2E5FA8-5E35-3901-B47D-759CBBA4B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3C7D5-22CB-68C4-C874-36379833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FC92DB-182D-3738-BC38-D6A7E529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8E5DF-ABC3-9E37-5D87-454445A6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47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FAEB2-E7D9-D8DE-8A41-41FA77444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12CC63-B1F2-A7BD-7E6C-E7BBA3D08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DE652E-D5F7-F0B1-58DC-E8FF557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6319A-0F8F-691A-FE80-72FB218B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2C761-FF5B-5DB5-7263-5092440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16EAE-AC5C-596B-3B86-B22E8032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BBA3BC-C699-43A2-9BF6-9002C257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18BA0-06D8-869C-36E8-1E7B5485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9FECF-F14A-2369-4B41-171B9C73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6898D-AC9A-E97C-52B8-5941F43E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67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87889-E2F5-1DD3-374D-4AF7F589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E0261-FA47-01FC-5DE2-7780DE3E5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DA12B0-C38A-F2C3-3491-9FBB6925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F09F3-E7DF-DF32-100D-9CBA34A9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B949F-C00F-E19D-32A5-1E759950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71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10806-F2E0-8850-B28A-904D39C8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9899C-3BA7-8F75-99E1-7A46F521D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0A6E9-5A48-5CAD-0470-B8680D81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053EED-6F79-12A7-3B7F-490A609F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562AD-926B-9A83-9612-46BACE9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5E565E-DDEE-3A5E-EC19-470574A1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1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AE66-62A9-C99A-7BB0-BADF619B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EF7216-3DE9-B55F-A289-73A635CD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B69BFB-0A95-CF90-F6F9-CEB2E869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003D14-987A-A6C5-7D09-898BA2E02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4CD2E5-0934-FBBB-0462-2254D8B8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A8AE29-77E3-3801-4767-070CDE90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60EE85-DBA9-DAA0-9FE9-B7076D69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12094F-F9F9-A0A1-D875-39623FB8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6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A8378-E99B-C695-84E1-A94CDDCD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D7BC89-3506-75C1-FA9F-4A81751F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580CAD-6452-F611-3F74-1D53DD3B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057BC0-638C-915E-9FD7-C34CF5F0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4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976B2D-0081-9BAA-5CFA-A9A2F91D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6BD428-EE5B-96BF-12F8-FB405FA3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AAE5D7-D4FD-0D35-C661-5896B730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078F5-9316-3EB7-9EE4-5EA39A64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FF317-03A8-5E6C-0FBF-B9A8761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7169F-B519-793D-A7BB-C43D8A97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0CF895-3C4A-3634-D7A5-63EB8112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E0DB4-F91D-830E-608C-DEB785DF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F2D351-EECA-0DAC-1A0C-BC8E41B3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51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E3C66-867F-00C8-119E-6BF4685E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76F62C-F0EA-EAF5-BADB-591C1D249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FD393D-6A95-DF4F-5B77-00A05FB5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AFC24C-497F-3467-EDC3-CC8401A9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45C3D0-0576-93B9-CF64-9B588A6C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A148DD-7107-C1CD-172E-A4090380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5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3926CC-E67A-21F2-89A3-C067424E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A430B2-CC8A-AF77-ED7B-7EC84184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92AC4-7939-BADF-6A9C-3B82B0B2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237F6-9C76-CF49-A4CB-6D491BD5ABEF}" type="datetimeFigureOut">
              <a:rPr lang="es-ES" smtClean="0"/>
              <a:t>20/5/25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CCA56-39A6-DC42-C984-21DE4B4E6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402C6-8BDD-24C9-C171-C301E6BDA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15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2C0630-4A0E-F722-C13A-159DF2A40981}"/>
              </a:ext>
            </a:extLst>
          </p:cNvPr>
          <p:cNvSpPr/>
          <p:nvPr/>
        </p:nvSpPr>
        <p:spPr>
          <a:xfrm>
            <a:off x="581060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5F4FD1-1782-8509-C106-C6C7DC16E3CF}"/>
              </a:ext>
            </a:extLst>
          </p:cNvPr>
          <p:cNvSpPr txBox="1"/>
          <p:nvPr/>
        </p:nvSpPr>
        <p:spPr>
          <a:xfrm>
            <a:off x="493047" y="31710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Productos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0A66AD-82E1-0E79-D912-B84EB0DAF1B4}"/>
              </a:ext>
            </a:extLst>
          </p:cNvPr>
          <p:cNvSpPr/>
          <p:nvPr/>
        </p:nvSpPr>
        <p:spPr>
          <a:xfrm>
            <a:off x="2008807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23216-8944-1F17-29CD-CA0251FF38A5}"/>
              </a:ext>
            </a:extLst>
          </p:cNvPr>
          <p:cNvSpPr/>
          <p:nvPr/>
        </p:nvSpPr>
        <p:spPr>
          <a:xfrm>
            <a:off x="6480610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07D7E3-17AC-165F-326F-BA2AEF570453}"/>
              </a:ext>
            </a:extLst>
          </p:cNvPr>
          <p:cNvSpPr txBox="1"/>
          <p:nvPr/>
        </p:nvSpPr>
        <p:spPr>
          <a:xfrm>
            <a:off x="691443" y="86533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5108EF-1A76-C1A9-5508-A294F9BF4875}"/>
              </a:ext>
            </a:extLst>
          </p:cNvPr>
          <p:cNvSpPr txBox="1"/>
          <p:nvPr/>
        </p:nvSpPr>
        <p:spPr>
          <a:xfrm>
            <a:off x="2119189" y="86533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5935E8-456A-6843-D831-2389BFE44CEF}"/>
              </a:ext>
            </a:extLst>
          </p:cNvPr>
          <p:cNvSpPr/>
          <p:nvPr/>
        </p:nvSpPr>
        <p:spPr>
          <a:xfrm>
            <a:off x="7908357" y="841339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43305C0-EB8B-67AA-83CC-8B80F1BF2ECC}"/>
              </a:ext>
            </a:extLst>
          </p:cNvPr>
          <p:cNvSpPr txBox="1"/>
          <p:nvPr/>
        </p:nvSpPr>
        <p:spPr>
          <a:xfrm>
            <a:off x="6877930" y="86533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65368F-E482-1922-C7B6-9D928EEB5B2F}"/>
              </a:ext>
            </a:extLst>
          </p:cNvPr>
          <p:cNvSpPr txBox="1"/>
          <p:nvPr/>
        </p:nvSpPr>
        <p:spPr>
          <a:xfrm>
            <a:off x="8217913" y="846448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4947218-5BB6-5E8B-1F1A-BC103B03514D}"/>
              </a:ext>
            </a:extLst>
          </p:cNvPr>
          <p:cNvSpPr/>
          <p:nvPr/>
        </p:nvSpPr>
        <p:spPr>
          <a:xfrm>
            <a:off x="572200" y="1131243"/>
            <a:ext cx="8676140" cy="4216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235D0E6-DDF3-0F90-209E-B53F8436E7E6}"/>
              </a:ext>
            </a:extLst>
          </p:cNvPr>
          <p:cNvSpPr txBox="1"/>
          <p:nvPr/>
        </p:nvSpPr>
        <p:spPr>
          <a:xfrm>
            <a:off x="3546937" y="1280422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A11D36-BDB6-89F0-85F7-DF20D18725FB}"/>
              </a:ext>
            </a:extLst>
          </p:cNvPr>
          <p:cNvSpPr txBox="1"/>
          <p:nvPr/>
        </p:nvSpPr>
        <p:spPr>
          <a:xfrm>
            <a:off x="4446959" y="1280422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Nombre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3BE175-99AC-7EE2-9736-2B6C721829AF}"/>
              </a:ext>
            </a:extLst>
          </p:cNvPr>
          <p:cNvSpPr txBox="1"/>
          <p:nvPr/>
        </p:nvSpPr>
        <p:spPr>
          <a:xfrm>
            <a:off x="6518648" y="1280422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2D257D-134E-3BC0-9751-5764D3786D9A}"/>
              </a:ext>
            </a:extLst>
          </p:cNvPr>
          <p:cNvSpPr/>
          <p:nvPr/>
        </p:nvSpPr>
        <p:spPr>
          <a:xfrm>
            <a:off x="3370337" y="1576047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6CF90E5-03F7-D4C5-447E-6C9B2D6BDC67}"/>
              </a:ext>
            </a:extLst>
          </p:cNvPr>
          <p:cNvSpPr txBox="1"/>
          <p:nvPr/>
        </p:nvSpPr>
        <p:spPr>
          <a:xfrm>
            <a:off x="4448752" y="1687614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Pollo a la braza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53CFEF1-F463-1DBF-ADDD-8A69FBD599B7}"/>
              </a:ext>
            </a:extLst>
          </p:cNvPr>
          <p:cNvSpPr txBox="1"/>
          <p:nvPr/>
        </p:nvSpPr>
        <p:spPr>
          <a:xfrm>
            <a:off x="6518648" y="1687614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C9F0C40-AF59-7903-AA49-A68918DB71D0}"/>
              </a:ext>
            </a:extLst>
          </p:cNvPr>
          <p:cNvSpPr txBox="1"/>
          <p:nvPr/>
        </p:nvSpPr>
        <p:spPr>
          <a:xfrm>
            <a:off x="778590" y="128367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Fecha actualización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E76481-2603-C11A-828D-1F196C28E5FD}"/>
              </a:ext>
            </a:extLst>
          </p:cNvPr>
          <p:cNvSpPr txBox="1"/>
          <p:nvPr/>
        </p:nvSpPr>
        <p:spPr>
          <a:xfrm>
            <a:off x="2360026" y="1285006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Usuario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47AE348-CAA8-222C-64F2-B81F66C5EC09}"/>
              </a:ext>
            </a:extLst>
          </p:cNvPr>
          <p:cNvSpPr txBox="1"/>
          <p:nvPr/>
        </p:nvSpPr>
        <p:spPr>
          <a:xfrm>
            <a:off x="778590" y="1686283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69AC35-31D2-316A-F984-32A701099335}"/>
              </a:ext>
            </a:extLst>
          </p:cNvPr>
          <p:cNvSpPr txBox="1"/>
          <p:nvPr/>
        </p:nvSpPr>
        <p:spPr>
          <a:xfrm>
            <a:off x="2298393" y="1687614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4851E4-630B-A65F-55F7-22654480BF99}"/>
              </a:ext>
            </a:extLst>
          </p:cNvPr>
          <p:cNvSpPr txBox="1"/>
          <p:nvPr/>
        </p:nvSpPr>
        <p:spPr>
          <a:xfrm>
            <a:off x="8314109" y="168628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829C7C9-7C9C-CA91-7347-9BF8CFC756A0}"/>
              </a:ext>
            </a:extLst>
          </p:cNvPr>
          <p:cNvCxnSpPr>
            <a:cxnSpLocks/>
          </p:cNvCxnSpPr>
          <p:nvPr/>
        </p:nvCxnSpPr>
        <p:spPr>
          <a:xfrm>
            <a:off x="691443" y="1534338"/>
            <a:ext cx="8474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976AD09-EE8E-71AF-BAEF-45DD5539959B}"/>
              </a:ext>
            </a:extLst>
          </p:cNvPr>
          <p:cNvSpPr/>
          <p:nvPr/>
        </p:nvSpPr>
        <p:spPr>
          <a:xfrm>
            <a:off x="3370337" y="2258133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30F0A8C-965D-A8F4-B4FA-0842D675386F}"/>
              </a:ext>
            </a:extLst>
          </p:cNvPr>
          <p:cNvSpPr txBox="1"/>
          <p:nvPr/>
        </p:nvSpPr>
        <p:spPr>
          <a:xfrm>
            <a:off x="4448752" y="2369700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Pollo a la braza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96F6BE2-127C-613A-05D0-12D28A68D05D}"/>
              </a:ext>
            </a:extLst>
          </p:cNvPr>
          <p:cNvSpPr txBox="1"/>
          <p:nvPr/>
        </p:nvSpPr>
        <p:spPr>
          <a:xfrm>
            <a:off x="6518648" y="2369700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BDADC29-214A-9EA5-9790-17FF921BA872}"/>
              </a:ext>
            </a:extLst>
          </p:cNvPr>
          <p:cNvSpPr txBox="1"/>
          <p:nvPr/>
        </p:nvSpPr>
        <p:spPr>
          <a:xfrm>
            <a:off x="778590" y="2368369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F5EF92E-F388-F2BA-3D6A-E523A22652E6}"/>
              </a:ext>
            </a:extLst>
          </p:cNvPr>
          <p:cNvSpPr txBox="1"/>
          <p:nvPr/>
        </p:nvSpPr>
        <p:spPr>
          <a:xfrm>
            <a:off x="2298393" y="2369700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A234528-2D12-3CED-4F40-2E5FCE21473A}"/>
              </a:ext>
            </a:extLst>
          </p:cNvPr>
          <p:cNvSpPr txBox="1"/>
          <p:nvPr/>
        </p:nvSpPr>
        <p:spPr>
          <a:xfrm>
            <a:off x="8314109" y="236836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9D7930A-9DC9-D322-2741-F1B2D70320FA}"/>
              </a:ext>
            </a:extLst>
          </p:cNvPr>
          <p:cNvSpPr/>
          <p:nvPr/>
        </p:nvSpPr>
        <p:spPr>
          <a:xfrm>
            <a:off x="3370337" y="2896354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5CCD9EB-1F6F-4E79-894C-1467165991C0}"/>
              </a:ext>
            </a:extLst>
          </p:cNvPr>
          <p:cNvSpPr txBox="1"/>
          <p:nvPr/>
        </p:nvSpPr>
        <p:spPr>
          <a:xfrm>
            <a:off x="4448752" y="3007921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Pollo a la braza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0B4FDCC-CC35-1228-A765-2384CEAB98AC}"/>
              </a:ext>
            </a:extLst>
          </p:cNvPr>
          <p:cNvSpPr txBox="1"/>
          <p:nvPr/>
        </p:nvSpPr>
        <p:spPr>
          <a:xfrm>
            <a:off x="6518648" y="3007921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55D10C9-AE33-C4E7-AB88-B7FFE5FD205A}"/>
              </a:ext>
            </a:extLst>
          </p:cNvPr>
          <p:cNvSpPr txBox="1"/>
          <p:nvPr/>
        </p:nvSpPr>
        <p:spPr>
          <a:xfrm>
            <a:off x="778590" y="3006590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D5BA30B-AB27-17BE-D936-DF3A94F0CE65}"/>
              </a:ext>
            </a:extLst>
          </p:cNvPr>
          <p:cNvSpPr txBox="1"/>
          <p:nvPr/>
        </p:nvSpPr>
        <p:spPr>
          <a:xfrm>
            <a:off x="2298393" y="3007921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9575033-5882-C33F-9EFC-2A74A7E09D49}"/>
              </a:ext>
            </a:extLst>
          </p:cNvPr>
          <p:cNvSpPr txBox="1"/>
          <p:nvPr/>
        </p:nvSpPr>
        <p:spPr>
          <a:xfrm>
            <a:off x="8314109" y="300659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0966BE2-2B92-0F34-E93C-28C036ECC460}"/>
              </a:ext>
            </a:extLst>
          </p:cNvPr>
          <p:cNvSpPr/>
          <p:nvPr/>
        </p:nvSpPr>
        <p:spPr>
          <a:xfrm>
            <a:off x="3522996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D965318-B991-CC5C-F953-0DD9F5351A12}"/>
              </a:ext>
            </a:extLst>
          </p:cNvPr>
          <p:cNvSpPr/>
          <p:nvPr/>
        </p:nvSpPr>
        <p:spPr>
          <a:xfrm>
            <a:off x="4950743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C91077B-539F-3983-B6F1-098371780FF1}"/>
              </a:ext>
            </a:extLst>
          </p:cNvPr>
          <p:cNvSpPr txBox="1"/>
          <p:nvPr/>
        </p:nvSpPr>
        <p:spPr>
          <a:xfrm>
            <a:off x="3633379" y="85933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7A51096-8F98-55B6-20F7-040FF8887117}"/>
              </a:ext>
            </a:extLst>
          </p:cNvPr>
          <p:cNvSpPr txBox="1"/>
          <p:nvPr/>
        </p:nvSpPr>
        <p:spPr>
          <a:xfrm>
            <a:off x="5061125" y="85933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884254E-2C0B-5DF4-5F8F-278397B35DD6}"/>
              </a:ext>
            </a:extLst>
          </p:cNvPr>
          <p:cNvSpPr/>
          <p:nvPr/>
        </p:nvSpPr>
        <p:spPr>
          <a:xfrm>
            <a:off x="583795" y="5660915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B7D69A5-8EE9-95A8-2C04-1F1B1700E125}"/>
              </a:ext>
            </a:extLst>
          </p:cNvPr>
          <p:cNvSpPr txBox="1"/>
          <p:nvPr/>
        </p:nvSpPr>
        <p:spPr>
          <a:xfrm>
            <a:off x="765601" y="5681002"/>
            <a:ext cx="15327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AGREGAR PRODUCTO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B4D8F8-C740-03C5-17E6-0243D2890DA8}"/>
              </a:ext>
            </a:extLst>
          </p:cNvPr>
          <p:cNvSpPr txBox="1"/>
          <p:nvPr/>
        </p:nvSpPr>
        <p:spPr>
          <a:xfrm>
            <a:off x="3992893" y="4953487"/>
            <a:ext cx="1207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1    2   3   4   5  6    7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BA229F-7B28-A9CA-F14E-293FDCF748C5}"/>
              </a:ext>
            </a:extLst>
          </p:cNvPr>
          <p:cNvSpPr txBox="1"/>
          <p:nvPr/>
        </p:nvSpPr>
        <p:spPr>
          <a:xfrm>
            <a:off x="9822152" y="2950433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registros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6DF42A71-AB70-FDE4-66C0-FC5C732DAC42}"/>
              </a:ext>
            </a:extLst>
          </p:cNvPr>
          <p:cNvSpPr/>
          <p:nvPr/>
        </p:nvSpPr>
        <p:spPr>
          <a:xfrm>
            <a:off x="9470725" y="1813241"/>
            <a:ext cx="320046" cy="2528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71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3F92F-007C-D8D8-18F7-6CC3950FF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EF470D-023F-53C2-C8C7-8BF85C8C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4" y="0"/>
            <a:ext cx="11763188" cy="6771296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0CD5C014-5DD2-24B2-7383-E8F444796C12}"/>
              </a:ext>
            </a:extLst>
          </p:cNvPr>
          <p:cNvSpPr/>
          <p:nvPr/>
        </p:nvSpPr>
        <p:spPr>
          <a:xfrm>
            <a:off x="1847580" y="1497436"/>
            <a:ext cx="537328" cy="2434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95FEA7-6F54-FDCC-7E6D-8532AC42914F}"/>
              </a:ext>
            </a:extLst>
          </p:cNvPr>
          <p:cNvSpPr txBox="1"/>
          <p:nvPr/>
        </p:nvSpPr>
        <p:spPr>
          <a:xfrm>
            <a:off x="1826558" y="1497436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22143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685DF-EE86-B008-1827-15B4D0A73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DF0889-D0F3-6E2B-A96E-5426064164F3}"/>
              </a:ext>
            </a:extLst>
          </p:cNvPr>
          <p:cNvSpPr/>
          <p:nvPr/>
        </p:nvSpPr>
        <p:spPr>
          <a:xfrm>
            <a:off x="2017609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846862-9AF1-1B36-390F-D595736C47E6}"/>
              </a:ext>
            </a:extLst>
          </p:cNvPr>
          <p:cNvSpPr txBox="1"/>
          <p:nvPr/>
        </p:nvSpPr>
        <p:spPr>
          <a:xfrm>
            <a:off x="493047" y="31710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Productos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843114-3B2C-9FCE-8F4D-3583BC0C98B1}"/>
              </a:ext>
            </a:extLst>
          </p:cNvPr>
          <p:cNvSpPr/>
          <p:nvPr/>
        </p:nvSpPr>
        <p:spPr>
          <a:xfrm>
            <a:off x="3445356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B83266-A4E3-F32B-AFCB-E6CC7FF0C49E}"/>
              </a:ext>
            </a:extLst>
          </p:cNvPr>
          <p:cNvSpPr/>
          <p:nvPr/>
        </p:nvSpPr>
        <p:spPr>
          <a:xfrm>
            <a:off x="9428590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50B96A-0AEF-CE4E-F63B-8A7F33053984}"/>
              </a:ext>
            </a:extLst>
          </p:cNvPr>
          <p:cNvSpPr txBox="1"/>
          <p:nvPr/>
        </p:nvSpPr>
        <p:spPr>
          <a:xfrm>
            <a:off x="2127992" y="86533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30A61E-9A63-1E8C-2176-8BE28A2159BA}"/>
              </a:ext>
            </a:extLst>
          </p:cNvPr>
          <p:cNvSpPr txBox="1"/>
          <p:nvPr/>
        </p:nvSpPr>
        <p:spPr>
          <a:xfrm>
            <a:off x="3555738" y="86533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BE8372-61DF-6EAF-6A66-1506533D2171}"/>
              </a:ext>
            </a:extLst>
          </p:cNvPr>
          <p:cNvSpPr/>
          <p:nvPr/>
        </p:nvSpPr>
        <p:spPr>
          <a:xfrm>
            <a:off x="10856337" y="841339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62EFA22-A6FE-14EB-5BE5-DCF13D63A7DD}"/>
              </a:ext>
            </a:extLst>
          </p:cNvPr>
          <p:cNvSpPr txBox="1"/>
          <p:nvPr/>
        </p:nvSpPr>
        <p:spPr>
          <a:xfrm>
            <a:off x="9825910" y="86533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3625C1-EF41-2298-2F46-366E21B5EA53}"/>
              </a:ext>
            </a:extLst>
          </p:cNvPr>
          <p:cNvSpPr txBox="1"/>
          <p:nvPr/>
        </p:nvSpPr>
        <p:spPr>
          <a:xfrm>
            <a:off x="11165893" y="846448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BB31FCE-8A56-08F4-0D34-71498F648062}"/>
              </a:ext>
            </a:extLst>
          </p:cNvPr>
          <p:cNvSpPr/>
          <p:nvPr/>
        </p:nvSpPr>
        <p:spPr>
          <a:xfrm>
            <a:off x="572200" y="1131243"/>
            <a:ext cx="10705400" cy="4216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FD6AEC0-F0EA-D741-AD07-FAC21158A8F7}"/>
              </a:ext>
            </a:extLst>
          </p:cNvPr>
          <p:cNvSpPr/>
          <p:nvPr/>
        </p:nvSpPr>
        <p:spPr>
          <a:xfrm>
            <a:off x="4959545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BDC522F-2CDA-42EA-BE9A-A583784A833C}"/>
              </a:ext>
            </a:extLst>
          </p:cNvPr>
          <p:cNvSpPr/>
          <p:nvPr/>
        </p:nvSpPr>
        <p:spPr>
          <a:xfrm>
            <a:off x="6387292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EED93DB-3598-66BE-0724-365B1E39E5B6}"/>
              </a:ext>
            </a:extLst>
          </p:cNvPr>
          <p:cNvSpPr txBox="1"/>
          <p:nvPr/>
        </p:nvSpPr>
        <p:spPr>
          <a:xfrm>
            <a:off x="5069928" y="85933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F3192D1-C201-F8BB-C5EC-5CA748D4A5EF}"/>
              </a:ext>
            </a:extLst>
          </p:cNvPr>
          <p:cNvSpPr txBox="1"/>
          <p:nvPr/>
        </p:nvSpPr>
        <p:spPr>
          <a:xfrm>
            <a:off x="6497674" y="85933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7060474-BAE3-B49D-05FA-08B1D6B5B231}"/>
              </a:ext>
            </a:extLst>
          </p:cNvPr>
          <p:cNvSpPr/>
          <p:nvPr/>
        </p:nvSpPr>
        <p:spPr>
          <a:xfrm>
            <a:off x="583795" y="5660915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E1D3DDC-D205-0D4F-5D56-6FC6483568AC}"/>
              </a:ext>
            </a:extLst>
          </p:cNvPr>
          <p:cNvSpPr txBox="1"/>
          <p:nvPr/>
        </p:nvSpPr>
        <p:spPr>
          <a:xfrm>
            <a:off x="765601" y="5681002"/>
            <a:ext cx="15327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AGREGAR PRODUCTO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45C27A-4333-B542-3C98-1E2BFDFA6974}"/>
              </a:ext>
            </a:extLst>
          </p:cNvPr>
          <p:cNvSpPr txBox="1"/>
          <p:nvPr/>
        </p:nvSpPr>
        <p:spPr>
          <a:xfrm>
            <a:off x="11527777" y="2950433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registros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B49B2827-C40F-51B2-8DF6-FBCABB7A90EB}"/>
              </a:ext>
            </a:extLst>
          </p:cNvPr>
          <p:cNvSpPr/>
          <p:nvPr/>
        </p:nvSpPr>
        <p:spPr>
          <a:xfrm>
            <a:off x="11176350" y="1813241"/>
            <a:ext cx="320046" cy="2528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45886EF-28A4-0321-906A-74CD3851E971}"/>
              </a:ext>
            </a:extLst>
          </p:cNvPr>
          <p:cNvSpPr/>
          <p:nvPr/>
        </p:nvSpPr>
        <p:spPr>
          <a:xfrm>
            <a:off x="573453" y="858291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2808ABC-DF79-AF66-E196-71107F7D5B9F}"/>
              </a:ext>
            </a:extLst>
          </p:cNvPr>
          <p:cNvSpPr txBox="1"/>
          <p:nvPr/>
        </p:nvSpPr>
        <p:spPr>
          <a:xfrm>
            <a:off x="1015923" y="87028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Todos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ED90881-A7EE-D255-F46B-911CA9CD3B5D}"/>
              </a:ext>
            </a:extLst>
          </p:cNvPr>
          <p:cNvSpPr/>
          <p:nvPr/>
        </p:nvSpPr>
        <p:spPr>
          <a:xfrm>
            <a:off x="7908357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2E84ED3-5885-6C22-F320-4E89A56C98EA}"/>
              </a:ext>
            </a:extLst>
          </p:cNvPr>
          <p:cNvSpPr txBox="1"/>
          <p:nvPr/>
        </p:nvSpPr>
        <p:spPr>
          <a:xfrm>
            <a:off x="8305677" y="859333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Carta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C97A009-E58F-4F89-00CE-37E5AFA3B4D8}"/>
              </a:ext>
            </a:extLst>
          </p:cNvPr>
          <p:cNvSpPr txBox="1"/>
          <p:nvPr/>
        </p:nvSpPr>
        <p:spPr>
          <a:xfrm>
            <a:off x="654942" y="1279935"/>
            <a:ext cx="14157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BUSCAR PRODUCTO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0088053-60B5-BB01-2A61-2A9DCB4E1079}"/>
              </a:ext>
            </a:extLst>
          </p:cNvPr>
          <p:cNvSpPr/>
          <p:nvPr/>
        </p:nvSpPr>
        <p:spPr>
          <a:xfrm>
            <a:off x="2017609" y="1238640"/>
            <a:ext cx="2767730" cy="2952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A799D1B-602B-293A-9376-D7A104138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5" t="26322" r="54728" b="20913"/>
          <a:stretch/>
        </p:blipFill>
        <p:spPr>
          <a:xfrm>
            <a:off x="654942" y="1654586"/>
            <a:ext cx="3172203" cy="3572855"/>
          </a:xfrm>
          <a:prstGeom prst="rect">
            <a:avLst/>
          </a:prstGeom>
        </p:spPr>
      </p:pic>
      <p:pic>
        <p:nvPicPr>
          <p:cNvPr id="57" name="Imagen 5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699809-075D-66B4-628C-D455B066C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8" t="26322" r="3769" b="20913"/>
          <a:stretch/>
        </p:blipFill>
        <p:spPr>
          <a:xfrm>
            <a:off x="5069928" y="1641936"/>
            <a:ext cx="5898458" cy="3572855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3EAFE4B0-57AB-5E95-16FC-ED61122C70CD}"/>
              </a:ext>
            </a:extLst>
          </p:cNvPr>
          <p:cNvSpPr txBox="1"/>
          <p:nvPr/>
        </p:nvSpPr>
        <p:spPr>
          <a:xfrm>
            <a:off x="4086947" y="1724741"/>
            <a:ext cx="7521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Categoría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85C5AAB-A4A7-221C-336B-D5F8BE5CF0BB}"/>
              </a:ext>
            </a:extLst>
          </p:cNvPr>
          <p:cNvSpPr txBox="1"/>
          <p:nvPr/>
        </p:nvSpPr>
        <p:spPr>
          <a:xfrm>
            <a:off x="3898088" y="2008068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3983533-1887-0133-6532-D0D2751D48A8}"/>
              </a:ext>
            </a:extLst>
          </p:cNvPr>
          <p:cNvSpPr txBox="1"/>
          <p:nvPr/>
        </p:nvSpPr>
        <p:spPr>
          <a:xfrm>
            <a:off x="3893762" y="2253035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23E5F70-72E7-4BBD-D4CA-199988C481F1}"/>
              </a:ext>
            </a:extLst>
          </p:cNvPr>
          <p:cNvSpPr txBox="1"/>
          <p:nvPr/>
        </p:nvSpPr>
        <p:spPr>
          <a:xfrm>
            <a:off x="3893762" y="2515417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20082E4-B8A8-7D49-0CEE-6780E095F9CA}"/>
              </a:ext>
            </a:extLst>
          </p:cNvPr>
          <p:cNvSpPr txBox="1"/>
          <p:nvPr/>
        </p:nvSpPr>
        <p:spPr>
          <a:xfrm>
            <a:off x="3889436" y="2760384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</p:spTree>
    <p:extLst>
      <p:ext uri="{BB962C8B-B14F-4D97-AF65-F5344CB8AC3E}">
        <p14:creationId xmlns:p14="http://schemas.microsoft.com/office/powerpoint/2010/main" val="8688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9F5E6A1F-A0D7-08AB-9BCA-41141CD39D4B}"/>
              </a:ext>
            </a:extLst>
          </p:cNvPr>
          <p:cNvSpPr/>
          <p:nvPr/>
        </p:nvSpPr>
        <p:spPr>
          <a:xfrm>
            <a:off x="1431561" y="836341"/>
            <a:ext cx="2894287" cy="33119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1A73DB-B0F9-6BDD-C149-AB4FCFBD06BE}"/>
              </a:ext>
            </a:extLst>
          </p:cNvPr>
          <p:cNvSpPr txBox="1"/>
          <p:nvPr/>
        </p:nvSpPr>
        <p:spPr>
          <a:xfrm>
            <a:off x="1656165" y="975028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POLLO A LA BRAZA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56B26B7-C3A0-F52F-E37F-5CD44E42E288}"/>
              </a:ext>
            </a:extLst>
          </p:cNvPr>
          <p:cNvSpPr/>
          <p:nvPr/>
        </p:nvSpPr>
        <p:spPr>
          <a:xfrm>
            <a:off x="1835779" y="1536323"/>
            <a:ext cx="1777215" cy="13295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04D3E81-DC7D-0035-4D9B-97BB8AD431B3}"/>
              </a:ext>
            </a:extLst>
          </p:cNvPr>
          <p:cNvSpPr txBox="1"/>
          <p:nvPr/>
        </p:nvSpPr>
        <p:spPr>
          <a:xfrm>
            <a:off x="2011691" y="2074135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FOTO Pollo a la braza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593F328-9273-DFF4-BA2B-8244E32E959D}"/>
              </a:ext>
            </a:extLst>
          </p:cNvPr>
          <p:cNvSpPr txBox="1"/>
          <p:nvPr/>
        </p:nvSpPr>
        <p:spPr>
          <a:xfrm>
            <a:off x="2011691" y="3000815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02ABB45-E13A-D4A7-6F56-2A504C37B7A4}"/>
              </a:ext>
            </a:extLst>
          </p:cNvPr>
          <p:cNvSpPr txBox="1"/>
          <p:nvPr/>
        </p:nvSpPr>
        <p:spPr>
          <a:xfrm>
            <a:off x="1517168" y="3792543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A1D2536-E1A0-6F1F-8140-388710D1A2AB}"/>
              </a:ext>
            </a:extLst>
          </p:cNvPr>
          <p:cNvSpPr txBox="1"/>
          <p:nvPr/>
        </p:nvSpPr>
        <p:spPr>
          <a:xfrm>
            <a:off x="3216090" y="3792543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5C41EB-1F10-6797-03A7-3CEC432D57FA}"/>
              </a:ext>
            </a:extLst>
          </p:cNvPr>
          <p:cNvSpPr txBox="1"/>
          <p:nvPr/>
        </p:nvSpPr>
        <p:spPr>
          <a:xfrm>
            <a:off x="3693945" y="975028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BB86D0E-DE6E-E4A9-2857-B1D840C640AB}"/>
              </a:ext>
            </a:extLst>
          </p:cNvPr>
          <p:cNvSpPr txBox="1"/>
          <p:nvPr/>
        </p:nvSpPr>
        <p:spPr>
          <a:xfrm>
            <a:off x="2011691" y="3206172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274C0B9-E9D9-FC31-3279-F870028A78D7}"/>
              </a:ext>
            </a:extLst>
          </p:cNvPr>
          <p:cNvSpPr txBox="1"/>
          <p:nvPr/>
        </p:nvSpPr>
        <p:spPr>
          <a:xfrm>
            <a:off x="2011691" y="3396679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264CFBA-86A7-8591-61CD-B08274F07A27}"/>
              </a:ext>
            </a:extLst>
          </p:cNvPr>
          <p:cNvSpPr/>
          <p:nvPr/>
        </p:nvSpPr>
        <p:spPr>
          <a:xfrm>
            <a:off x="6096000" y="836341"/>
            <a:ext cx="2894287" cy="37356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6A1D265-D36A-E33F-513B-17B63DDDB503}"/>
              </a:ext>
            </a:extLst>
          </p:cNvPr>
          <p:cNvSpPr txBox="1"/>
          <p:nvPr/>
        </p:nvSpPr>
        <p:spPr>
          <a:xfrm>
            <a:off x="6320604" y="975028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producto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B26C596-4761-D62F-F03E-F164E1DA6E84}"/>
              </a:ext>
            </a:extLst>
          </p:cNvPr>
          <p:cNvSpPr/>
          <p:nvPr/>
        </p:nvSpPr>
        <p:spPr>
          <a:xfrm>
            <a:off x="6382801" y="1534343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3BF362D-A988-6B4A-73FC-BF87667229FA}"/>
              </a:ext>
            </a:extLst>
          </p:cNvPr>
          <p:cNvSpPr txBox="1"/>
          <p:nvPr/>
        </p:nvSpPr>
        <p:spPr>
          <a:xfrm>
            <a:off x="6382801" y="1573530"/>
            <a:ext cx="81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D7D7047-6A48-01E7-DEFA-B7135C612EDC}"/>
              </a:ext>
            </a:extLst>
          </p:cNvPr>
          <p:cNvSpPr/>
          <p:nvPr/>
        </p:nvSpPr>
        <p:spPr>
          <a:xfrm>
            <a:off x="6382801" y="2030190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1AA860C-6AB4-CB2B-CD5D-BC7547A272D9}"/>
              </a:ext>
            </a:extLst>
          </p:cNvPr>
          <p:cNvSpPr txBox="1"/>
          <p:nvPr/>
        </p:nvSpPr>
        <p:spPr>
          <a:xfrm>
            <a:off x="6382801" y="2069377"/>
            <a:ext cx="939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Categoría</a:t>
            </a:r>
          </a:p>
        </p:txBody>
      </p:sp>
      <p:sp>
        <p:nvSpPr>
          <p:cNvPr id="54" name="Triángulo 53">
            <a:extLst>
              <a:ext uri="{FF2B5EF4-FFF2-40B4-BE49-F238E27FC236}">
                <a16:creationId xmlns:a16="http://schemas.microsoft.com/office/drawing/2014/main" id="{637AC184-15D5-2DA0-2005-762D6D936155}"/>
              </a:ext>
            </a:extLst>
          </p:cNvPr>
          <p:cNvSpPr/>
          <p:nvPr/>
        </p:nvSpPr>
        <p:spPr>
          <a:xfrm rot="10800000">
            <a:off x="8051229" y="2150288"/>
            <a:ext cx="122614" cy="1074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6578AD7-E3BE-5D59-6C02-2FC13B58DA8F}"/>
              </a:ext>
            </a:extLst>
          </p:cNvPr>
          <p:cNvSpPr/>
          <p:nvPr/>
        </p:nvSpPr>
        <p:spPr>
          <a:xfrm>
            <a:off x="6382801" y="2526036"/>
            <a:ext cx="1980614" cy="680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08D76EF-89F7-5E43-07BE-912B3E5C666C}"/>
              </a:ext>
            </a:extLst>
          </p:cNvPr>
          <p:cNvSpPr txBox="1"/>
          <p:nvPr/>
        </p:nvSpPr>
        <p:spPr>
          <a:xfrm>
            <a:off x="6382801" y="2565224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Descripción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8961BD1-475B-2B64-1626-23B0F25D23CD}"/>
              </a:ext>
            </a:extLst>
          </p:cNvPr>
          <p:cNvSpPr/>
          <p:nvPr/>
        </p:nvSpPr>
        <p:spPr>
          <a:xfrm>
            <a:off x="6382801" y="3321534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6A79EDA-52B9-7061-4236-F67B9741D1A1}"/>
              </a:ext>
            </a:extLst>
          </p:cNvPr>
          <p:cNvSpPr txBox="1"/>
          <p:nvPr/>
        </p:nvSpPr>
        <p:spPr>
          <a:xfrm>
            <a:off x="6382801" y="3360721"/>
            <a:ext cx="164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Imagen (cuadrada)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401F29D2-6B93-546E-B7F6-6ACC7434E4DE}"/>
              </a:ext>
            </a:extLst>
          </p:cNvPr>
          <p:cNvSpPr/>
          <p:nvPr/>
        </p:nvSpPr>
        <p:spPr>
          <a:xfrm>
            <a:off x="6378257" y="4128168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E14778B-1EEF-7BCD-6433-0825F6983C0B}"/>
              </a:ext>
            </a:extLst>
          </p:cNvPr>
          <p:cNvSpPr txBox="1"/>
          <p:nvPr/>
        </p:nvSpPr>
        <p:spPr>
          <a:xfrm>
            <a:off x="6560063" y="4148255"/>
            <a:ext cx="1443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GRABAR PRODUCTO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B83DE33-1D83-17B7-C2D4-74013F5927CB}"/>
              </a:ext>
            </a:extLst>
          </p:cNvPr>
          <p:cNvSpPr txBox="1"/>
          <p:nvPr/>
        </p:nvSpPr>
        <p:spPr>
          <a:xfrm>
            <a:off x="6258987" y="4904848"/>
            <a:ext cx="384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Validar formulario que no deje datos vacíos </a:t>
            </a:r>
          </a:p>
        </p:txBody>
      </p:sp>
    </p:spTree>
    <p:extLst>
      <p:ext uri="{BB962C8B-B14F-4D97-AF65-F5344CB8AC3E}">
        <p14:creationId xmlns:p14="http://schemas.microsoft.com/office/powerpoint/2010/main" val="69075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2A671-3BD2-20B5-F1C8-6624024FF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1CAD7FE-25E9-B1E4-39DE-9CEF6470E02B}"/>
              </a:ext>
            </a:extLst>
          </p:cNvPr>
          <p:cNvSpPr txBox="1"/>
          <p:nvPr/>
        </p:nvSpPr>
        <p:spPr>
          <a:xfrm>
            <a:off x="2401000" y="449724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Lunes 5 MAYO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522D9A-1E97-A7C0-8101-3B2C3FECAC4F}"/>
              </a:ext>
            </a:extLst>
          </p:cNvPr>
          <p:cNvSpPr txBox="1"/>
          <p:nvPr/>
        </p:nvSpPr>
        <p:spPr>
          <a:xfrm>
            <a:off x="2520243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C20781-1501-EE31-F952-344D4858B70F}"/>
              </a:ext>
            </a:extLst>
          </p:cNvPr>
          <p:cNvSpPr txBox="1"/>
          <p:nvPr/>
        </p:nvSpPr>
        <p:spPr>
          <a:xfrm>
            <a:off x="3947989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E9D64C-8476-A0EB-AD13-F5E99F28F300}"/>
              </a:ext>
            </a:extLst>
          </p:cNvPr>
          <p:cNvSpPr/>
          <p:nvPr/>
        </p:nvSpPr>
        <p:spPr>
          <a:xfrm>
            <a:off x="2401000" y="1298512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DEC67DE-59C5-EE73-9416-81EEA0E97759}"/>
              </a:ext>
            </a:extLst>
          </p:cNvPr>
          <p:cNvSpPr txBox="1"/>
          <p:nvPr/>
        </p:nvSpPr>
        <p:spPr>
          <a:xfrm>
            <a:off x="2445276" y="1437465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FA983EC-3998-3744-E300-B894BAC3548B}"/>
              </a:ext>
            </a:extLst>
          </p:cNvPr>
          <p:cNvSpPr txBox="1"/>
          <p:nvPr/>
        </p:nvSpPr>
        <p:spPr>
          <a:xfrm>
            <a:off x="2445276" y="170337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9E05681-0184-F47A-BD99-3FA9227A401B}"/>
              </a:ext>
            </a:extLst>
          </p:cNvPr>
          <p:cNvSpPr txBox="1"/>
          <p:nvPr/>
        </p:nvSpPr>
        <p:spPr>
          <a:xfrm>
            <a:off x="2445276" y="198128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10A9FB8-733E-966F-5DCD-8239512B91FC}"/>
              </a:ext>
            </a:extLst>
          </p:cNvPr>
          <p:cNvSpPr/>
          <p:nvPr/>
        </p:nvSpPr>
        <p:spPr>
          <a:xfrm>
            <a:off x="422679" y="1008607"/>
            <a:ext cx="1797569" cy="21084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3FA46E-36A6-F1CC-09E8-C49DE1F6CF70}"/>
              </a:ext>
            </a:extLst>
          </p:cNvPr>
          <p:cNvSpPr txBox="1"/>
          <p:nvPr/>
        </p:nvSpPr>
        <p:spPr>
          <a:xfrm>
            <a:off x="821671" y="1051591"/>
            <a:ext cx="77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MAYO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A915BB-FDF2-9EAD-EC71-AFB57301A652}"/>
              </a:ext>
            </a:extLst>
          </p:cNvPr>
          <p:cNvSpPr txBox="1"/>
          <p:nvPr/>
        </p:nvSpPr>
        <p:spPr>
          <a:xfrm>
            <a:off x="558093" y="1483522"/>
            <a:ext cx="827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Calendario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6AACDB-31A1-BB2D-00BB-03DDE8185D47}"/>
              </a:ext>
            </a:extLst>
          </p:cNvPr>
          <p:cNvSpPr txBox="1"/>
          <p:nvPr/>
        </p:nvSpPr>
        <p:spPr>
          <a:xfrm>
            <a:off x="2400999" y="2874630"/>
            <a:ext cx="17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martes 6 MAYO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94E924A-8A03-4D56-EB3B-97D0527CD2CD}"/>
              </a:ext>
            </a:extLst>
          </p:cNvPr>
          <p:cNvSpPr txBox="1"/>
          <p:nvPr/>
        </p:nvSpPr>
        <p:spPr>
          <a:xfrm>
            <a:off x="8706730" y="1025614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64236B3-7557-1481-2DE1-A0D399CFE019}"/>
              </a:ext>
            </a:extLst>
          </p:cNvPr>
          <p:cNvSpPr txBox="1"/>
          <p:nvPr/>
        </p:nvSpPr>
        <p:spPr>
          <a:xfrm>
            <a:off x="10046713" y="1006731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75F8C29-D4ED-CD82-FF06-ECE856A8D397}"/>
              </a:ext>
            </a:extLst>
          </p:cNvPr>
          <p:cNvSpPr txBox="1"/>
          <p:nvPr/>
        </p:nvSpPr>
        <p:spPr>
          <a:xfrm>
            <a:off x="5462179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67E57E2-4DCF-AF3F-6693-01B3B6F68AB5}"/>
              </a:ext>
            </a:extLst>
          </p:cNvPr>
          <p:cNvSpPr txBox="1"/>
          <p:nvPr/>
        </p:nvSpPr>
        <p:spPr>
          <a:xfrm>
            <a:off x="6889925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82A49D2-C5A2-0A10-8FDB-C0FABF906B51}"/>
              </a:ext>
            </a:extLst>
          </p:cNvPr>
          <p:cNvSpPr txBox="1"/>
          <p:nvPr/>
        </p:nvSpPr>
        <p:spPr>
          <a:xfrm>
            <a:off x="3837607" y="1459550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73C0C36-1D9B-4135-B89E-0582137B1DFD}"/>
              </a:ext>
            </a:extLst>
          </p:cNvPr>
          <p:cNvSpPr txBox="1"/>
          <p:nvPr/>
        </p:nvSpPr>
        <p:spPr>
          <a:xfrm>
            <a:off x="3837607" y="1725462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D1E6FD9-C703-0C7C-6090-047B2D678539}"/>
              </a:ext>
            </a:extLst>
          </p:cNvPr>
          <p:cNvSpPr txBox="1"/>
          <p:nvPr/>
        </p:nvSpPr>
        <p:spPr>
          <a:xfrm>
            <a:off x="3837607" y="2003370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5A461EC-91D7-0870-41F0-0DC1696CEAC3}"/>
              </a:ext>
            </a:extLst>
          </p:cNvPr>
          <p:cNvSpPr txBox="1"/>
          <p:nvPr/>
        </p:nvSpPr>
        <p:spPr>
          <a:xfrm>
            <a:off x="532833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D61BDA9-4AB2-84F3-C142-9CD6263DA9ED}"/>
              </a:ext>
            </a:extLst>
          </p:cNvPr>
          <p:cNvSpPr txBox="1"/>
          <p:nvPr/>
        </p:nvSpPr>
        <p:spPr>
          <a:xfrm>
            <a:off x="532833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1B02C0B-0401-543E-7AC4-F02FA46DF757}"/>
              </a:ext>
            </a:extLst>
          </p:cNvPr>
          <p:cNvSpPr txBox="1"/>
          <p:nvPr/>
        </p:nvSpPr>
        <p:spPr>
          <a:xfrm>
            <a:off x="532833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E6D39B8-5CB0-E72C-4021-E4BDA71493BB}"/>
              </a:ext>
            </a:extLst>
          </p:cNvPr>
          <p:cNvSpPr txBox="1"/>
          <p:nvPr/>
        </p:nvSpPr>
        <p:spPr>
          <a:xfrm>
            <a:off x="676548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7AEDE99-7507-8C14-92A2-973956243F35}"/>
              </a:ext>
            </a:extLst>
          </p:cNvPr>
          <p:cNvSpPr txBox="1"/>
          <p:nvPr/>
        </p:nvSpPr>
        <p:spPr>
          <a:xfrm>
            <a:off x="676548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7C2A014-CF4E-B290-6A1D-231B914B4CE9}"/>
              </a:ext>
            </a:extLst>
          </p:cNvPr>
          <p:cNvSpPr txBox="1"/>
          <p:nvPr/>
        </p:nvSpPr>
        <p:spPr>
          <a:xfrm>
            <a:off x="676548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145E9F2-9AA4-ABEA-7E9E-2092D568F41C}"/>
              </a:ext>
            </a:extLst>
          </p:cNvPr>
          <p:cNvSpPr txBox="1"/>
          <p:nvPr/>
        </p:nvSpPr>
        <p:spPr>
          <a:xfrm>
            <a:off x="8118931" y="145426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F42807D-0BE5-5B89-FAC5-68DC16E2F189}"/>
              </a:ext>
            </a:extLst>
          </p:cNvPr>
          <p:cNvSpPr txBox="1"/>
          <p:nvPr/>
        </p:nvSpPr>
        <p:spPr>
          <a:xfrm>
            <a:off x="8118931" y="1720179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51F99D1-496F-0FB0-BD24-0572AE761C18}"/>
              </a:ext>
            </a:extLst>
          </p:cNvPr>
          <p:cNvSpPr txBox="1"/>
          <p:nvPr/>
        </p:nvSpPr>
        <p:spPr>
          <a:xfrm>
            <a:off x="8118931" y="199808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9EF95E1-69EB-F7A0-A6AE-57B4D5467E77}"/>
              </a:ext>
            </a:extLst>
          </p:cNvPr>
          <p:cNvSpPr txBox="1"/>
          <p:nvPr/>
        </p:nvSpPr>
        <p:spPr>
          <a:xfrm>
            <a:off x="9737157" y="143746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9489FBC-B098-0A01-EE81-B38BFFA1486B}"/>
              </a:ext>
            </a:extLst>
          </p:cNvPr>
          <p:cNvSpPr txBox="1"/>
          <p:nvPr/>
        </p:nvSpPr>
        <p:spPr>
          <a:xfrm>
            <a:off x="9737157" y="170337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4779970-1761-F699-9441-805C2D8EA67F}"/>
              </a:ext>
            </a:extLst>
          </p:cNvPr>
          <p:cNvSpPr txBox="1"/>
          <p:nvPr/>
        </p:nvSpPr>
        <p:spPr>
          <a:xfrm>
            <a:off x="9737157" y="198128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8EFDA56-8D52-D725-BF6E-64FFB97D8AD0}"/>
              </a:ext>
            </a:extLst>
          </p:cNvPr>
          <p:cNvSpPr/>
          <p:nvPr/>
        </p:nvSpPr>
        <p:spPr>
          <a:xfrm>
            <a:off x="2400999" y="3580938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57F2C08-8890-A8E2-9085-67983B4D0481}"/>
              </a:ext>
            </a:extLst>
          </p:cNvPr>
          <p:cNvSpPr txBox="1"/>
          <p:nvPr/>
        </p:nvSpPr>
        <p:spPr>
          <a:xfrm>
            <a:off x="2445275" y="3719891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6603C91-AEEF-CE33-C688-BC269846C3B8}"/>
              </a:ext>
            </a:extLst>
          </p:cNvPr>
          <p:cNvSpPr txBox="1"/>
          <p:nvPr/>
        </p:nvSpPr>
        <p:spPr>
          <a:xfrm>
            <a:off x="2445275" y="3985803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F511943-FCB2-B192-04EB-B8E08ED4F3F5}"/>
              </a:ext>
            </a:extLst>
          </p:cNvPr>
          <p:cNvSpPr txBox="1"/>
          <p:nvPr/>
        </p:nvSpPr>
        <p:spPr>
          <a:xfrm>
            <a:off x="2445275" y="4263711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CF73F70-2FBD-6A7D-CC1E-F80EA7D820D7}"/>
              </a:ext>
            </a:extLst>
          </p:cNvPr>
          <p:cNvSpPr txBox="1"/>
          <p:nvPr/>
        </p:nvSpPr>
        <p:spPr>
          <a:xfrm>
            <a:off x="3837606" y="3741976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ECC43CE-2E39-E3CD-DDA2-AFF6BFDD8C35}"/>
              </a:ext>
            </a:extLst>
          </p:cNvPr>
          <p:cNvSpPr txBox="1"/>
          <p:nvPr/>
        </p:nvSpPr>
        <p:spPr>
          <a:xfrm>
            <a:off x="3837606" y="4007888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15B396B-887C-5E22-CB2C-B5C9C55159D4}"/>
              </a:ext>
            </a:extLst>
          </p:cNvPr>
          <p:cNvSpPr txBox="1"/>
          <p:nvPr/>
        </p:nvSpPr>
        <p:spPr>
          <a:xfrm>
            <a:off x="3837606" y="428579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75E9E2-A061-E2F6-A5AA-39B97BA4DA25}"/>
              </a:ext>
            </a:extLst>
          </p:cNvPr>
          <p:cNvSpPr txBox="1"/>
          <p:nvPr/>
        </p:nvSpPr>
        <p:spPr>
          <a:xfrm>
            <a:off x="5328332" y="3736693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8A9333B-A588-92C6-FA5D-FC6AB7C6B45A}"/>
              </a:ext>
            </a:extLst>
          </p:cNvPr>
          <p:cNvSpPr txBox="1"/>
          <p:nvPr/>
        </p:nvSpPr>
        <p:spPr>
          <a:xfrm>
            <a:off x="5328332" y="400260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725DCBA-A5A4-402C-9550-2AC64EFC4B6D}"/>
              </a:ext>
            </a:extLst>
          </p:cNvPr>
          <p:cNvSpPr txBox="1"/>
          <p:nvPr/>
        </p:nvSpPr>
        <p:spPr>
          <a:xfrm>
            <a:off x="5328332" y="4280513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59913ED5-6DFB-8A43-9C41-0268083918CF}"/>
              </a:ext>
            </a:extLst>
          </p:cNvPr>
          <p:cNvSpPr txBox="1"/>
          <p:nvPr/>
        </p:nvSpPr>
        <p:spPr>
          <a:xfrm>
            <a:off x="6765482" y="3736693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C5A37C4-CD8B-573E-25C1-ACC7F34260B9}"/>
              </a:ext>
            </a:extLst>
          </p:cNvPr>
          <p:cNvSpPr txBox="1"/>
          <p:nvPr/>
        </p:nvSpPr>
        <p:spPr>
          <a:xfrm>
            <a:off x="6765482" y="400260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D535D60D-3B1A-812F-D746-E7A5A776D2A2}"/>
              </a:ext>
            </a:extLst>
          </p:cNvPr>
          <p:cNvSpPr txBox="1"/>
          <p:nvPr/>
        </p:nvSpPr>
        <p:spPr>
          <a:xfrm>
            <a:off x="6765482" y="4280513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F9F5151-51D8-38FF-31A0-3EDA5148AC26}"/>
              </a:ext>
            </a:extLst>
          </p:cNvPr>
          <p:cNvSpPr txBox="1"/>
          <p:nvPr/>
        </p:nvSpPr>
        <p:spPr>
          <a:xfrm>
            <a:off x="8118930" y="3736693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D0EF4379-9A7F-3D7E-06AC-DA1F3774B6A7}"/>
              </a:ext>
            </a:extLst>
          </p:cNvPr>
          <p:cNvSpPr txBox="1"/>
          <p:nvPr/>
        </p:nvSpPr>
        <p:spPr>
          <a:xfrm>
            <a:off x="8118930" y="4002605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117D8A3-2F95-60D9-FEF9-48E59A98C3B5}"/>
              </a:ext>
            </a:extLst>
          </p:cNvPr>
          <p:cNvSpPr txBox="1"/>
          <p:nvPr/>
        </p:nvSpPr>
        <p:spPr>
          <a:xfrm>
            <a:off x="8118930" y="4280513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B952B466-4E8A-0C46-774D-F0D5D53C7705}"/>
              </a:ext>
            </a:extLst>
          </p:cNvPr>
          <p:cNvSpPr txBox="1"/>
          <p:nvPr/>
        </p:nvSpPr>
        <p:spPr>
          <a:xfrm>
            <a:off x="9737156" y="3719891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8C810B6-AA45-F1E5-C01D-15B28C0D8F29}"/>
              </a:ext>
            </a:extLst>
          </p:cNvPr>
          <p:cNvSpPr txBox="1"/>
          <p:nvPr/>
        </p:nvSpPr>
        <p:spPr>
          <a:xfrm>
            <a:off x="9737156" y="3985803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462C4B8-26D3-5B0C-BE51-73FA3F7ED8ED}"/>
              </a:ext>
            </a:extLst>
          </p:cNvPr>
          <p:cNvSpPr txBox="1"/>
          <p:nvPr/>
        </p:nvSpPr>
        <p:spPr>
          <a:xfrm>
            <a:off x="9737156" y="4263711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65FD1559-5197-174F-6F7D-73048709AFE9}"/>
              </a:ext>
            </a:extLst>
          </p:cNvPr>
          <p:cNvSpPr txBox="1"/>
          <p:nvPr/>
        </p:nvSpPr>
        <p:spPr>
          <a:xfrm>
            <a:off x="2409859" y="5154623"/>
            <a:ext cx="198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Miercoles</a:t>
            </a:r>
            <a:r>
              <a:rPr lang="es-ES" dirty="0"/>
              <a:t> 7 MAYO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6EBF3B0F-5E6E-BA07-D3C2-A3DF2D925B95}"/>
              </a:ext>
            </a:extLst>
          </p:cNvPr>
          <p:cNvSpPr/>
          <p:nvPr/>
        </p:nvSpPr>
        <p:spPr>
          <a:xfrm>
            <a:off x="2409859" y="5860931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C068CF4A-F5AC-7A84-4A37-3AD7EF428AEC}"/>
              </a:ext>
            </a:extLst>
          </p:cNvPr>
          <p:cNvSpPr txBox="1"/>
          <p:nvPr/>
        </p:nvSpPr>
        <p:spPr>
          <a:xfrm>
            <a:off x="2454135" y="5999884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AD5CF48-564E-D17C-7297-1E0147232C82}"/>
              </a:ext>
            </a:extLst>
          </p:cNvPr>
          <p:cNvSpPr txBox="1"/>
          <p:nvPr/>
        </p:nvSpPr>
        <p:spPr>
          <a:xfrm>
            <a:off x="2454135" y="626579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FF5B47D-BAB4-A21A-C10C-B4FAF15B970F}"/>
              </a:ext>
            </a:extLst>
          </p:cNvPr>
          <p:cNvSpPr txBox="1"/>
          <p:nvPr/>
        </p:nvSpPr>
        <p:spPr>
          <a:xfrm>
            <a:off x="2454135" y="6543704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364FB3E1-D8D3-8761-8619-543F21B179EE}"/>
              </a:ext>
            </a:extLst>
          </p:cNvPr>
          <p:cNvSpPr txBox="1"/>
          <p:nvPr/>
        </p:nvSpPr>
        <p:spPr>
          <a:xfrm>
            <a:off x="3846466" y="6021969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55241FA0-0F5A-6B45-82D5-FE5DED601693}"/>
              </a:ext>
            </a:extLst>
          </p:cNvPr>
          <p:cNvSpPr txBox="1"/>
          <p:nvPr/>
        </p:nvSpPr>
        <p:spPr>
          <a:xfrm>
            <a:off x="3846466" y="6287881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31AB2EA-8602-F982-66F3-60442B0078B1}"/>
              </a:ext>
            </a:extLst>
          </p:cNvPr>
          <p:cNvSpPr txBox="1"/>
          <p:nvPr/>
        </p:nvSpPr>
        <p:spPr>
          <a:xfrm>
            <a:off x="3846466" y="656578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1BE95C4C-F743-5B0F-8AE9-25D125ECD878}"/>
              </a:ext>
            </a:extLst>
          </p:cNvPr>
          <p:cNvSpPr txBox="1"/>
          <p:nvPr/>
        </p:nvSpPr>
        <p:spPr>
          <a:xfrm>
            <a:off x="5337192" y="6016686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7CDA5955-5E9B-5ABB-C0D3-73542174EC2F}"/>
              </a:ext>
            </a:extLst>
          </p:cNvPr>
          <p:cNvSpPr txBox="1"/>
          <p:nvPr/>
        </p:nvSpPr>
        <p:spPr>
          <a:xfrm>
            <a:off x="5337192" y="6282598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3B174B4E-4BCF-5805-3505-804B5822D58E}"/>
              </a:ext>
            </a:extLst>
          </p:cNvPr>
          <p:cNvSpPr txBox="1"/>
          <p:nvPr/>
        </p:nvSpPr>
        <p:spPr>
          <a:xfrm>
            <a:off x="5337192" y="656050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ED2163F-9707-1CD6-6DF3-1C5CBA581AC2}"/>
              </a:ext>
            </a:extLst>
          </p:cNvPr>
          <p:cNvSpPr txBox="1"/>
          <p:nvPr/>
        </p:nvSpPr>
        <p:spPr>
          <a:xfrm>
            <a:off x="6774342" y="6016686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0C201D6D-FD57-0530-EDE4-CA050786CFE9}"/>
              </a:ext>
            </a:extLst>
          </p:cNvPr>
          <p:cNvSpPr txBox="1"/>
          <p:nvPr/>
        </p:nvSpPr>
        <p:spPr>
          <a:xfrm>
            <a:off x="6774342" y="6282598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AFBC7BD1-0AA3-A990-612F-B502DC20E189}"/>
              </a:ext>
            </a:extLst>
          </p:cNvPr>
          <p:cNvSpPr txBox="1"/>
          <p:nvPr/>
        </p:nvSpPr>
        <p:spPr>
          <a:xfrm>
            <a:off x="6774342" y="656050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9D8DEEB7-79A9-7F52-F175-E3DB41A7D2C8}"/>
              </a:ext>
            </a:extLst>
          </p:cNvPr>
          <p:cNvSpPr txBox="1"/>
          <p:nvPr/>
        </p:nvSpPr>
        <p:spPr>
          <a:xfrm>
            <a:off x="8127790" y="6016686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3FAC632-1F47-63C9-6144-3FB1D679A482}"/>
              </a:ext>
            </a:extLst>
          </p:cNvPr>
          <p:cNvSpPr txBox="1"/>
          <p:nvPr/>
        </p:nvSpPr>
        <p:spPr>
          <a:xfrm>
            <a:off x="8127790" y="6282598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A7BB484-A945-6FC9-7084-FE08B29FD9C2}"/>
              </a:ext>
            </a:extLst>
          </p:cNvPr>
          <p:cNvSpPr txBox="1"/>
          <p:nvPr/>
        </p:nvSpPr>
        <p:spPr>
          <a:xfrm>
            <a:off x="8127790" y="6560506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187B265-742C-6F61-A3CB-F6C9214B30F3}"/>
              </a:ext>
            </a:extLst>
          </p:cNvPr>
          <p:cNvSpPr txBox="1"/>
          <p:nvPr/>
        </p:nvSpPr>
        <p:spPr>
          <a:xfrm>
            <a:off x="9746016" y="599988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EC3A430D-17F5-2676-0118-7125101653D1}"/>
              </a:ext>
            </a:extLst>
          </p:cNvPr>
          <p:cNvSpPr txBox="1"/>
          <p:nvPr/>
        </p:nvSpPr>
        <p:spPr>
          <a:xfrm>
            <a:off x="9746016" y="6265796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97D2431-E87C-FC94-2AE6-4F25D615332C}"/>
              </a:ext>
            </a:extLst>
          </p:cNvPr>
          <p:cNvSpPr txBox="1"/>
          <p:nvPr/>
        </p:nvSpPr>
        <p:spPr>
          <a:xfrm>
            <a:off x="9746016" y="65437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FFEABF55-C061-F2A0-D54C-94D234CE6C74}"/>
              </a:ext>
            </a:extLst>
          </p:cNvPr>
          <p:cNvSpPr txBox="1"/>
          <p:nvPr/>
        </p:nvSpPr>
        <p:spPr>
          <a:xfrm>
            <a:off x="4786326" y="52695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740C9C0-72F1-A812-840F-2A18E8C6CACF}"/>
              </a:ext>
            </a:extLst>
          </p:cNvPr>
          <p:cNvSpPr txBox="1"/>
          <p:nvPr/>
        </p:nvSpPr>
        <p:spPr>
          <a:xfrm>
            <a:off x="4865347" y="2901015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EFCA46E0-C8CB-8461-BC37-E37FE9FCD056}"/>
              </a:ext>
            </a:extLst>
          </p:cNvPr>
          <p:cNvSpPr txBox="1"/>
          <p:nvPr/>
        </p:nvSpPr>
        <p:spPr>
          <a:xfrm>
            <a:off x="4571024" y="524858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02ECEC74-13E4-7F30-E043-A04C375A51F9}"/>
              </a:ext>
            </a:extLst>
          </p:cNvPr>
          <p:cNvSpPr txBox="1"/>
          <p:nvPr/>
        </p:nvSpPr>
        <p:spPr>
          <a:xfrm>
            <a:off x="2520243" y="334652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71ADCC5-7640-B587-CDF0-76516512FD3B}"/>
              </a:ext>
            </a:extLst>
          </p:cNvPr>
          <p:cNvSpPr txBox="1"/>
          <p:nvPr/>
        </p:nvSpPr>
        <p:spPr>
          <a:xfrm>
            <a:off x="3947989" y="334652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033B4646-0A64-3262-A25A-255254AD7A8D}"/>
              </a:ext>
            </a:extLst>
          </p:cNvPr>
          <p:cNvSpPr txBox="1"/>
          <p:nvPr/>
        </p:nvSpPr>
        <p:spPr>
          <a:xfrm>
            <a:off x="8706730" y="333954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F9123D28-45A1-E7B1-FA48-93947ED888A1}"/>
              </a:ext>
            </a:extLst>
          </p:cNvPr>
          <p:cNvSpPr txBox="1"/>
          <p:nvPr/>
        </p:nvSpPr>
        <p:spPr>
          <a:xfrm>
            <a:off x="10046713" y="3320658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53B9EA3D-081B-D2F0-20AB-98E249AB0B62}"/>
              </a:ext>
            </a:extLst>
          </p:cNvPr>
          <p:cNvSpPr txBox="1"/>
          <p:nvPr/>
        </p:nvSpPr>
        <p:spPr>
          <a:xfrm>
            <a:off x="5462179" y="333354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3E9DC5E1-778D-D5CC-D13E-8DEA6B63AEFD}"/>
              </a:ext>
            </a:extLst>
          </p:cNvPr>
          <p:cNvSpPr txBox="1"/>
          <p:nvPr/>
        </p:nvSpPr>
        <p:spPr>
          <a:xfrm>
            <a:off x="6889925" y="333354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36388D52-E5A9-FBA1-2AFA-09C445DCEE13}"/>
              </a:ext>
            </a:extLst>
          </p:cNvPr>
          <p:cNvSpPr txBox="1"/>
          <p:nvPr/>
        </p:nvSpPr>
        <p:spPr>
          <a:xfrm>
            <a:off x="2555315" y="5634478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FB0EFFA-BA6C-D1CD-425F-F9DEB9461C28}"/>
              </a:ext>
            </a:extLst>
          </p:cNvPr>
          <p:cNvSpPr txBox="1"/>
          <p:nvPr/>
        </p:nvSpPr>
        <p:spPr>
          <a:xfrm>
            <a:off x="3983061" y="5634478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0749B36-5C03-EB8B-9040-BCEAABBF3760}"/>
              </a:ext>
            </a:extLst>
          </p:cNvPr>
          <p:cNvSpPr txBox="1"/>
          <p:nvPr/>
        </p:nvSpPr>
        <p:spPr>
          <a:xfrm>
            <a:off x="8741802" y="5627493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8C61EAA6-EC96-5EBA-C745-D87C66AAD4F2}"/>
              </a:ext>
            </a:extLst>
          </p:cNvPr>
          <p:cNvSpPr txBox="1"/>
          <p:nvPr/>
        </p:nvSpPr>
        <p:spPr>
          <a:xfrm>
            <a:off x="10081785" y="5608610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03ADAA80-3DB9-E2D0-A7AA-BBE5C8D66891}"/>
              </a:ext>
            </a:extLst>
          </p:cNvPr>
          <p:cNvSpPr txBox="1"/>
          <p:nvPr/>
        </p:nvSpPr>
        <p:spPr>
          <a:xfrm>
            <a:off x="5497251" y="5621495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06D0EA38-23DB-2606-DB3F-F2515CDD9A06}"/>
              </a:ext>
            </a:extLst>
          </p:cNvPr>
          <p:cNvSpPr txBox="1"/>
          <p:nvPr/>
        </p:nvSpPr>
        <p:spPr>
          <a:xfrm>
            <a:off x="6924997" y="5621495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A4B4D50E-84CD-20C4-531C-8162ACD57EBE}"/>
              </a:ext>
            </a:extLst>
          </p:cNvPr>
          <p:cNvSpPr txBox="1"/>
          <p:nvPr/>
        </p:nvSpPr>
        <p:spPr>
          <a:xfrm>
            <a:off x="398827" y="33489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83493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ED272-8EE5-4EE7-B25C-BD42EE53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FD5607-87D0-9773-2C49-59BF38E27356}"/>
              </a:ext>
            </a:extLst>
          </p:cNvPr>
          <p:cNvSpPr txBox="1"/>
          <p:nvPr/>
        </p:nvSpPr>
        <p:spPr>
          <a:xfrm>
            <a:off x="2520243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B0A3F7-CFF9-3D7C-5A92-6783BCF92604}"/>
              </a:ext>
            </a:extLst>
          </p:cNvPr>
          <p:cNvSpPr txBox="1"/>
          <p:nvPr/>
        </p:nvSpPr>
        <p:spPr>
          <a:xfrm>
            <a:off x="3947989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D118E1A-D42A-0A4E-E201-4B9AEF4FA9C1}"/>
              </a:ext>
            </a:extLst>
          </p:cNvPr>
          <p:cNvSpPr/>
          <p:nvPr/>
        </p:nvSpPr>
        <p:spPr>
          <a:xfrm>
            <a:off x="2401000" y="1298512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4E633F-3DBA-31E0-98A8-1C0B104B4621}"/>
              </a:ext>
            </a:extLst>
          </p:cNvPr>
          <p:cNvSpPr txBox="1"/>
          <p:nvPr/>
        </p:nvSpPr>
        <p:spPr>
          <a:xfrm>
            <a:off x="8706730" y="1025614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AFDF65-2E2C-CDAB-AF6A-F1C5885046BE}"/>
              </a:ext>
            </a:extLst>
          </p:cNvPr>
          <p:cNvSpPr txBox="1"/>
          <p:nvPr/>
        </p:nvSpPr>
        <p:spPr>
          <a:xfrm>
            <a:off x="10046713" y="1006731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D95BB8-4095-0E5B-20A3-78EAA6A0F90E}"/>
              </a:ext>
            </a:extLst>
          </p:cNvPr>
          <p:cNvSpPr txBox="1"/>
          <p:nvPr/>
        </p:nvSpPr>
        <p:spPr>
          <a:xfrm>
            <a:off x="5462179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F20423-FE7A-7C08-578D-1946F98592BD}"/>
              </a:ext>
            </a:extLst>
          </p:cNvPr>
          <p:cNvSpPr txBox="1"/>
          <p:nvPr/>
        </p:nvSpPr>
        <p:spPr>
          <a:xfrm>
            <a:off x="6889925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67DD6E-FEB8-967C-BE9C-E461E64AFDA5}"/>
              </a:ext>
            </a:extLst>
          </p:cNvPr>
          <p:cNvSpPr txBox="1"/>
          <p:nvPr/>
        </p:nvSpPr>
        <p:spPr>
          <a:xfrm>
            <a:off x="2401000" y="449724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Lunes 5 MAYO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2C368A7-447B-CA31-F923-B2BB5C493905}"/>
              </a:ext>
            </a:extLst>
          </p:cNvPr>
          <p:cNvSpPr txBox="1"/>
          <p:nvPr/>
        </p:nvSpPr>
        <p:spPr>
          <a:xfrm>
            <a:off x="2459246" y="1437464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AC07180-DA85-1D23-1632-3EDDAB0BC3A9}"/>
              </a:ext>
            </a:extLst>
          </p:cNvPr>
          <p:cNvSpPr txBox="1"/>
          <p:nvPr/>
        </p:nvSpPr>
        <p:spPr>
          <a:xfrm>
            <a:off x="2445276" y="170337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F56C936-90F9-B5E1-A645-5061E167D1B4}"/>
              </a:ext>
            </a:extLst>
          </p:cNvPr>
          <p:cNvSpPr txBox="1"/>
          <p:nvPr/>
        </p:nvSpPr>
        <p:spPr>
          <a:xfrm>
            <a:off x="2445276" y="198128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B846A73-1ACF-CB93-E82D-9235C5E79BDB}"/>
              </a:ext>
            </a:extLst>
          </p:cNvPr>
          <p:cNvSpPr txBox="1"/>
          <p:nvPr/>
        </p:nvSpPr>
        <p:spPr>
          <a:xfrm>
            <a:off x="3837607" y="1459550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439197A-EBC8-DD3B-0D62-D7303C1D382B}"/>
              </a:ext>
            </a:extLst>
          </p:cNvPr>
          <p:cNvSpPr txBox="1"/>
          <p:nvPr/>
        </p:nvSpPr>
        <p:spPr>
          <a:xfrm>
            <a:off x="3837607" y="1725462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7EF69CF-799E-2375-5DF9-E3A6A6435537}"/>
              </a:ext>
            </a:extLst>
          </p:cNvPr>
          <p:cNvSpPr txBox="1"/>
          <p:nvPr/>
        </p:nvSpPr>
        <p:spPr>
          <a:xfrm>
            <a:off x="3837607" y="2003370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F3B0541-7399-2693-84AB-005E37B80E05}"/>
              </a:ext>
            </a:extLst>
          </p:cNvPr>
          <p:cNvSpPr txBox="1"/>
          <p:nvPr/>
        </p:nvSpPr>
        <p:spPr>
          <a:xfrm>
            <a:off x="532833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1B4AD3A-3921-26DE-1487-1DF3552EE612}"/>
              </a:ext>
            </a:extLst>
          </p:cNvPr>
          <p:cNvSpPr txBox="1"/>
          <p:nvPr/>
        </p:nvSpPr>
        <p:spPr>
          <a:xfrm>
            <a:off x="532833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033B93D-49E6-2C75-8CA5-ABE0448E5D3C}"/>
              </a:ext>
            </a:extLst>
          </p:cNvPr>
          <p:cNvSpPr txBox="1"/>
          <p:nvPr/>
        </p:nvSpPr>
        <p:spPr>
          <a:xfrm>
            <a:off x="532833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2E9CCA6-F5DF-5828-DB98-7334BE26C4BB}"/>
              </a:ext>
            </a:extLst>
          </p:cNvPr>
          <p:cNvSpPr txBox="1"/>
          <p:nvPr/>
        </p:nvSpPr>
        <p:spPr>
          <a:xfrm>
            <a:off x="676548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EA16F56-721D-819B-E3A3-B781B25DA880}"/>
              </a:ext>
            </a:extLst>
          </p:cNvPr>
          <p:cNvSpPr txBox="1"/>
          <p:nvPr/>
        </p:nvSpPr>
        <p:spPr>
          <a:xfrm>
            <a:off x="676548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20982D1-0C30-3EBD-E83A-77765550EBB7}"/>
              </a:ext>
            </a:extLst>
          </p:cNvPr>
          <p:cNvSpPr txBox="1"/>
          <p:nvPr/>
        </p:nvSpPr>
        <p:spPr>
          <a:xfrm>
            <a:off x="676548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F512110-5FF4-24C5-7851-1E7798E9BE89}"/>
              </a:ext>
            </a:extLst>
          </p:cNvPr>
          <p:cNvSpPr txBox="1"/>
          <p:nvPr/>
        </p:nvSpPr>
        <p:spPr>
          <a:xfrm>
            <a:off x="8118931" y="145426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41BBE8E-884A-4644-ED4F-CDC467E8B20F}"/>
              </a:ext>
            </a:extLst>
          </p:cNvPr>
          <p:cNvSpPr txBox="1"/>
          <p:nvPr/>
        </p:nvSpPr>
        <p:spPr>
          <a:xfrm>
            <a:off x="8118931" y="1720179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8AC9CE3-3454-D53A-0BD2-5DE99F15942D}"/>
              </a:ext>
            </a:extLst>
          </p:cNvPr>
          <p:cNvSpPr txBox="1"/>
          <p:nvPr/>
        </p:nvSpPr>
        <p:spPr>
          <a:xfrm>
            <a:off x="8118931" y="199808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935BE79-8DAD-12C8-B897-87A3BDC5B688}"/>
              </a:ext>
            </a:extLst>
          </p:cNvPr>
          <p:cNvSpPr txBox="1"/>
          <p:nvPr/>
        </p:nvSpPr>
        <p:spPr>
          <a:xfrm>
            <a:off x="9737157" y="143746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4649415-74C5-EDA0-0B51-24612309FDE9}"/>
              </a:ext>
            </a:extLst>
          </p:cNvPr>
          <p:cNvSpPr txBox="1"/>
          <p:nvPr/>
        </p:nvSpPr>
        <p:spPr>
          <a:xfrm>
            <a:off x="9737157" y="170337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58CDFA3-7287-6FB4-84DC-C68660225AE5}"/>
              </a:ext>
            </a:extLst>
          </p:cNvPr>
          <p:cNvSpPr txBox="1"/>
          <p:nvPr/>
        </p:nvSpPr>
        <p:spPr>
          <a:xfrm>
            <a:off x="9737157" y="198128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0836B10-6931-491A-8514-2B2950482C37}"/>
              </a:ext>
            </a:extLst>
          </p:cNvPr>
          <p:cNvSpPr/>
          <p:nvPr/>
        </p:nvSpPr>
        <p:spPr>
          <a:xfrm>
            <a:off x="2278113" y="2761085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B6DB64B-C229-B68F-DFD8-05E400FEDD00}"/>
              </a:ext>
            </a:extLst>
          </p:cNvPr>
          <p:cNvSpPr txBox="1"/>
          <p:nvPr/>
        </p:nvSpPr>
        <p:spPr>
          <a:xfrm>
            <a:off x="2278114" y="2800272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09DED37-CF83-6793-0CD8-A3C765F9D296}"/>
              </a:ext>
            </a:extLst>
          </p:cNvPr>
          <p:cNvSpPr txBox="1"/>
          <p:nvPr/>
        </p:nvSpPr>
        <p:spPr>
          <a:xfrm>
            <a:off x="0" y="2811456"/>
            <a:ext cx="230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Desplegable con búsqueda</a:t>
            </a:r>
          </a:p>
        </p:txBody>
      </p:sp>
      <p:sp>
        <p:nvSpPr>
          <p:cNvPr id="75" name="Triángulo 74">
            <a:extLst>
              <a:ext uri="{FF2B5EF4-FFF2-40B4-BE49-F238E27FC236}">
                <a16:creationId xmlns:a16="http://schemas.microsoft.com/office/drawing/2014/main" id="{A6B5DE89-D3D4-E54C-7BBB-9B1AC7D75194}"/>
              </a:ext>
            </a:extLst>
          </p:cNvPr>
          <p:cNvSpPr/>
          <p:nvPr/>
        </p:nvSpPr>
        <p:spPr>
          <a:xfrm rot="10800000">
            <a:off x="3766759" y="2898585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0FC4B987-4B04-4C95-0CB9-4FBB46D2B590}"/>
              </a:ext>
            </a:extLst>
          </p:cNvPr>
          <p:cNvSpPr/>
          <p:nvPr/>
        </p:nvSpPr>
        <p:spPr>
          <a:xfrm>
            <a:off x="2278113" y="3214435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5F8D23A-2549-EF18-6B5D-0273E88938AA}"/>
              </a:ext>
            </a:extLst>
          </p:cNvPr>
          <p:cNvSpPr txBox="1"/>
          <p:nvPr/>
        </p:nvSpPr>
        <p:spPr>
          <a:xfrm>
            <a:off x="2278113" y="3253622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18A5CB3D-269A-58C2-0798-D386A50A8818}"/>
              </a:ext>
            </a:extLst>
          </p:cNvPr>
          <p:cNvSpPr/>
          <p:nvPr/>
        </p:nvSpPr>
        <p:spPr>
          <a:xfrm>
            <a:off x="4036845" y="2747761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043779C-ED87-77CE-584A-CEBCE39D625C}"/>
              </a:ext>
            </a:extLst>
          </p:cNvPr>
          <p:cNvSpPr txBox="1"/>
          <p:nvPr/>
        </p:nvSpPr>
        <p:spPr>
          <a:xfrm>
            <a:off x="4036846" y="2786948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83" name="Triángulo 82">
            <a:extLst>
              <a:ext uri="{FF2B5EF4-FFF2-40B4-BE49-F238E27FC236}">
                <a16:creationId xmlns:a16="http://schemas.microsoft.com/office/drawing/2014/main" id="{F8CB7C48-B776-CC82-9475-113564BEAC2E}"/>
              </a:ext>
            </a:extLst>
          </p:cNvPr>
          <p:cNvSpPr/>
          <p:nvPr/>
        </p:nvSpPr>
        <p:spPr>
          <a:xfrm rot="10800000">
            <a:off x="5525491" y="2885261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4113D559-F77C-A290-E681-F0363C9F1F08}"/>
              </a:ext>
            </a:extLst>
          </p:cNvPr>
          <p:cNvSpPr/>
          <p:nvPr/>
        </p:nvSpPr>
        <p:spPr>
          <a:xfrm>
            <a:off x="4036845" y="3201111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2765742D-CB2E-38E5-258E-737D44614F09}"/>
              </a:ext>
            </a:extLst>
          </p:cNvPr>
          <p:cNvSpPr txBox="1"/>
          <p:nvPr/>
        </p:nvSpPr>
        <p:spPr>
          <a:xfrm>
            <a:off x="4036845" y="3240298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8EB954F-BF02-953C-9C5D-A0D6F9D6C40E}"/>
              </a:ext>
            </a:extLst>
          </p:cNvPr>
          <p:cNvSpPr/>
          <p:nvPr/>
        </p:nvSpPr>
        <p:spPr>
          <a:xfrm>
            <a:off x="5795576" y="2721898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0A60498-2685-C0DD-9192-1C300A11A1A9}"/>
              </a:ext>
            </a:extLst>
          </p:cNvPr>
          <p:cNvSpPr txBox="1"/>
          <p:nvPr/>
        </p:nvSpPr>
        <p:spPr>
          <a:xfrm>
            <a:off x="5795577" y="2761085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88" name="Triángulo 87">
            <a:extLst>
              <a:ext uri="{FF2B5EF4-FFF2-40B4-BE49-F238E27FC236}">
                <a16:creationId xmlns:a16="http://schemas.microsoft.com/office/drawing/2014/main" id="{B6A3375D-C277-7B58-263D-A3CE12556C3A}"/>
              </a:ext>
            </a:extLst>
          </p:cNvPr>
          <p:cNvSpPr/>
          <p:nvPr/>
        </p:nvSpPr>
        <p:spPr>
          <a:xfrm rot="10800000">
            <a:off x="7284222" y="2859398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E45D25FF-8902-4183-89F5-A93A2F4B6192}"/>
              </a:ext>
            </a:extLst>
          </p:cNvPr>
          <p:cNvSpPr/>
          <p:nvPr/>
        </p:nvSpPr>
        <p:spPr>
          <a:xfrm>
            <a:off x="5795576" y="3175248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0577B24-2960-B44F-7EB5-FD034EFE577D}"/>
              </a:ext>
            </a:extLst>
          </p:cNvPr>
          <p:cNvSpPr txBox="1"/>
          <p:nvPr/>
        </p:nvSpPr>
        <p:spPr>
          <a:xfrm>
            <a:off x="5795576" y="3214435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959068DE-ABAE-80D3-A818-F13FA7029DF4}"/>
              </a:ext>
            </a:extLst>
          </p:cNvPr>
          <p:cNvSpPr/>
          <p:nvPr/>
        </p:nvSpPr>
        <p:spPr>
          <a:xfrm>
            <a:off x="8230119" y="276338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0E868C0-26EF-2CBC-D876-66A77B79D031}"/>
              </a:ext>
            </a:extLst>
          </p:cNvPr>
          <p:cNvSpPr txBox="1"/>
          <p:nvPr/>
        </p:nvSpPr>
        <p:spPr>
          <a:xfrm>
            <a:off x="8230120" y="2802567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93" name="Triángulo 92">
            <a:extLst>
              <a:ext uri="{FF2B5EF4-FFF2-40B4-BE49-F238E27FC236}">
                <a16:creationId xmlns:a16="http://schemas.microsoft.com/office/drawing/2014/main" id="{EFC1CDEE-43ED-7E6E-26F1-FCED2BF70BAC}"/>
              </a:ext>
            </a:extLst>
          </p:cNvPr>
          <p:cNvSpPr/>
          <p:nvPr/>
        </p:nvSpPr>
        <p:spPr>
          <a:xfrm rot="10800000">
            <a:off x="9718765" y="2900880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2B30AFBA-277F-DB50-66ED-68B8AC3CE93D}"/>
              </a:ext>
            </a:extLst>
          </p:cNvPr>
          <p:cNvSpPr/>
          <p:nvPr/>
        </p:nvSpPr>
        <p:spPr>
          <a:xfrm>
            <a:off x="8230119" y="321673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3C5A0E7E-ED7B-576C-3DF1-A585AFA10073}"/>
              </a:ext>
            </a:extLst>
          </p:cNvPr>
          <p:cNvSpPr txBox="1"/>
          <p:nvPr/>
        </p:nvSpPr>
        <p:spPr>
          <a:xfrm>
            <a:off x="8230119" y="3255917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8878C082-A342-DCB2-A391-A475A4B181E1}"/>
              </a:ext>
            </a:extLst>
          </p:cNvPr>
          <p:cNvSpPr/>
          <p:nvPr/>
        </p:nvSpPr>
        <p:spPr>
          <a:xfrm>
            <a:off x="10063815" y="273087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DB8B4CA-D579-D858-535C-DEDF135B9AB9}"/>
              </a:ext>
            </a:extLst>
          </p:cNvPr>
          <p:cNvSpPr txBox="1"/>
          <p:nvPr/>
        </p:nvSpPr>
        <p:spPr>
          <a:xfrm>
            <a:off x="10063816" y="2770057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98" name="Triángulo 97">
            <a:extLst>
              <a:ext uri="{FF2B5EF4-FFF2-40B4-BE49-F238E27FC236}">
                <a16:creationId xmlns:a16="http://schemas.microsoft.com/office/drawing/2014/main" id="{DB72AB0A-A4F8-018D-8A04-BEAE60BEC57A}"/>
              </a:ext>
            </a:extLst>
          </p:cNvPr>
          <p:cNvSpPr/>
          <p:nvPr/>
        </p:nvSpPr>
        <p:spPr>
          <a:xfrm rot="10800000">
            <a:off x="11552461" y="2868370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7F5A285-E33F-3596-5347-7DE96E44E75E}"/>
              </a:ext>
            </a:extLst>
          </p:cNvPr>
          <p:cNvSpPr/>
          <p:nvPr/>
        </p:nvSpPr>
        <p:spPr>
          <a:xfrm>
            <a:off x="10063815" y="318422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DB5C33BA-FA2E-69AE-DAC3-58FD9B37A98C}"/>
              </a:ext>
            </a:extLst>
          </p:cNvPr>
          <p:cNvSpPr txBox="1"/>
          <p:nvPr/>
        </p:nvSpPr>
        <p:spPr>
          <a:xfrm>
            <a:off x="10063815" y="3223407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FD28F4A6-582F-CC11-4DCA-BFDA2A4A945B}"/>
              </a:ext>
            </a:extLst>
          </p:cNvPr>
          <p:cNvSpPr/>
          <p:nvPr/>
        </p:nvSpPr>
        <p:spPr>
          <a:xfrm>
            <a:off x="8230119" y="367008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FDD2691-CBD7-9ACF-998D-C5FC0005AD29}"/>
              </a:ext>
            </a:extLst>
          </p:cNvPr>
          <p:cNvSpPr txBox="1"/>
          <p:nvPr/>
        </p:nvSpPr>
        <p:spPr>
          <a:xfrm>
            <a:off x="8230119" y="3709267"/>
            <a:ext cx="675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Precio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21CFA227-13B2-770A-F4F5-D3FE369E1C9D}"/>
              </a:ext>
            </a:extLst>
          </p:cNvPr>
          <p:cNvSpPr/>
          <p:nvPr/>
        </p:nvSpPr>
        <p:spPr>
          <a:xfrm>
            <a:off x="10063815" y="363757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EA5F598-846B-9D53-32A0-114D2D558F71}"/>
              </a:ext>
            </a:extLst>
          </p:cNvPr>
          <p:cNvSpPr txBox="1"/>
          <p:nvPr/>
        </p:nvSpPr>
        <p:spPr>
          <a:xfrm>
            <a:off x="10063815" y="3676757"/>
            <a:ext cx="675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Precio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DA13200C-AE30-F50C-9E88-D7BD987D26F8}"/>
              </a:ext>
            </a:extLst>
          </p:cNvPr>
          <p:cNvSpPr/>
          <p:nvPr/>
        </p:nvSpPr>
        <p:spPr>
          <a:xfrm>
            <a:off x="2359361" y="3676757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11E5A58F-713C-0244-6A1D-66BFD534CE46}"/>
              </a:ext>
            </a:extLst>
          </p:cNvPr>
          <p:cNvSpPr txBox="1"/>
          <p:nvPr/>
        </p:nvSpPr>
        <p:spPr>
          <a:xfrm>
            <a:off x="2439962" y="3696844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5C3400DF-84BB-A294-E087-2C5726F855FE}"/>
              </a:ext>
            </a:extLst>
          </p:cNvPr>
          <p:cNvSpPr/>
          <p:nvPr/>
        </p:nvSpPr>
        <p:spPr>
          <a:xfrm>
            <a:off x="4136761" y="3674583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23959981-A806-B966-B662-F904C524EA7C}"/>
              </a:ext>
            </a:extLst>
          </p:cNvPr>
          <p:cNvSpPr txBox="1"/>
          <p:nvPr/>
        </p:nvSpPr>
        <p:spPr>
          <a:xfrm>
            <a:off x="4217362" y="3694670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C4FF19A9-364F-8B60-0B76-35C74490478E}"/>
              </a:ext>
            </a:extLst>
          </p:cNvPr>
          <p:cNvSpPr/>
          <p:nvPr/>
        </p:nvSpPr>
        <p:spPr>
          <a:xfrm>
            <a:off x="5916846" y="3689180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CA2B0035-690F-C2A3-E633-8726575AB43A}"/>
              </a:ext>
            </a:extLst>
          </p:cNvPr>
          <p:cNvSpPr txBox="1"/>
          <p:nvPr/>
        </p:nvSpPr>
        <p:spPr>
          <a:xfrm>
            <a:off x="5997447" y="3709267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F251C45D-0DDE-03EB-E007-CEDDCA357689}"/>
              </a:ext>
            </a:extLst>
          </p:cNvPr>
          <p:cNvSpPr/>
          <p:nvPr/>
        </p:nvSpPr>
        <p:spPr>
          <a:xfrm>
            <a:off x="8307732" y="4123472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3B823A24-0505-6A15-AE41-31AD60974C14}"/>
              </a:ext>
            </a:extLst>
          </p:cNvPr>
          <p:cNvSpPr txBox="1"/>
          <p:nvPr/>
        </p:nvSpPr>
        <p:spPr>
          <a:xfrm>
            <a:off x="8388333" y="4143559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8C5C6F90-A5C2-9C69-6A22-73383735D4B6}"/>
              </a:ext>
            </a:extLst>
          </p:cNvPr>
          <p:cNvSpPr/>
          <p:nvPr/>
        </p:nvSpPr>
        <p:spPr>
          <a:xfrm>
            <a:off x="10184327" y="4132450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1CBC0F4-6DC7-36B2-72F6-6AB4DA865F60}"/>
              </a:ext>
            </a:extLst>
          </p:cNvPr>
          <p:cNvSpPr txBox="1"/>
          <p:nvPr/>
        </p:nvSpPr>
        <p:spPr>
          <a:xfrm>
            <a:off x="10264928" y="4152537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0E5357B-BD37-4B84-B08B-20D031C3EE43}"/>
              </a:ext>
            </a:extLst>
          </p:cNvPr>
          <p:cNvSpPr txBox="1"/>
          <p:nvPr/>
        </p:nvSpPr>
        <p:spPr>
          <a:xfrm>
            <a:off x="483154" y="4762490"/>
            <a:ext cx="920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Cuando añades que no se </a:t>
            </a:r>
            <a:r>
              <a:rPr lang="es-ES" sz="1400" dirty="0" err="1"/>
              <a:t>refrezque</a:t>
            </a:r>
            <a:r>
              <a:rPr lang="es-ES" sz="1400" dirty="0"/>
              <a:t> la página, que cargue el producto en la tabla, y que aparezca otro grupo de inputs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AEC70CE3-03E6-C90E-6F96-835EF6FF20DE}"/>
              </a:ext>
            </a:extLst>
          </p:cNvPr>
          <p:cNvSpPr/>
          <p:nvPr/>
        </p:nvSpPr>
        <p:spPr>
          <a:xfrm>
            <a:off x="2459273" y="1502334"/>
            <a:ext cx="60475" cy="1216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7995DDBA-3185-3358-AF6F-8245C4210056}"/>
              </a:ext>
            </a:extLst>
          </p:cNvPr>
          <p:cNvSpPr/>
          <p:nvPr/>
        </p:nvSpPr>
        <p:spPr>
          <a:xfrm>
            <a:off x="330836" y="624298"/>
            <a:ext cx="1600502" cy="1067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8E00E699-BF18-0889-6AE2-808A4841666B}"/>
              </a:ext>
            </a:extLst>
          </p:cNvPr>
          <p:cNvSpPr/>
          <p:nvPr/>
        </p:nvSpPr>
        <p:spPr>
          <a:xfrm>
            <a:off x="386765" y="1157839"/>
            <a:ext cx="1076926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D3243C6-E871-B84F-18CE-C42557B4538D}"/>
              </a:ext>
            </a:extLst>
          </p:cNvPr>
          <p:cNvSpPr/>
          <p:nvPr/>
        </p:nvSpPr>
        <p:spPr>
          <a:xfrm>
            <a:off x="406324" y="1502334"/>
            <a:ext cx="121292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642C72F-A38A-A629-6835-6DD1511D8C25}"/>
              </a:ext>
            </a:extLst>
          </p:cNvPr>
          <p:cNvSpPr txBox="1"/>
          <p:nvPr/>
        </p:nvSpPr>
        <p:spPr>
          <a:xfrm>
            <a:off x="400491" y="659509"/>
            <a:ext cx="14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Estas seguro</a:t>
            </a: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18BCEFA-BF7D-B27A-ED0F-F8BF6570A5D9}"/>
              </a:ext>
            </a:extLst>
          </p:cNvPr>
          <p:cNvSpPr/>
          <p:nvPr/>
        </p:nvSpPr>
        <p:spPr>
          <a:xfrm>
            <a:off x="2459273" y="1769121"/>
            <a:ext cx="60475" cy="1216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E7940101-048F-E7EA-9FC2-6EEB4C47C92F}"/>
              </a:ext>
            </a:extLst>
          </p:cNvPr>
          <p:cNvSpPr/>
          <p:nvPr/>
        </p:nvSpPr>
        <p:spPr>
          <a:xfrm>
            <a:off x="2471348" y="2016314"/>
            <a:ext cx="60475" cy="1216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4A54E0F6-1F53-D0A3-6749-4674907CC17F}"/>
              </a:ext>
            </a:extLst>
          </p:cNvPr>
          <p:cNvSpPr txBox="1"/>
          <p:nvPr/>
        </p:nvSpPr>
        <p:spPr>
          <a:xfrm>
            <a:off x="2501585" y="2224606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45 - ceviche</a:t>
            </a:r>
          </a:p>
        </p:txBody>
      </p:sp>
    </p:spTree>
    <p:extLst>
      <p:ext uri="{BB962C8B-B14F-4D97-AF65-F5344CB8AC3E}">
        <p14:creationId xmlns:p14="http://schemas.microsoft.com/office/powerpoint/2010/main" val="77735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283A-E4CB-491C-1524-8C0858EE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5E75F10-14F9-EC57-7CA5-6427DA2DF4C2}"/>
              </a:ext>
            </a:extLst>
          </p:cNvPr>
          <p:cNvSpPr txBox="1"/>
          <p:nvPr/>
        </p:nvSpPr>
        <p:spPr>
          <a:xfrm>
            <a:off x="493047" y="317106"/>
            <a:ext cx="10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1BAF9CF-6405-211E-4DEB-3A214C8BA64D}"/>
              </a:ext>
            </a:extLst>
          </p:cNvPr>
          <p:cNvSpPr/>
          <p:nvPr/>
        </p:nvSpPr>
        <p:spPr>
          <a:xfrm>
            <a:off x="572199" y="919177"/>
            <a:ext cx="9337517" cy="4216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283B12-4D57-6CF9-EEFC-50A704A04CCF}"/>
              </a:ext>
            </a:extLst>
          </p:cNvPr>
          <p:cNvSpPr txBox="1"/>
          <p:nvPr/>
        </p:nvSpPr>
        <p:spPr>
          <a:xfrm>
            <a:off x="4459765" y="1068356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ROL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D80FEE-F3F1-3B1C-BBD0-EF29ECC51A91}"/>
              </a:ext>
            </a:extLst>
          </p:cNvPr>
          <p:cNvSpPr txBox="1"/>
          <p:nvPr/>
        </p:nvSpPr>
        <p:spPr>
          <a:xfrm>
            <a:off x="5411574" y="1068356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email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FE79A74-BB5A-17AE-EBC1-49961F660810}"/>
              </a:ext>
            </a:extLst>
          </p:cNvPr>
          <p:cNvSpPr txBox="1"/>
          <p:nvPr/>
        </p:nvSpPr>
        <p:spPr>
          <a:xfrm>
            <a:off x="4147789" y="1475548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ADMINISTRADOR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378E15-77FD-8EFD-3450-A299EF842857}"/>
              </a:ext>
            </a:extLst>
          </p:cNvPr>
          <p:cNvSpPr txBox="1"/>
          <p:nvPr/>
        </p:nvSpPr>
        <p:spPr>
          <a:xfrm>
            <a:off x="5411574" y="1475548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usuario@ejemplo.com</a:t>
            </a:r>
            <a:endParaRPr lang="es-ES" sz="105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6207D7D-BE13-5C27-1851-1656E062BC41}"/>
              </a:ext>
            </a:extLst>
          </p:cNvPr>
          <p:cNvSpPr txBox="1"/>
          <p:nvPr/>
        </p:nvSpPr>
        <p:spPr>
          <a:xfrm>
            <a:off x="778590" y="1071609"/>
            <a:ext cx="1109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Fecha creación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67FE0D4-4373-9DFE-BAE6-CDABA95F37A3}"/>
              </a:ext>
            </a:extLst>
          </p:cNvPr>
          <p:cNvSpPr txBox="1"/>
          <p:nvPr/>
        </p:nvSpPr>
        <p:spPr>
          <a:xfrm>
            <a:off x="1965679" y="1072940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Nombre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599C8F2-2178-4BAF-6630-23A32C02ADC4}"/>
              </a:ext>
            </a:extLst>
          </p:cNvPr>
          <p:cNvSpPr txBox="1"/>
          <p:nvPr/>
        </p:nvSpPr>
        <p:spPr>
          <a:xfrm>
            <a:off x="778590" y="1474217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33831A-39C9-2521-D39B-EAA568857F69}"/>
              </a:ext>
            </a:extLst>
          </p:cNvPr>
          <p:cNvSpPr txBox="1"/>
          <p:nvPr/>
        </p:nvSpPr>
        <p:spPr>
          <a:xfrm>
            <a:off x="1965679" y="1475548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Juan Alberto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E78385F-599B-0415-A168-A3AD83EBE31E}"/>
              </a:ext>
            </a:extLst>
          </p:cNvPr>
          <p:cNvSpPr txBox="1"/>
          <p:nvPr/>
        </p:nvSpPr>
        <p:spPr>
          <a:xfrm>
            <a:off x="9069705" y="147421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D9EEA87-2E80-2BF9-0B73-98DE185ED3C5}"/>
              </a:ext>
            </a:extLst>
          </p:cNvPr>
          <p:cNvCxnSpPr>
            <a:cxnSpLocks/>
          </p:cNvCxnSpPr>
          <p:nvPr/>
        </p:nvCxnSpPr>
        <p:spPr>
          <a:xfrm>
            <a:off x="691443" y="1322272"/>
            <a:ext cx="8474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137AA49-3D13-AD2F-AEBB-C2F418B30261}"/>
              </a:ext>
            </a:extLst>
          </p:cNvPr>
          <p:cNvSpPr/>
          <p:nvPr/>
        </p:nvSpPr>
        <p:spPr>
          <a:xfrm>
            <a:off x="583795" y="5369940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078B668-AC55-6E14-FF4F-1BB4DA3F0027}"/>
              </a:ext>
            </a:extLst>
          </p:cNvPr>
          <p:cNvSpPr txBox="1"/>
          <p:nvPr/>
        </p:nvSpPr>
        <p:spPr>
          <a:xfrm>
            <a:off x="765601" y="5390027"/>
            <a:ext cx="1391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AGREGAR USUARIO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DE41928-21BC-7402-4841-47C84116987E}"/>
              </a:ext>
            </a:extLst>
          </p:cNvPr>
          <p:cNvSpPr txBox="1"/>
          <p:nvPr/>
        </p:nvSpPr>
        <p:spPr>
          <a:xfrm>
            <a:off x="3992893" y="4741421"/>
            <a:ext cx="1207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1    2   3   4   5  6    7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60BED1-01EC-B36F-27E4-8E22C6AC3AFA}"/>
              </a:ext>
            </a:extLst>
          </p:cNvPr>
          <p:cNvSpPr txBox="1"/>
          <p:nvPr/>
        </p:nvSpPr>
        <p:spPr>
          <a:xfrm>
            <a:off x="10577748" y="2738367"/>
            <a:ext cx="16321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Paginación a 15 registros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58C5A251-14DF-4E87-19A3-7DA6A580FBD7}"/>
              </a:ext>
            </a:extLst>
          </p:cNvPr>
          <p:cNvSpPr/>
          <p:nvPr/>
        </p:nvSpPr>
        <p:spPr>
          <a:xfrm>
            <a:off x="10226321" y="1601175"/>
            <a:ext cx="320046" cy="2528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FC453E7-C4F0-67C0-2B9B-C0DB4B33A10A}"/>
              </a:ext>
            </a:extLst>
          </p:cNvPr>
          <p:cNvSpPr txBox="1"/>
          <p:nvPr/>
        </p:nvSpPr>
        <p:spPr>
          <a:xfrm>
            <a:off x="2989980" y="1068356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Apellidos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16B722-24E5-AF69-E3C8-D546DCB84AC2}"/>
              </a:ext>
            </a:extLst>
          </p:cNvPr>
          <p:cNvSpPr txBox="1"/>
          <p:nvPr/>
        </p:nvSpPr>
        <p:spPr>
          <a:xfrm>
            <a:off x="2989980" y="1470964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Perez</a:t>
            </a:r>
            <a:r>
              <a:rPr lang="es-ES" sz="1050" dirty="0"/>
              <a:t> </a:t>
            </a:r>
            <a:r>
              <a:rPr lang="es-ES" sz="1050" dirty="0" err="1"/>
              <a:t>Romin</a:t>
            </a:r>
            <a:endParaRPr lang="es-ES" sz="105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E297118-6D9A-287E-7CC5-85474BD82966}"/>
              </a:ext>
            </a:extLst>
          </p:cNvPr>
          <p:cNvSpPr txBox="1"/>
          <p:nvPr/>
        </p:nvSpPr>
        <p:spPr>
          <a:xfrm>
            <a:off x="7096483" y="1068356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Estado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506B0BB-1031-3B14-C4BB-F25B26B5289D}"/>
              </a:ext>
            </a:extLst>
          </p:cNvPr>
          <p:cNvSpPr txBox="1"/>
          <p:nvPr/>
        </p:nvSpPr>
        <p:spPr>
          <a:xfrm>
            <a:off x="7098276" y="147554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ACTIVO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6F593CC-06EB-7257-F02D-2F9C8A0F10C2}"/>
              </a:ext>
            </a:extLst>
          </p:cNvPr>
          <p:cNvSpPr txBox="1"/>
          <p:nvPr/>
        </p:nvSpPr>
        <p:spPr>
          <a:xfrm>
            <a:off x="3780495" y="5474902"/>
            <a:ext cx="65533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Agregar columna Apellidos en tabla y modelo usuario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Agregar columna Estado en tabla y modelo usuario (0 desactivado, 1 activo)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Los usuarios por defecto deben de crearse con el estado 1, activo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La contraseña por defecto es 12345678 (la primera vez que ingrese le tenemos que obligar a que la cambie)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DF957F9-05BA-D0A4-F8F9-EA93BD7BD683}"/>
              </a:ext>
            </a:extLst>
          </p:cNvPr>
          <p:cNvSpPr txBox="1"/>
          <p:nvPr/>
        </p:nvSpPr>
        <p:spPr>
          <a:xfrm>
            <a:off x="4164795" y="1830661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ADMINISTRADOR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113F10E-D3E3-91F1-1048-941F7A2F7D70}"/>
              </a:ext>
            </a:extLst>
          </p:cNvPr>
          <p:cNvSpPr txBox="1"/>
          <p:nvPr/>
        </p:nvSpPr>
        <p:spPr>
          <a:xfrm>
            <a:off x="5428580" y="1830661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usuario@ejemplo.com</a:t>
            </a:r>
            <a:endParaRPr lang="es-ES" sz="105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6644610-A154-B5BD-AB36-D5D951C37FC1}"/>
              </a:ext>
            </a:extLst>
          </p:cNvPr>
          <p:cNvSpPr txBox="1"/>
          <p:nvPr/>
        </p:nvSpPr>
        <p:spPr>
          <a:xfrm>
            <a:off x="795596" y="1829330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ECC3404-849A-65FC-3A30-BFABCEB67992}"/>
              </a:ext>
            </a:extLst>
          </p:cNvPr>
          <p:cNvSpPr txBox="1"/>
          <p:nvPr/>
        </p:nvSpPr>
        <p:spPr>
          <a:xfrm>
            <a:off x="1982685" y="1830661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Juan Alberto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FC40FEA-F4ED-48D5-9CC6-9ED46E32405F}"/>
              </a:ext>
            </a:extLst>
          </p:cNvPr>
          <p:cNvSpPr txBox="1"/>
          <p:nvPr/>
        </p:nvSpPr>
        <p:spPr>
          <a:xfrm>
            <a:off x="9086711" y="182933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37AB07E-BF40-FB4E-2517-6D88F5DB8625}"/>
              </a:ext>
            </a:extLst>
          </p:cNvPr>
          <p:cNvSpPr txBox="1"/>
          <p:nvPr/>
        </p:nvSpPr>
        <p:spPr>
          <a:xfrm>
            <a:off x="3006986" y="1826077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Perez</a:t>
            </a:r>
            <a:r>
              <a:rPr lang="es-ES" sz="1050" dirty="0"/>
              <a:t> </a:t>
            </a:r>
            <a:r>
              <a:rPr lang="es-ES" sz="1050" dirty="0" err="1"/>
              <a:t>Romin</a:t>
            </a:r>
            <a:endParaRPr lang="es-ES" sz="105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E794C94-9DF7-F9D1-1F3F-A677A769BEC4}"/>
              </a:ext>
            </a:extLst>
          </p:cNvPr>
          <p:cNvSpPr txBox="1"/>
          <p:nvPr/>
        </p:nvSpPr>
        <p:spPr>
          <a:xfrm>
            <a:off x="7115282" y="1830661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DESACTIVADO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EFF7F6C-3260-8174-F637-D09D27956481}"/>
              </a:ext>
            </a:extLst>
          </p:cNvPr>
          <p:cNvSpPr txBox="1"/>
          <p:nvPr/>
        </p:nvSpPr>
        <p:spPr>
          <a:xfrm>
            <a:off x="4147789" y="2164868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ADMINISTRADOR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339EC0C-74B2-A5FC-68D9-3B7C817245B6}"/>
              </a:ext>
            </a:extLst>
          </p:cNvPr>
          <p:cNvSpPr txBox="1"/>
          <p:nvPr/>
        </p:nvSpPr>
        <p:spPr>
          <a:xfrm>
            <a:off x="5411574" y="2164868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usuario@ejemplo.com</a:t>
            </a:r>
            <a:endParaRPr lang="es-ES" sz="105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5016E15-A36A-D608-0BF1-BE471A710216}"/>
              </a:ext>
            </a:extLst>
          </p:cNvPr>
          <p:cNvSpPr txBox="1"/>
          <p:nvPr/>
        </p:nvSpPr>
        <p:spPr>
          <a:xfrm>
            <a:off x="778590" y="2163537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D3A385A-E657-DE42-8F7D-4356AF26F9EA}"/>
              </a:ext>
            </a:extLst>
          </p:cNvPr>
          <p:cNvSpPr txBox="1"/>
          <p:nvPr/>
        </p:nvSpPr>
        <p:spPr>
          <a:xfrm>
            <a:off x="1965679" y="2164868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Juan Alberto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1EBB7E9-4FF1-59DF-F6DC-4C9D2B63C89D}"/>
              </a:ext>
            </a:extLst>
          </p:cNvPr>
          <p:cNvSpPr txBox="1"/>
          <p:nvPr/>
        </p:nvSpPr>
        <p:spPr>
          <a:xfrm>
            <a:off x="9069705" y="216353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CC278F1-A7A5-364F-2532-0951731CB615}"/>
              </a:ext>
            </a:extLst>
          </p:cNvPr>
          <p:cNvSpPr txBox="1"/>
          <p:nvPr/>
        </p:nvSpPr>
        <p:spPr>
          <a:xfrm>
            <a:off x="2989980" y="2160284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Perez</a:t>
            </a:r>
            <a:r>
              <a:rPr lang="es-ES" sz="1050" dirty="0"/>
              <a:t> </a:t>
            </a:r>
            <a:r>
              <a:rPr lang="es-ES" sz="1050" dirty="0" err="1"/>
              <a:t>Romin</a:t>
            </a:r>
            <a:endParaRPr lang="es-ES" sz="105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44E45C5-1182-A253-D6D7-40C1906980D2}"/>
              </a:ext>
            </a:extLst>
          </p:cNvPr>
          <p:cNvSpPr txBox="1"/>
          <p:nvPr/>
        </p:nvSpPr>
        <p:spPr>
          <a:xfrm>
            <a:off x="7098276" y="2164868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DESACTIVADO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3B2D441-F64C-DE5B-0E59-758EBD38633C}"/>
              </a:ext>
            </a:extLst>
          </p:cNvPr>
          <p:cNvSpPr txBox="1"/>
          <p:nvPr/>
        </p:nvSpPr>
        <p:spPr>
          <a:xfrm>
            <a:off x="8173177" y="1068356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Creado por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BEB4D92-3765-B3AC-B3B1-371771CE91E8}"/>
              </a:ext>
            </a:extLst>
          </p:cNvPr>
          <p:cNvSpPr txBox="1"/>
          <p:nvPr/>
        </p:nvSpPr>
        <p:spPr>
          <a:xfrm>
            <a:off x="8174970" y="1475548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Marcos Ruiz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0035863-F592-DD20-8C89-133BEAE25F8E}"/>
              </a:ext>
            </a:extLst>
          </p:cNvPr>
          <p:cNvSpPr txBox="1"/>
          <p:nvPr/>
        </p:nvSpPr>
        <p:spPr>
          <a:xfrm>
            <a:off x="8191976" y="1830661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Marcos Ruiz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204F1A2-863C-10EA-79B9-5043027ED027}"/>
              </a:ext>
            </a:extLst>
          </p:cNvPr>
          <p:cNvSpPr txBox="1"/>
          <p:nvPr/>
        </p:nvSpPr>
        <p:spPr>
          <a:xfrm>
            <a:off x="8174970" y="2164868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Marcos Ruiz</a:t>
            </a:r>
          </a:p>
        </p:txBody>
      </p:sp>
    </p:spTree>
    <p:extLst>
      <p:ext uri="{BB962C8B-B14F-4D97-AF65-F5344CB8AC3E}">
        <p14:creationId xmlns:p14="http://schemas.microsoft.com/office/powerpoint/2010/main" val="351168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368AD-AC11-099F-40C5-15BF33A40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>
            <a:extLst>
              <a:ext uri="{FF2B5EF4-FFF2-40B4-BE49-F238E27FC236}">
                <a16:creationId xmlns:a16="http://schemas.microsoft.com/office/drawing/2014/main" id="{79409B2A-D29C-FA3D-8F3A-6DE8A3D3046A}"/>
              </a:ext>
            </a:extLst>
          </p:cNvPr>
          <p:cNvSpPr/>
          <p:nvPr/>
        </p:nvSpPr>
        <p:spPr>
          <a:xfrm>
            <a:off x="1865971" y="836342"/>
            <a:ext cx="2894287" cy="3282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17A00E9-9B51-3D48-DB2F-14581944CF20}"/>
              </a:ext>
            </a:extLst>
          </p:cNvPr>
          <p:cNvSpPr txBox="1"/>
          <p:nvPr/>
        </p:nvSpPr>
        <p:spPr>
          <a:xfrm>
            <a:off x="2090575" y="975028"/>
            <a:ext cx="17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Usuario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1BD92D2-24C7-8490-9A30-513C33B89669}"/>
              </a:ext>
            </a:extLst>
          </p:cNvPr>
          <p:cNvSpPr/>
          <p:nvPr/>
        </p:nvSpPr>
        <p:spPr>
          <a:xfrm>
            <a:off x="2152772" y="1534343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3E62F64-4D35-0F0E-4F64-19F85D12AA00}"/>
              </a:ext>
            </a:extLst>
          </p:cNvPr>
          <p:cNvSpPr txBox="1"/>
          <p:nvPr/>
        </p:nvSpPr>
        <p:spPr>
          <a:xfrm>
            <a:off x="2152772" y="1573530"/>
            <a:ext cx="903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914E2B7-BC37-295D-BB5F-B243942C6CFC}"/>
              </a:ext>
            </a:extLst>
          </p:cNvPr>
          <p:cNvSpPr/>
          <p:nvPr/>
        </p:nvSpPr>
        <p:spPr>
          <a:xfrm>
            <a:off x="2152772" y="2929722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5E1A388-1177-FCC8-08CA-C8594CE3AA09}"/>
              </a:ext>
            </a:extLst>
          </p:cNvPr>
          <p:cNvSpPr txBox="1"/>
          <p:nvPr/>
        </p:nvSpPr>
        <p:spPr>
          <a:xfrm>
            <a:off x="2152772" y="296890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Rol</a:t>
            </a:r>
          </a:p>
        </p:txBody>
      </p:sp>
      <p:sp>
        <p:nvSpPr>
          <p:cNvPr id="54" name="Triángulo 53">
            <a:extLst>
              <a:ext uri="{FF2B5EF4-FFF2-40B4-BE49-F238E27FC236}">
                <a16:creationId xmlns:a16="http://schemas.microsoft.com/office/drawing/2014/main" id="{BB0D9854-6F10-239D-70C7-D5DDCE29F34F}"/>
              </a:ext>
            </a:extLst>
          </p:cNvPr>
          <p:cNvSpPr/>
          <p:nvPr/>
        </p:nvSpPr>
        <p:spPr>
          <a:xfrm rot="10800000">
            <a:off x="3821200" y="3049820"/>
            <a:ext cx="122614" cy="1074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FF4073DE-C74B-9817-1093-A853D16F5437}"/>
              </a:ext>
            </a:extLst>
          </p:cNvPr>
          <p:cNvSpPr/>
          <p:nvPr/>
        </p:nvSpPr>
        <p:spPr>
          <a:xfrm>
            <a:off x="2148228" y="3609534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DA5B69-E2AB-1581-DFD9-BD0F1D01EDF7}"/>
              </a:ext>
            </a:extLst>
          </p:cNvPr>
          <p:cNvSpPr txBox="1"/>
          <p:nvPr/>
        </p:nvSpPr>
        <p:spPr>
          <a:xfrm>
            <a:off x="2330034" y="3629621"/>
            <a:ext cx="1484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REGISTRAR USUARIO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D55D88D-5EF4-9A4D-344D-204D1056EC9D}"/>
              </a:ext>
            </a:extLst>
          </p:cNvPr>
          <p:cNvSpPr txBox="1"/>
          <p:nvPr/>
        </p:nvSpPr>
        <p:spPr>
          <a:xfrm>
            <a:off x="3882506" y="5045592"/>
            <a:ext cx="3812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Validar formulario que no deje datos vacíos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Resetar</a:t>
            </a:r>
            <a:r>
              <a:rPr lang="es-ES" sz="1400" dirty="0"/>
              <a:t> contraseña con 12345678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E4F353A-E3B2-0618-7562-53D91E56D401}"/>
              </a:ext>
            </a:extLst>
          </p:cNvPr>
          <p:cNvSpPr/>
          <p:nvPr/>
        </p:nvSpPr>
        <p:spPr>
          <a:xfrm>
            <a:off x="2152772" y="2011176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BF8BB7-14FE-7914-2D6D-F4D5B8B5BF7E}"/>
              </a:ext>
            </a:extLst>
          </p:cNvPr>
          <p:cNvSpPr txBox="1"/>
          <p:nvPr/>
        </p:nvSpPr>
        <p:spPr>
          <a:xfrm>
            <a:off x="2152772" y="2050363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Apellidos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595DCF-34A8-4EA9-8500-C430731BFB15}"/>
              </a:ext>
            </a:extLst>
          </p:cNvPr>
          <p:cNvSpPr/>
          <p:nvPr/>
        </p:nvSpPr>
        <p:spPr>
          <a:xfrm>
            <a:off x="2148228" y="2470449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0B6044-118E-BA85-A8BF-97D69D1A603D}"/>
              </a:ext>
            </a:extLst>
          </p:cNvPr>
          <p:cNvSpPr txBox="1"/>
          <p:nvPr/>
        </p:nvSpPr>
        <p:spPr>
          <a:xfrm>
            <a:off x="2148228" y="2509636"/>
            <a:ext cx="71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Correo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6022BC-5613-726B-719F-8A75D6691DFA}"/>
              </a:ext>
            </a:extLst>
          </p:cNvPr>
          <p:cNvSpPr/>
          <p:nvPr/>
        </p:nvSpPr>
        <p:spPr>
          <a:xfrm>
            <a:off x="6170451" y="836342"/>
            <a:ext cx="2894287" cy="4062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05DB9F-7F8A-A1E7-3351-D9EA37203AE9}"/>
              </a:ext>
            </a:extLst>
          </p:cNvPr>
          <p:cNvSpPr txBox="1"/>
          <p:nvPr/>
        </p:nvSpPr>
        <p:spPr>
          <a:xfrm>
            <a:off x="6395055" y="975028"/>
            <a:ext cx="159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Editar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C266938-D359-EBC0-077A-FA9324C40B78}"/>
              </a:ext>
            </a:extLst>
          </p:cNvPr>
          <p:cNvSpPr/>
          <p:nvPr/>
        </p:nvSpPr>
        <p:spPr>
          <a:xfrm>
            <a:off x="6457252" y="1534343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5C5C2D-3349-3DD6-D08C-C54DEE3C8594}"/>
              </a:ext>
            </a:extLst>
          </p:cNvPr>
          <p:cNvSpPr txBox="1"/>
          <p:nvPr/>
        </p:nvSpPr>
        <p:spPr>
          <a:xfrm>
            <a:off x="6457252" y="1573530"/>
            <a:ext cx="903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FB44958-0FB5-B76B-2656-B991C3215D47}"/>
              </a:ext>
            </a:extLst>
          </p:cNvPr>
          <p:cNvSpPr/>
          <p:nvPr/>
        </p:nvSpPr>
        <p:spPr>
          <a:xfrm>
            <a:off x="6457252" y="2929722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72DCEF-EC4A-1352-87C0-A1B32E341F25}"/>
              </a:ext>
            </a:extLst>
          </p:cNvPr>
          <p:cNvSpPr txBox="1"/>
          <p:nvPr/>
        </p:nvSpPr>
        <p:spPr>
          <a:xfrm>
            <a:off x="6457252" y="296890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Rol</a:t>
            </a:r>
          </a:p>
        </p:txBody>
      </p:sp>
      <p:sp>
        <p:nvSpPr>
          <p:cNvPr id="13" name="Triángulo 12">
            <a:extLst>
              <a:ext uri="{FF2B5EF4-FFF2-40B4-BE49-F238E27FC236}">
                <a16:creationId xmlns:a16="http://schemas.microsoft.com/office/drawing/2014/main" id="{E328F964-BC03-7D9E-FD6A-2A53A6BEED81}"/>
              </a:ext>
            </a:extLst>
          </p:cNvPr>
          <p:cNvSpPr/>
          <p:nvPr/>
        </p:nvSpPr>
        <p:spPr>
          <a:xfrm rot="10800000">
            <a:off x="8125680" y="3049820"/>
            <a:ext cx="122614" cy="1074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DCC46B-DF58-B553-1225-DA906066F0E9}"/>
              </a:ext>
            </a:extLst>
          </p:cNvPr>
          <p:cNvSpPr/>
          <p:nvPr/>
        </p:nvSpPr>
        <p:spPr>
          <a:xfrm>
            <a:off x="6452708" y="3998133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5A7A9C-C0FE-85C0-B0BC-B8B6804C3513}"/>
              </a:ext>
            </a:extLst>
          </p:cNvPr>
          <p:cNvSpPr txBox="1"/>
          <p:nvPr/>
        </p:nvSpPr>
        <p:spPr>
          <a:xfrm>
            <a:off x="6634514" y="4018220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 USUARIO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83BD20-1762-CEE1-7593-3B5E49E1A562}"/>
              </a:ext>
            </a:extLst>
          </p:cNvPr>
          <p:cNvSpPr/>
          <p:nvPr/>
        </p:nvSpPr>
        <p:spPr>
          <a:xfrm>
            <a:off x="6457252" y="2011176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961242-B1C8-49B1-0543-06FDDF2B0770}"/>
              </a:ext>
            </a:extLst>
          </p:cNvPr>
          <p:cNvSpPr txBox="1"/>
          <p:nvPr/>
        </p:nvSpPr>
        <p:spPr>
          <a:xfrm>
            <a:off x="6457252" y="2050363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Apellidos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A4EBB16-792E-4BAB-9DE5-5CD827FDF289}"/>
              </a:ext>
            </a:extLst>
          </p:cNvPr>
          <p:cNvSpPr/>
          <p:nvPr/>
        </p:nvSpPr>
        <p:spPr>
          <a:xfrm>
            <a:off x="6452708" y="2470449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B77EA72-0D75-7329-0917-CD1403400A2B}"/>
              </a:ext>
            </a:extLst>
          </p:cNvPr>
          <p:cNvSpPr txBox="1"/>
          <p:nvPr/>
        </p:nvSpPr>
        <p:spPr>
          <a:xfrm>
            <a:off x="6452708" y="2509636"/>
            <a:ext cx="71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Correo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CDA0A9E-1EAF-E968-B8E4-AA1FEC2D9C38}"/>
              </a:ext>
            </a:extLst>
          </p:cNvPr>
          <p:cNvSpPr/>
          <p:nvPr/>
        </p:nvSpPr>
        <p:spPr>
          <a:xfrm>
            <a:off x="6452708" y="3388995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7220715-8760-636A-C486-5A1E2855C31C}"/>
              </a:ext>
            </a:extLst>
          </p:cNvPr>
          <p:cNvSpPr txBox="1"/>
          <p:nvPr/>
        </p:nvSpPr>
        <p:spPr>
          <a:xfrm>
            <a:off x="6452708" y="3428182"/>
            <a:ext cx="72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Estado</a:t>
            </a:r>
          </a:p>
        </p:txBody>
      </p:sp>
      <p:sp>
        <p:nvSpPr>
          <p:cNvPr id="28" name="Triángulo 27">
            <a:extLst>
              <a:ext uri="{FF2B5EF4-FFF2-40B4-BE49-F238E27FC236}">
                <a16:creationId xmlns:a16="http://schemas.microsoft.com/office/drawing/2014/main" id="{DF99973B-7256-10D3-039C-81A34EB7BCD4}"/>
              </a:ext>
            </a:extLst>
          </p:cNvPr>
          <p:cNvSpPr/>
          <p:nvPr/>
        </p:nvSpPr>
        <p:spPr>
          <a:xfrm rot="10800000">
            <a:off x="8121136" y="3509093"/>
            <a:ext cx="122614" cy="1074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56A5D38-F20F-7A1A-CBA2-83AED572A278}"/>
              </a:ext>
            </a:extLst>
          </p:cNvPr>
          <p:cNvSpPr txBox="1"/>
          <p:nvPr/>
        </p:nvSpPr>
        <p:spPr>
          <a:xfrm>
            <a:off x="9189031" y="3448712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0: desactivado</a:t>
            </a:r>
          </a:p>
          <a:p>
            <a:r>
              <a:rPr lang="es-ES" sz="1400" dirty="0"/>
              <a:t>1: activado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A19C54A-1160-EAEB-FD7B-F78D9F6581C6}"/>
              </a:ext>
            </a:extLst>
          </p:cNvPr>
          <p:cNvSpPr/>
          <p:nvPr/>
        </p:nvSpPr>
        <p:spPr>
          <a:xfrm>
            <a:off x="6474292" y="4376893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5AAFE3B-9112-6747-AC35-F16B370EB711}"/>
              </a:ext>
            </a:extLst>
          </p:cNvPr>
          <p:cNvSpPr txBox="1"/>
          <p:nvPr/>
        </p:nvSpPr>
        <p:spPr>
          <a:xfrm>
            <a:off x="6656098" y="4396980"/>
            <a:ext cx="1709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RESETEAR CONTRASEÑA</a:t>
            </a:r>
          </a:p>
        </p:txBody>
      </p:sp>
    </p:spTree>
    <p:extLst>
      <p:ext uri="{BB962C8B-B14F-4D97-AF65-F5344CB8AC3E}">
        <p14:creationId xmlns:p14="http://schemas.microsoft.com/office/powerpoint/2010/main" val="343300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AF03753-3486-50B2-F0FD-661CB0D84AC9}"/>
              </a:ext>
            </a:extLst>
          </p:cNvPr>
          <p:cNvSpPr/>
          <p:nvPr/>
        </p:nvSpPr>
        <p:spPr>
          <a:xfrm>
            <a:off x="3709638" y="1401337"/>
            <a:ext cx="3821151" cy="29030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F24788-5549-138F-DF3B-6F8034047340}"/>
              </a:ext>
            </a:extLst>
          </p:cNvPr>
          <p:cNvSpPr txBox="1"/>
          <p:nvPr/>
        </p:nvSpPr>
        <p:spPr>
          <a:xfrm>
            <a:off x="3934243" y="1540023"/>
            <a:ext cx="22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Cambiar contraseña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4540FD-A515-9ECF-B72A-DF681AC1CC05}"/>
              </a:ext>
            </a:extLst>
          </p:cNvPr>
          <p:cNvSpPr/>
          <p:nvPr/>
        </p:nvSpPr>
        <p:spPr>
          <a:xfrm>
            <a:off x="3996439" y="2099338"/>
            <a:ext cx="31815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4C27C1-3CDD-FE80-7AD8-8568C3BDAA78}"/>
              </a:ext>
            </a:extLst>
          </p:cNvPr>
          <p:cNvSpPr txBox="1"/>
          <p:nvPr/>
        </p:nvSpPr>
        <p:spPr>
          <a:xfrm>
            <a:off x="3996440" y="2138525"/>
            <a:ext cx="2193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Ingrese contraseña actual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FDB4A9-3D78-CE65-9904-6A9B965D8B28}"/>
              </a:ext>
            </a:extLst>
          </p:cNvPr>
          <p:cNvSpPr/>
          <p:nvPr/>
        </p:nvSpPr>
        <p:spPr>
          <a:xfrm>
            <a:off x="4623798" y="3793684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2A0C8B-4444-3E8C-F808-7CC1CB4B1450}"/>
              </a:ext>
            </a:extLst>
          </p:cNvPr>
          <p:cNvSpPr txBox="1"/>
          <p:nvPr/>
        </p:nvSpPr>
        <p:spPr>
          <a:xfrm>
            <a:off x="4805604" y="3813771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CAMBIAR CONTRASEÑA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CE4BFC1-0BBF-0471-4C3E-3C2C34750491}"/>
              </a:ext>
            </a:extLst>
          </p:cNvPr>
          <p:cNvSpPr/>
          <p:nvPr/>
        </p:nvSpPr>
        <p:spPr>
          <a:xfrm>
            <a:off x="3996439" y="2576171"/>
            <a:ext cx="31815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68EEF8-977C-4969-D05C-42261FCA2E31}"/>
              </a:ext>
            </a:extLst>
          </p:cNvPr>
          <p:cNvSpPr txBox="1"/>
          <p:nvPr/>
        </p:nvSpPr>
        <p:spPr>
          <a:xfrm>
            <a:off x="3996440" y="2615358"/>
            <a:ext cx="2173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Ingrese nueva contraseña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9C01CFF-C0AF-82BC-A2A2-8F7DAA5C71B6}"/>
              </a:ext>
            </a:extLst>
          </p:cNvPr>
          <p:cNvSpPr/>
          <p:nvPr/>
        </p:nvSpPr>
        <p:spPr>
          <a:xfrm>
            <a:off x="3991895" y="3035444"/>
            <a:ext cx="31815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2522AE2-D9BD-986E-52B4-7D0C7DACC276}"/>
              </a:ext>
            </a:extLst>
          </p:cNvPr>
          <p:cNvSpPr txBox="1"/>
          <p:nvPr/>
        </p:nvSpPr>
        <p:spPr>
          <a:xfrm>
            <a:off x="3991896" y="3074631"/>
            <a:ext cx="3181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Ingrese nuevamente nueva contraseña</a:t>
            </a:r>
          </a:p>
        </p:txBody>
      </p:sp>
    </p:spTree>
    <p:extLst>
      <p:ext uri="{BB962C8B-B14F-4D97-AF65-F5344CB8AC3E}">
        <p14:creationId xmlns:p14="http://schemas.microsoft.com/office/powerpoint/2010/main" val="3114900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1003</Words>
  <Application>Microsoft Macintosh PowerPoint</Application>
  <PresentationFormat>Panorámica</PresentationFormat>
  <Paragraphs>254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ENRIQUE RICCI ALE</dc:creator>
  <cp:lastModifiedBy>ALFREDO ENRIQUE RICCI ALE</cp:lastModifiedBy>
  <cp:revision>5</cp:revision>
  <dcterms:created xsi:type="dcterms:W3CDTF">2025-05-05T14:51:17Z</dcterms:created>
  <dcterms:modified xsi:type="dcterms:W3CDTF">2025-05-20T08:15:26Z</dcterms:modified>
</cp:coreProperties>
</file>