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59" r:id="rId4"/>
    <p:sldId id="257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82433"/>
            <a:ext cx="8791575" cy="81093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561" y="4389120"/>
            <a:ext cx="3692434" cy="9557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GVTH: HUỲNH HỒ THỊ MỘNG TRINH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99" y="1736415"/>
            <a:ext cx="2999559" cy="2309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5003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298856" y="2785403"/>
            <a:ext cx="1994263" cy="1428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FormĐăngNhập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5110635" y="416123"/>
            <a:ext cx="2450875" cy="1428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Chủ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110635" y="2027757"/>
            <a:ext cx="2450875" cy="1428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Nhân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Viên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119931" y="3639391"/>
            <a:ext cx="2441579" cy="1428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Lí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Nhân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Viên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119931" y="5226923"/>
            <a:ext cx="2441579" cy="1428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Schedule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Sắp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Xếp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289647" y="1130226"/>
            <a:ext cx="2820988" cy="2222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 flipV="1">
            <a:off x="2289647" y="2741860"/>
            <a:ext cx="2820988" cy="61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1"/>
          </p:cNvCxnSpPr>
          <p:nvPr/>
        </p:nvCxnSpPr>
        <p:spPr>
          <a:xfrm>
            <a:off x="2289647" y="3361508"/>
            <a:ext cx="2830284" cy="99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6" idx="1"/>
          </p:cNvCxnSpPr>
          <p:nvPr/>
        </p:nvCxnSpPr>
        <p:spPr>
          <a:xfrm>
            <a:off x="2289647" y="3361508"/>
            <a:ext cx="2830284" cy="2579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/>
          <p:cNvSpPr/>
          <p:nvPr/>
        </p:nvSpPr>
        <p:spPr>
          <a:xfrm>
            <a:off x="9741125" y="2455024"/>
            <a:ext cx="2450875" cy="1428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Arrow Connector 51"/>
          <p:cNvCxnSpPr>
            <a:stCxn id="7" idx="3"/>
            <a:endCxn id="41" idx="1"/>
          </p:cNvCxnSpPr>
          <p:nvPr/>
        </p:nvCxnSpPr>
        <p:spPr>
          <a:xfrm flipV="1">
            <a:off x="7561510" y="3169127"/>
            <a:ext cx="2179615" cy="1184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9774368" y="4780212"/>
            <a:ext cx="2450875" cy="1428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561510" y="5438501"/>
            <a:ext cx="2196236" cy="5025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1028355" y="5226922"/>
            <a:ext cx="2450875" cy="1428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Drive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/>
          <p:cNvCxnSpPr>
            <a:endCxn id="16" idx="1"/>
          </p:cNvCxnSpPr>
          <p:nvPr/>
        </p:nvCxnSpPr>
        <p:spPr>
          <a:xfrm>
            <a:off x="3479230" y="5941024"/>
            <a:ext cx="16407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2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41" grpId="0" animBg="1"/>
      <p:bldP spid="55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 PHÂN TÍCH, MÔ TẢ HƯỚNG GIẢI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Sơ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89462"/>
            <a:ext cx="12192000" cy="5168537"/>
          </a:xfrm>
        </p:spPr>
        <p:txBody>
          <a:bodyPr>
            <a:normAutofit/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 PHÂN TÍCH, MÔ TẢ HƯỚNG GIẢI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2.2.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TÍCH THUẬT TOÁN SĂP XẾP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ƯU TIÊN 1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ƯU TIÊN 2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3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46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 PHÂN TÍCH, MÔ TẢ HƯỚNG GIẢI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2.3.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TÍCH THUẬT TOÁN SĂP XẾP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giờ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ố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iờ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039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3.CÔNG CỤ THỰC HIỆN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WINFORM C#.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GOOGLE API.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MY SQL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*TÍCH CỰC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SẮP XẾP DỰA TRÊN GOOGLE DRIVE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QUẢN LÍ NHÂN VIÊN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TÍNH LƯƠNG NHÂN VIÊN TRONG TUẦN SAU KHI SẮP XẾP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THÊM, SỬA , XÓA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CÁC CHỨC NĂNG PHỤ.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Qủa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67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>
              <a:buFont typeface="Segoe UI" panose="020B0502040204020203" pitchFamily="34" charset="0"/>
              <a:buChar char="ˣ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Excel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còn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chậm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Segoe UI" panose="020B0502040204020203" pitchFamily="34" charset="0"/>
              <a:buChar char="ˣ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Đôi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Segoe UI" panose="020B0502040204020203" pitchFamily="34" charset="0"/>
              <a:buChar char="ˣ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File Setup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44" y="2386148"/>
            <a:ext cx="5182985" cy="4119154"/>
          </a:xfrm>
          <a:prstGeom prst="rect">
            <a:avLst/>
          </a:prstGeom>
        </p:spPr>
      </p:pic>
      <p:sp>
        <p:nvSpPr>
          <p:cNvPr id="3" name="Flowchart: Alternate Process 2"/>
          <p:cNvSpPr/>
          <p:nvPr/>
        </p:nvSpPr>
        <p:spPr>
          <a:xfrm>
            <a:off x="2168434" y="1524000"/>
            <a:ext cx="2856412" cy="8621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FormĐăngNhập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3335" y="2786742"/>
            <a:ext cx="5207725" cy="331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Username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Password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tọa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Mặc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admin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123456).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MessageBox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click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Ngoài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khoản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mật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khẩu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Message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thoát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44" y="2240779"/>
            <a:ext cx="5441071" cy="427829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583680" y="1785257"/>
            <a:ext cx="2873829" cy="1402080"/>
          </a:xfrm>
          <a:prstGeom prst="wedgeRectCallout">
            <a:avLst>
              <a:gd name="adj1" fmla="val -52045"/>
              <a:gd name="adj2" fmla="val 78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662060" y="1785257"/>
            <a:ext cx="2873829" cy="1402080"/>
          </a:xfrm>
          <a:prstGeom prst="wedgeRectCallout">
            <a:avLst>
              <a:gd name="adj1" fmla="val -52045"/>
              <a:gd name="adj2" fmla="val 78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Click Button Exit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0" y="1856285"/>
            <a:ext cx="5971780" cy="47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51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1655671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0" y="3689124"/>
            <a:ext cx="3161211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18521498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18521329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147857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662060" y="1785257"/>
            <a:ext cx="2873829" cy="1402080"/>
          </a:xfrm>
          <a:prstGeom prst="wedgeRectCallout">
            <a:avLst>
              <a:gd name="adj1" fmla="val -54166"/>
              <a:gd name="adj2" fmla="val 79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khẩu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70" y="1785257"/>
            <a:ext cx="58388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40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8428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399026" y="130628"/>
            <a:ext cx="2264226" cy="1200943"/>
          </a:xfrm>
          <a:prstGeom prst="wedgeRectCallout">
            <a:avLst>
              <a:gd name="adj1" fmla="val -60320"/>
              <a:gd name="adj2" fmla="val 5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Mặc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(Home)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82" y="1411835"/>
            <a:ext cx="9224762" cy="50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8428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399026" y="130628"/>
            <a:ext cx="2264226" cy="1200943"/>
          </a:xfrm>
          <a:prstGeom prst="wedgeRectCallout">
            <a:avLst>
              <a:gd name="adj1" fmla="val -60320"/>
              <a:gd name="adj2" fmla="val 5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411835"/>
            <a:ext cx="9466401" cy="51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307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8428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399026" y="130628"/>
            <a:ext cx="2264226" cy="1200943"/>
          </a:xfrm>
          <a:prstGeom prst="wedgeRectCallout">
            <a:avLst>
              <a:gd name="adj1" fmla="val -60320"/>
              <a:gd name="adj2" fmla="val 5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44" y="1411835"/>
            <a:ext cx="9517879" cy="50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8428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399026" y="130628"/>
            <a:ext cx="2264226" cy="1200943"/>
          </a:xfrm>
          <a:prstGeom prst="wedgeRectCallout">
            <a:avLst>
              <a:gd name="adj1" fmla="val -60320"/>
              <a:gd name="adj2" fmla="val 5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44" y="1411835"/>
            <a:ext cx="9517879" cy="50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44" y="210892"/>
            <a:ext cx="9905998" cy="8428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399026" y="130628"/>
            <a:ext cx="2264226" cy="1200943"/>
          </a:xfrm>
          <a:prstGeom prst="wedgeRectCallout">
            <a:avLst>
              <a:gd name="adj1" fmla="val -60320"/>
              <a:gd name="adj2" fmla="val 5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411835"/>
            <a:ext cx="9753011" cy="52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23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5. HƯỚNG DẪN CHI TIẾT CÁCH SỬ DỤNG CHƯƠNG TRÌNH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Mặc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mềm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link drive: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https://docs.google.com/spreadsheets/d/12OLgTc_9gMbiPh2H0LsQuZHCi7heKRViZiZMJf8G0kk/edit#gid=0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77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6.TổNg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partime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7. DỰ ĐỊNH NÂNG CẤP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buộc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,…).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excel sang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Management.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(1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4921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 CỦA CHƯƠNG TRÌNH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1.LÝ DO, Ý TƯỞNG CHỌN ĐỀ TÀI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PHÂN TÍCH, MÔ TẢ HƯỚNG GIẢI QUYẾT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2.2.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partime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2.3.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CÔNG CỤ THỰC HIỆN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Qủa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HƯỚNG DẪN CHI TIẾT CÁCH SỬ DỤNG CHƯƠNG TRÌNH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6. TỔNG KẾT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 DỰ ĐỊNH NÂNG CẤP CHƯƠNG TRÌNH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1.Lý do, ý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	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1.1.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DO CHỌN ĐỀ TÀI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café ở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còn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partime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thủ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thủ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chép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giấy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excel). 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vậy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hầu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còn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thủ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google drive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trước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thúc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drive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sổ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thủ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25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1.2 Ý TƯỞNG ĐỀ TÀI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partime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song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buộc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buổi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 ca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trưởng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ca, ca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….).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xem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 *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café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Vừa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mềm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luôn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giờ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google drive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8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1.2 Ý TƯỞNG ĐỀ TÀI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1.2.1.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thiểu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sớm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xích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mích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26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1.2 Ý TƯỞNG ĐỀ TÀI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1.2.1.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thiểu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sớm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xích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mích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lịch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50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 PHÂN TÍCH, MÔ TẢ HƯỚNG GIẢI QUYẾT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89462"/>
            <a:ext cx="12192000" cy="5168537"/>
          </a:xfrm>
        </p:spPr>
        <p:txBody>
          <a:bodyPr>
            <a:normAutofit/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1135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Segoe UI</vt:lpstr>
      <vt:lpstr>Times New Roman</vt:lpstr>
      <vt:lpstr>Trebuchet MS</vt:lpstr>
      <vt:lpstr>Tw Cen MT</vt:lpstr>
      <vt:lpstr>Wingdings</vt:lpstr>
      <vt:lpstr>Circuit</vt:lpstr>
      <vt:lpstr>Trường đại học công nghệ thông tin</vt:lpstr>
      <vt:lpstr>Báo cáo đồ án </vt:lpstr>
      <vt:lpstr>NỘI DUNG CỦA CHƯƠNG TRÌNH</vt:lpstr>
      <vt:lpstr>1.Lý do, ý tưởng chọn đề tài: </vt:lpstr>
      <vt:lpstr>1.1. Lý DO CHỌN ĐỀ TÀI </vt:lpstr>
      <vt:lpstr>1.2 Ý TƯỞNG ĐỀ TÀI  </vt:lpstr>
      <vt:lpstr>1.2 Ý TƯỞNG ĐỀ TÀI    1.2.1. Mục đích</vt:lpstr>
      <vt:lpstr>1.2 Ý TƯỞNG ĐỀ TÀI    1.2.1. Mục đích</vt:lpstr>
      <vt:lpstr>2. PHÂN TÍCH, MÔ TẢ HƯỚNG GIẢI QUYẾT</vt:lpstr>
      <vt:lpstr>PowerPoint Presentation</vt:lpstr>
      <vt:lpstr>2. PHÂN TÍCH, MÔ TẢ HƯỚNG GIẢI QUYẾT *Sơ đồ Cơ sở dữ liệu</vt:lpstr>
      <vt:lpstr>2. PHÂN TÍCH, MÔ TẢ HƯỚNG GIẢI QUYẾT  2.2. Phân TÍCH THUẬT TOÁN SĂP XẾP</vt:lpstr>
      <vt:lpstr>2. PHÂN TÍCH, MÔ TẢ HƯỚNG GIẢI QUYẾT  2.3. Phân TÍCH THUẬT TOÁN SĂP XẾP</vt:lpstr>
      <vt:lpstr>3.CÔNG CỤ THỰC HIỆN</vt:lpstr>
      <vt:lpstr>4. Kết Quả  *TÍCH CỰC</vt:lpstr>
      <vt:lpstr>4. Kết Quả  *Điểm yếu</vt:lpstr>
      <vt:lpstr>5. HƯỚNG DẪN CHI TIẾT CÁCH SỬ DỤNG CHƯƠNG TRÌNH </vt:lpstr>
      <vt:lpstr>5. HƯỚNG DẪN CHI TIẾT CÁCH SỬ DỤNG CHƯƠNG TRÌNH </vt:lpstr>
      <vt:lpstr>5. HƯỚNG DẪN CHI TIẾT CÁCH SỬ DỤNG CHƯƠNG TRÌNH </vt:lpstr>
      <vt:lpstr>5. HƯỚNG DẪN CHI TIẾT CÁCH SỬ DỤNG CHƯƠNG TRÌNH </vt:lpstr>
      <vt:lpstr>5. HƯỚNG DẪN CHI TIẾT CÁCH SỬ DỤNG CHƯƠNG TRÌNH </vt:lpstr>
      <vt:lpstr>5. HƯỚNG DẪN CHI TIẾT CÁCH SỬ DỤNG CHƯƠNG TRÌNH </vt:lpstr>
      <vt:lpstr>5. HƯỚNG DẪN CHI TIẾT CÁCH SỬ DỤNG CHƯƠNG TRÌNH </vt:lpstr>
      <vt:lpstr>5. HƯỚNG DẪN CHI TIẾT CÁCH SỬ DỤNG CHƯƠNG TRÌNH </vt:lpstr>
      <vt:lpstr>5. HƯỚNG DẪN CHI TIẾT CÁCH SỬ DỤNG CHƯƠNG TRÌNH </vt:lpstr>
      <vt:lpstr>5. HƯỚNG DẪN CHI TIẾT CÁCH SỬ DỤNG CHƯƠNG TRÌNH </vt:lpstr>
      <vt:lpstr>6.TổNg kết</vt:lpstr>
      <vt:lpstr>7. DỰ ĐỊNH NÂNG CẤP CHƯƠNG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Quỳnh Trần</dc:creator>
  <cp:lastModifiedBy>Quỳnh Trần</cp:lastModifiedBy>
  <cp:revision>36</cp:revision>
  <dcterms:created xsi:type="dcterms:W3CDTF">2019-12-24T14:32:29Z</dcterms:created>
  <dcterms:modified xsi:type="dcterms:W3CDTF">2019-12-26T00:37:34Z</dcterms:modified>
</cp:coreProperties>
</file>