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ulish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Anaheim"/>
      <p:regular r:id="rId24"/>
      <p:bold r:id="rId25"/>
    </p:embeddedFont>
    <p:embeddedFont>
      <p:font typeface="Albert Sans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wHFu3ScvH3znp4YaeylkrgrY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Anaheim-bold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7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6.xml"/><Relationship Id="rId32" Type="http://schemas.openxmlformats.org/officeDocument/2006/relationships/font" Target="fonts/DM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sh-bold.fntdata"/><Relationship Id="rId16" Type="http://schemas.openxmlformats.org/officeDocument/2006/relationships/font" Target="fonts/Mulish-regular.fntdata"/><Relationship Id="rId19" Type="http://schemas.openxmlformats.org/officeDocument/2006/relationships/font" Target="fonts/Mulish-boldItalic.fntdata"/><Relationship Id="rId18" Type="http://schemas.openxmlformats.org/officeDocument/2006/relationships/font" Target="fonts/Mulish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0f1a6b6e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8" name="Google Shape;1668;g30f1a6b6e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30f1a6b6e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2" name="Google Shape;1712;g30f1a6b6e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3" name="Google Shape;14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6" name="Google Shape;14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0f1a6b6e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g30f1a6b6e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0f1a6b6e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0" name="Google Shape;1550;g30f1a6b6e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30f1a6b6e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g30f1a6b6e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0f1a6b6e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9" name="Google Shape;1609;g30f1a6b6e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0f1a6b6e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g30f1a6b6e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2"/>
          <p:cNvGrpSpPr/>
          <p:nvPr/>
        </p:nvGrpSpPr>
        <p:grpSpPr>
          <a:xfrm>
            <a:off x="-817341" y="-872068"/>
            <a:ext cx="10581139" cy="7505538"/>
            <a:chOff x="-817341" y="-872068"/>
            <a:chExt cx="10581139" cy="7505538"/>
          </a:xfrm>
        </p:grpSpPr>
        <p:grpSp>
          <p:nvGrpSpPr>
            <p:cNvPr id="12" name="Google Shape;12;p4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4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4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4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4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4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4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4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4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4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4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4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4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4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4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4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4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4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4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4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4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6"/>
                <a:ext cx="3172200" cy="63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4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4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4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42"/>
              <p:cNvCxnSpPr>
                <a:stCxn id="14" idx="4"/>
                <a:endCxn id="15" idx="0"/>
              </p:cNvCxnSpPr>
              <p:nvPr/>
            </p:nvCxnSpPr>
            <p:spPr>
              <a:xfrm flipH="1" rot="10800000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4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" name="Google Shape;37;p4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42"/>
              <p:cNvCxnSpPr>
                <a:stCxn id="20" idx="2"/>
                <a:endCxn id="37" idx="7"/>
              </p:cNvCxnSpPr>
              <p:nvPr/>
            </p:nvCxnSpPr>
            <p:spPr>
              <a:xfrm flipH="1" rot="10800000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42"/>
              <p:cNvCxnSpPr>
                <a:stCxn id="37" idx="2"/>
                <a:endCxn id="15" idx="6"/>
              </p:cNvCxnSpPr>
              <p:nvPr/>
            </p:nvCxnSpPr>
            <p:spPr>
              <a:xfrm flipH="1" rot="10800000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4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4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" name="Google Shape;42;p4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42"/>
              <p:cNvCxnSpPr>
                <a:stCxn id="15" idx="2"/>
                <a:endCxn id="42" idx="6"/>
              </p:cNvCxnSpPr>
              <p:nvPr/>
            </p:nvCxnSpPr>
            <p:spPr>
              <a:xfrm flipH="1" rot="10800000">
                <a:off x="7964519" y="3286840"/>
                <a:ext cx="818400" cy="66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4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" name="Google Shape;45;p4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4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4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4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4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4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4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4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4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4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42"/>
              <p:cNvCxnSpPr>
                <a:stCxn id="51" idx="4"/>
                <a:endCxn id="49" idx="0"/>
              </p:cNvCxnSpPr>
              <p:nvPr/>
            </p:nvCxnSpPr>
            <p:spPr>
              <a:xfrm flipH="1" rot="10800000">
                <a:off x="354078" y="792908"/>
                <a:ext cx="86100" cy="171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4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4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4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4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6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4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4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7" y="480504"/>
                <a:ext cx="969300" cy="2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4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7" y="-386074"/>
                <a:ext cx="1131600" cy="77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4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4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4"/>
                <a:ext cx="735600" cy="79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4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4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4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4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4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42"/>
              <p:cNvCxnSpPr>
                <a:stCxn id="47" idx="4"/>
                <a:endCxn id="48" idx="7"/>
              </p:cNvCxnSpPr>
              <p:nvPr/>
            </p:nvCxnSpPr>
            <p:spPr>
              <a:xfrm flipH="1" rot="10800000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4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2" name="Google Shape;72;p4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42"/>
              <p:cNvCxnSpPr>
                <a:stCxn id="53" idx="4"/>
                <a:endCxn id="72" idx="7"/>
              </p:cNvCxnSpPr>
              <p:nvPr/>
            </p:nvCxnSpPr>
            <p:spPr>
              <a:xfrm flipH="1" rot="10800000">
                <a:off x="-769191" y="-728710"/>
                <a:ext cx="19200" cy="12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4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4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4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" name="Google Shape;77;p4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4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4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7"/>
                <a:ext cx="933900" cy="109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5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/>
          <p:nvPr>
            <p:ph hasCustomPrompt="1" type="title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5" name="Google Shape;635;p52"/>
          <p:cNvSpPr txBox="1"/>
          <p:nvPr>
            <p:ph idx="1" type="subTitle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36" name="Google Shape;636;p52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637" name="Google Shape;637;p52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638" name="Google Shape;638;p52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52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52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1" name="Google Shape;641;p52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2" name="Google Shape;642;p52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52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52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5" name="Google Shape;645;p52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46" name="Google Shape;646;p52"/>
              <p:cNvCxnSpPr>
                <a:stCxn id="642" idx="5"/>
                <a:endCxn id="641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7" name="Google Shape;647;p52"/>
              <p:cNvCxnSpPr>
                <a:stCxn id="643" idx="4"/>
                <a:endCxn id="641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52"/>
              <p:cNvCxnSpPr>
                <a:stCxn id="638" idx="6"/>
                <a:endCxn id="642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52"/>
              <p:cNvCxnSpPr>
                <a:stCxn id="642" idx="7"/>
                <a:endCxn id="643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52"/>
              <p:cNvCxnSpPr>
                <a:stCxn id="643" idx="6"/>
                <a:endCxn id="639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52"/>
              <p:cNvCxnSpPr>
                <a:stCxn id="641" idx="7"/>
                <a:endCxn id="639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52"/>
              <p:cNvCxnSpPr>
                <a:stCxn id="638" idx="6"/>
                <a:endCxn id="644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52"/>
              <p:cNvCxnSpPr>
                <a:stCxn id="644" idx="6"/>
                <a:endCxn id="641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52"/>
              <p:cNvCxnSpPr>
                <a:stCxn id="644" idx="6"/>
                <a:endCxn id="640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52"/>
              <p:cNvCxnSpPr>
                <a:stCxn id="640" idx="7"/>
                <a:endCxn id="645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6" name="Google Shape;656;p52"/>
              <p:cNvCxnSpPr>
                <a:stCxn id="641" idx="6"/>
                <a:endCxn id="645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52"/>
              <p:cNvCxnSpPr>
                <a:stCxn id="645" idx="0"/>
                <a:endCxn id="639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52"/>
              <p:cNvCxnSpPr>
                <a:stCxn id="643" idx="5"/>
                <a:endCxn id="645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9" name="Google Shape;659;p52"/>
              <p:cNvCxnSpPr>
                <a:stCxn id="642" idx="6"/>
                <a:endCxn id="645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0" name="Google Shape;660;p52"/>
              <p:cNvCxnSpPr>
                <a:stCxn id="642" idx="4"/>
                <a:endCxn id="640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1" name="Google Shape;661;p52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52"/>
              <p:cNvCxnSpPr>
                <a:stCxn id="645" idx="4"/>
                <a:endCxn id="661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3" name="Google Shape;663;p52"/>
              <p:cNvCxnSpPr>
                <a:stCxn id="661" idx="1"/>
                <a:endCxn id="640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4" name="Google Shape;664;p52"/>
              <p:cNvCxnSpPr>
                <a:stCxn id="661" idx="1"/>
                <a:endCxn id="641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5" name="Google Shape;665;p52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52"/>
              <p:cNvCxnSpPr>
                <a:stCxn id="643" idx="0"/>
                <a:endCxn id="665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52"/>
              <p:cNvCxnSpPr>
                <a:stCxn id="639" idx="0"/>
                <a:endCxn id="665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68" name="Google Shape;668;p52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669" name="Google Shape;669;p52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0" name="Google Shape;670;p52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1" name="Google Shape;671;p52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52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52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52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52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52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7" name="Google Shape;677;p52"/>
              <p:cNvCxnSpPr>
                <a:stCxn id="673" idx="5"/>
                <a:endCxn id="672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52"/>
              <p:cNvCxnSpPr>
                <a:stCxn id="674" idx="4"/>
                <a:endCxn id="672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52"/>
              <p:cNvCxnSpPr>
                <a:stCxn id="669" idx="6"/>
                <a:endCxn id="672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52"/>
              <p:cNvCxnSpPr>
                <a:stCxn id="669" idx="0"/>
                <a:endCxn id="673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52"/>
              <p:cNvCxnSpPr>
                <a:stCxn id="673" idx="7"/>
                <a:endCxn id="674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52"/>
              <p:cNvCxnSpPr>
                <a:stCxn id="674" idx="6"/>
                <a:endCxn id="670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52"/>
              <p:cNvCxnSpPr>
                <a:stCxn id="672" idx="7"/>
                <a:endCxn id="670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52"/>
              <p:cNvCxnSpPr>
                <a:stCxn id="669" idx="5"/>
                <a:endCxn id="675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52"/>
              <p:cNvCxnSpPr>
                <a:stCxn id="675" idx="7"/>
                <a:endCxn id="672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52"/>
              <p:cNvCxnSpPr>
                <a:stCxn id="675" idx="7"/>
                <a:endCxn id="671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52"/>
              <p:cNvCxnSpPr>
                <a:stCxn id="671" idx="0"/>
                <a:endCxn id="672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52"/>
              <p:cNvCxnSpPr>
                <a:stCxn id="676" idx="1"/>
                <a:endCxn id="670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52"/>
              <p:cNvCxnSpPr>
                <a:stCxn id="673" idx="6"/>
                <a:endCxn id="676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52"/>
              <p:cNvCxnSpPr>
                <a:stCxn id="670" idx="4"/>
                <a:endCxn id="671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1" name="Google Shape;691;p52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52"/>
              <p:cNvCxnSpPr>
                <a:stCxn id="676" idx="2"/>
                <a:endCxn id="691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52"/>
              <p:cNvCxnSpPr>
                <a:stCxn id="691" idx="2"/>
                <a:endCxn id="671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4" name="Google Shape;694;p52"/>
              <p:cNvCxnSpPr>
                <a:stCxn id="691" idx="0"/>
                <a:endCxn id="670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52"/>
              <p:cNvCxnSpPr>
                <a:stCxn id="691" idx="1"/>
                <a:endCxn id="672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6" name="Google Shape;696;p52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52"/>
              <p:cNvCxnSpPr>
                <a:stCxn id="671" idx="3"/>
                <a:endCxn id="696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52"/>
              <p:cNvCxnSpPr>
                <a:stCxn id="696" idx="0"/>
                <a:endCxn id="675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9" name="Google Shape;699;p52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00" name="Google Shape;700;p52"/>
              <p:cNvCxnSpPr>
                <a:stCxn id="669" idx="6"/>
                <a:endCxn id="699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1" name="Google Shape;701;p52"/>
              <p:cNvCxnSpPr>
                <a:stCxn id="675" idx="0"/>
                <a:endCxn id="699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52"/>
              <p:cNvCxnSpPr>
                <a:stCxn id="699" idx="6"/>
                <a:endCxn id="672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03" name="Google Shape;703;p52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04" name="Google Shape;704;p52"/>
              <p:cNvCxnSpPr>
                <a:stCxn id="696" idx="5"/>
                <a:endCxn id="703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5" name="Google Shape;705;p52"/>
              <p:cNvCxnSpPr>
                <a:stCxn id="703" idx="7"/>
                <a:endCxn id="671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06" name="Google Shape;706;p52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07" name="Google Shape;707;p52"/>
              <p:cNvCxnSpPr>
                <a:stCxn id="696" idx="0"/>
                <a:endCxn id="706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52"/>
              <p:cNvCxnSpPr>
                <a:stCxn id="706" idx="1"/>
                <a:endCxn id="675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9" name="Google Shape;709;p52"/>
              <p:cNvCxnSpPr>
                <a:stCxn id="706" idx="6"/>
                <a:endCxn id="671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2" name="Google Shape;712;p53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713" name="Google Shape;713;p53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714" name="Google Shape;714;p5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5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5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17" name="Google Shape;717;p53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718" name="Google Shape;718;p5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5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5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5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22" name="Google Shape;722;p53"/>
          <p:cNvGrpSpPr/>
          <p:nvPr/>
        </p:nvGrpSpPr>
        <p:grpSpPr>
          <a:xfrm>
            <a:off x="-989787" y="-671217"/>
            <a:ext cx="10544675" cy="8105802"/>
            <a:chOff x="-989787" y="-671217"/>
            <a:chExt cx="10544675" cy="8105802"/>
          </a:xfrm>
        </p:grpSpPr>
        <p:grpSp>
          <p:nvGrpSpPr>
            <p:cNvPr id="723" name="Google Shape;723;p5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724" name="Google Shape;724;p53"/>
              <p:cNvCxnSpPr>
                <a:stCxn id="725" idx="6"/>
                <a:endCxn id="726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26" name="Google Shape;726;p5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7" name="Google Shape;727;p5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8" name="Google Shape;728;p5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9" name="Google Shape;729;p5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0" name="Google Shape;730;p5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1" name="Google Shape;731;p53"/>
              <p:cNvCxnSpPr>
                <a:stCxn id="730" idx="4"/>
                <a:endCxn id="728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2" name="Google Shape;732;p53"/>
              <p:cNvCxnSpPr>
                <a:stCxn id="729" idx="4"/>
                <a:endCxn id="728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53"/>
              <p:cNvCxnSpPr>
                <a:stCxn id="729" idx="5"/>
                <a:endCxn id="730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4" name="Google Shape;734;p53"/>
              <p:cNvCxnSpPr>
                <a:stCxn id="729" idx="0"/>
                <a:endCxn id="727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53"/>
              <p:cNvCxnSpPr>
                <a:stCxn id="729" idx="7"/>
                <a:endCxn id="725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53"/>
              <p:cNvCxnSpPr>
                <a:stCxn id="727" idx="5"/>
                <a:endCxn id="725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53"/>
              <p:cNvCxnSpPr>
                <a:stCxn id="727" idx="6"/>
                <a:endCxn id="726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8" name="Google Shape;738;p53"/>
              <p:cNvCxnSpPr>
                <a:stCxn id="739" idx="1"/>
                <a:endCxn id="727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0" name="Google Shape;740;p53"/>
              <p:cNvCxnSpPr>
                <a:stCxn id="730" idx="0"/>
                <a:endCxn id="725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53"/>
              <p:cNvCxnSpPr>
                <a:stCxn id="730" idx="0"/>
                <a:endCxn id="739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42" name="Google Shape;742;p5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3" name="Google Shape;743;p53"/>
              <p:cNvCxnSpPr>
                <a:stCxn id="727" idx="5"/>
                <a:endCxn id="742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4" name="Google Shape;744;p53"/>
              <p:cNvCxnSpPr>
                <a:stCxn id="739" idx="7"/>
                <a:endCxn id="742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53"/>
              <p:cNvCxnSpPr>
                <a:stCxn id="742" idx="6"/>
                <a:endCxn id="726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46" name="Google Shape;746;p5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7" name="Google Shape;747;p53"/>
              <p:cNvCxnSpPr>
                <a:stCxn id="746" idx="0"/>
                <a:endCxn id="727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8" name="Google Shape;748;p53"/>
              <p:cNvCxnSpPr>
                <a:stCxn id="746" idx="6"/>
                <a:endCxn id="725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9" name="Google Shape;749;p53"/>
              <p:cNvCxnSpPr>
                <a:stCxn id="746" idx="5"/>
                <a:endCxn id="729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0" name="Google Shape;750;p53"/>
              <p:cNvCxnSpPr>
                <a:stCxn id="746" idx="5"/>
                <a:endCxn id="728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39" name="Google Shape;739;p5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5" name="Google Shape;725;p5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51" name="Google Shape;751;p53"/>
            <p:cNvGrpSpPr/>
            <p:nvPr/>
          </p:nvGrpSpPr>
          <p:grpSpPr>
            <a:xfrm rot="459949">
              <a:off x="-831023" y="4514858"/>
              <a:ext cx="4123087" cy="2656599"/>
              <a:chOff x="720013" y="4544654"/>
              <a:chExt cx="4122933" cy="2656500"/>
            </a:xfrm>
          </p:grpSpPr>
          <p:sp>
            <p:nvSpPr>
              <p:cNvPr id="752" name="Google Shape;752;p5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5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5" name="Google Shape;755;p5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8" name="Google Shape;758;p5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9" name="Google Shape;759;p5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0" name="Google Shape;760;p53"/>
              <p:cNvCxnSpPr>
                <a:stCxn id="756" idx="5"/>
                <a:endCxn id="755" idx="1"/>
              </p:cNvCxnSpPr>
              <p:nvPr/>
            </p:nvCxnSpPr>
            <p:spPr>
              <a:xfrm rot="10340870">
                <a:off x="3060065" y="6057181"/>
                <a:ext cx="335689" cy="8451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53"/>
              <p:cNvCxnSpPr>
                <a:stCxn id="757" idx="4"/>
                <a:endCxn id="755" idx="7"/>
              </p:cNvCxnSpPr>
              <p:nvPr/>
            </p:nvCxnSpPr>
            <p:spPr>
              <a:xfrm rot="-459755">
                <a:off x="1865221" y="6103385"/>
                <a:ext cx="1086704" cy="287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2" name="Google Shape;762;p53"/>
              <p:cNvCxnSpPr>
                <a:stCxn id="752" idx="0"/>
                <a:endCxn id="756" idx="3"/>
              </p:cNvCxnSpPr>
              <p:nvPr/>
            </p:nvCxnSpPr>
            <p:spPr>
              <a:xfrm flipH="1" rot="-459979">
                <a:off x="3359206" y="4907332"/>
                <a:ext cx="1362781" cy="19040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3" name="Google Shape;763;p53"/>
              <p:cNvCxnSpPr>
                <a:stCxn id="756" idx="7"/>
                <a:endCxn id="757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4" name="Google Shape;764;p53"/>
              <p:cNvCxnSpPr>
                <a:stCxn id="757" idx="6"/>
                <a:endCxn id="753" idx="1"/>
              </p:cNvCxnSpPr>
              <p:nvPr/>
            </p:nvCxnSpPr>
            <p:spPr>
              <a:xfrm flipH="1" rot="10342167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5" name="Google Shape;765;p53"/>
              <p:cNvCxnSpPr>
                <a:stCxn id="755" idx="5"/>
                <a:endCxn id="753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6" name="Google Shape;766;p53"/>
              <p:cNvCxnSpPr>
                <a:stCxn id="752" idx="6"/>
                <a:endCxn id="758" idx="3"/>
              </p:cNvCxnSpPr>
              <p:nvPr/>
            </p:nvCxnSpPr>
            <p:spPr>
              <a:xfrm rot="10340667">
                <a:off x="3820905" y="4643394"/>
                <a:ext cx="727383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7" name="Google Shape;767;p53"/>
              <p:cNvCxnSpPr>
                <a:stCxn id="752" idx="7"/>
                <a:endCxn id="755" idx="3"/>
              </p:cNvCxnSpPr>
              <p:nvPr/>
            </p:nvCxnSpPr>
            <p:spPr>
              <a:xfrm flipH="1" rot="-459621">
                <a:off x="2953400" y="4896950"/>
                <a:ext cx="1676663" cy="10228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8" name="Google Shape;768;p53"/>
              <p:cNvCxnSpPr>
                <a:stCxn id="758" idx="7"/>
                <a:endCxn id="754" idx="3"/>
              </p:cNvCxnSpPr>
              <p:nvPr/>
            </p:nvCxnSpPr>
            <p:spPr>
              <a:xfrm flipH="1" rot="-458883">
                <a:off x="3256947" y="4756716"/>
                <a:ext cx="489151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9" name="Google Shape;769;p53"/>
              <p:cNvCxnSpPr>
                <a:stCxn id="754" idx="0"/>
                <a:endCxn id="755" idx="5"/>
              </p:cNvCxnSpPr>
              <p:nvPr/>
            </p:nvCxnSpPr>
            <p:spPr>
              <a:xfrm flipH="1" rot="-457956">
                <a:off x="2913685" y="5119069"/>
                <a:ext cx="239421" cy="8721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0" name="Google Shape;770;p53"/>
              <p:cNvCxnSpPr>
                <a:stCxn id="759" idx="2"/>
                <a:endCxn id="753" idx="6"/>
              </p:cNvCxnSpPr>
              <p:nvPr/>
            </p:nvCxnSpPr>
            <p:spPr>
              <a:xfrm rot="-459512">
                <a:off x="880378" y="4757981"/>
                <a:ext cx="871171" cy="2769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53"/>
              <p:cNvCxnSpPr>
                <a:stCxn id="756" idx="6"/>
                <a:endCxn id="759" idx="1"/>
              </p:cNvCxnSpPr>
              <p:nvPr/>
            </p:nvCxnSpPr>
            <p:spPr>
              <a:xfrm rot="10340068">
                <a:off x="977935" y="4687960"/>
                <a:ext cx="2307521" cy="23698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2" name="Google Shape;772;p5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3" name="Google Shape;773;p53"/>
              <p:cNvCxnSpPr>
                <a:stCxn id="759" idx="3"/>
                <a:endCxn id="772" idx="7"/>
              </p:cNvCxnSpPr>
              <p:nvPr/>
            </p:nvCxnSpPr>
            <p:spPr>
              <a:xfrm rot="-459667">
                <a:off x="868246" y="4693900"/>
                <a:ext cx="1093662" cy="1029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53"/>
              <p:cNvCxnSpPr>
                <a:stCxn id="772" idx="2"/>
                <a:endCxn id="754" idx="6"/>
              </p:cNvCxnSpPr>
              <p:nvPr/>
            </p:nvCxnSpPr>
            <p:spPr>
              <a:xfrm rot="-459508">
                <a:off x="2061895" y="4659992"/>
                <a:ext cx="943213" cy="3372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53"/>
              <p:cNvCxnSpPr>
                <a:stCxn id="772" idx="0"/>
                <a:endCxn id="753" idx="4"/>
              </p:cNvCxnSpPr>
              <p:nvPr/>
            </p:nvCxnSpPr>
            <p:spPr>
              <a:xfrm flipH="1" rot="-463310">
                <a:off x="1838573" y="4757163"/>
                <a:ext cx="160758" cy="1746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6" name="Google Shape;776;p53"/>
              <p:cNvCxnSpPr>
                <a:stCxn id="772" idx="1"/>
                <a:endCxn id="755" idx="5"/>
              </p:cNvCxnSpPr>
              <p:nvPr/>
            </p:nvCxnSpPr>
            <p:spPr>
              <a:xfrm rot="-459275">
                <a:off x="2108012" y="4689611"/>
                <a:ext cx="777024" cy="13715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7" name="Google Shape;777;p5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8" name="Google Shape;778;p53"/>
              <p:cNvCxnSpPr>
                <a:stCxn id="754" idx="2"/>
                <a:endCxn id="777" idx="7"/>
              </p:cNvCxnSpPr>
              <p:nvPr/>
            </p:nvCxnSpPr>
            <p:spPr>
              <a:xfrm rot="-460738">
                <a:off x="3266625" y="4991468"/>
                <a:ext cx="673540" cy="22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9" name="Google Shape;779;p53"/>
              <p:cNvCxnSpPr>
                <a:stCxn id="777" idx="3"/>
                <a:endCxn id="752" idx="7"/>
              </p:cNvCxnSpPr>
              <p:nvPr/>
            </p:nvCxnSpPr>
            <p:spPr>
              <a:xfrm flipH="1" rot="10340841">
                <a:off x="4051631" y="4823477"/>
                <a:ext cx="509135" cy="632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53"/>
              <p:cNvCxnSpPr>
                <a:stCxn id="755" idx="4"/>
                <a:endCxn id="777" idx="0"/>
              </p:cNvCxnSpPr>
              <p:nvPr/>
            </p:nvCxnSpPr>
            <p:spPr>
              <a:xfrm flipH="1" rot="10339578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3" name="Google Shape;783;p54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784" name="Google Shape;784;p5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85" name="Google Shape;785;p5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6" name="Google Shape;786;p5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5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8" name="Google Shape;788;p5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89" name="Google Shape;789;p5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0" name="Google Shape;790;p5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1" name="Google Shape;791;p5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2" name="Google Shape;792;p5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3" name="Google Shape;793;p54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794" name="Google Shape;794;p54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95" name="Google Shape;795;p5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5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5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5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3" name="Google Shape;803;p54"/>
              <p:cNvCxnSpPr>
                <a:stCxn id="799" idx="5"/>
                <a:endCxn id="798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4" name="Google Shape;804;p54"/>
              <p:cNvCxnSpPr>
                <a:stCxn id="800" idx="4"/>
                <a:endCxn id="798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5" name="Google Shape;805;p54"/>
              <p:cNvCxnSpPr>
                <a:stCxn id="795" idx="0"/>
                <a:endCxn id="799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6" name="Google Shape;806;p54"/>
              <p:cNvCxnSpPr>
                <a:stCxn id="799" idx="6"/>
                <a:endCxn id="800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54"/>
              <p:cNvCxnSpPr>
                <a:stCxn id="800" idx="6"/>
                <a:endCxn id="796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8" name="Google Shape;808;p54"/>
              <p:cNvCxnSpPr>
                <a:stCxn id="798" idx="6"/>
                <a:endCxn id="796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54"/>
              <p:cNvCxnSpPr>
                <a:stCxn id="795" idx="6"/>
                <a:endCxn id="801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54"/>
              <p:cNvCxnSpPr>
                <a:stCxn id="795" idx="7"/>
                <a:endCxn id="798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54"/>
              <p:cNvCxnSpPr>
                <a:stCxn id="801" idx="7"/>
                <a:endCxn id="797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2" name="Google Shape;812;p54"/>
              <p:cNvCxnSpPr>
                <a:stCxn id="797" idx="0"/>
                <a:endCxn id="798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3" name="Google Shape;813;p54"/>
              <p:cNvCxnSpPr>
                <a:stCxn id="802" idx="2"/>
                <a:endCxn id="796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54"/>
              <p:cNvCxnSpPr>
                <a:stCxn id="800" idx="7"/>
                <a:endCxn id="802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5" name="Google Shape;815;p5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6" name="Google Shape;816;p54"/>
              <p:cNvCxnSpPr>
                <a:stCxn id="802" idx="3"/>
                <a:endCxn id="815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7" name="Google Shape;817;p54"/>
              <p:cNvCxnSpPr>
                <a:stCxn id="815" idx="2"/>
                <a:endCxn id="797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8" name="Google Shape;818;p54"/>
              <p:cNvCxnSpPr>
                <a:stCxn id="815" idx="0"/>
                <a:endCxn id="796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9" name="Google Shape;819;p54"/>
              <p:cNvCxnSpPr>
                <a:stCxn id="815" idx="1"/>
                <a:endCxn id="798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20" name="Google Shape;820;p5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21" name="Google Shape;821;p54"/>
              <p:cNvCxnSpPr>
                <a:stCxn id="797" idx="2"/>
                <a:endCxn id="820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2" name="Google Shape;822;p54"/>
              <p:cNvCxnSpPr>
                <a:stCxn id="820" idx="3"/>
                <a:endCxn id="795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3" name="Google Shape;823;p54"/>
              <p:cNvCxnSpPr>
                <a:stCxn id="798" idx="4"/>
                <a:endCxn id="820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24" name="Google Shape;824;p5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25" name="Google Shape;825;p54"/>
              <p:cNvCxnSpPr>
                <a:stCxn id="798" idx="0"/>
                <a:endCxn id="824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54"/>
              <p:cNvCxnSpPr>
                <a:stCxn id="799" idx="7"/>
                <a:endCxn id="824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27" name="Google Shape;827;p54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828" name="Google Shape;828;p5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9" name="Google Shape;829;p5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0" name="Google Shape;830;p5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5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5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3" name="Google Shape;833;p5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4" name="Google Shape;834;p5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5" name="Google Shape;835;p5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6" name="Google Shape;836;p54"/>
              <p:cNvCxnSpPr>
                <a:stCxn id="833" idx="4"/>
                <a:endCxn id="831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7" name="Google Shape;837;p54"/>
              <p:cNvCxnSpPr>
                <a:stCxn id="828" idx="7"/>
                <a:endCxn id="832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8" name="Google Shape;838;p54"/>
              <p:cNvCxnSpPr>
                <a:stCxn id="832" idx="7"/>
                <a:endCxn id="833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54"/>
              <p:cNvCxnSpPr>
                <a:stCxn id="833" idx="6"/>
                <a:endCxn id="829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54"/>
              <p:cNvCxnSpPr>
                <a:stCxn id="831" idx="7"/>
                <a:endCxn id="829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54"/>
              <p:cNvCxnSpPr>
                <a:stCxn id="828" idx="6"/>
                <a:endCxn id="834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2" name="Google Shape;842;p54"/>
              <p:cNvCxnSpPr>
                <a:stCxn id="834" idx="0"/>
                <a:endCxn id="831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3" name="Google Shape;843;p54"/>
              <p:cNvCxnSpPr>
                <a:stCxn id="834" idx="5"/>
                <a:endCxn id="830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54"/>
              <p:cNvCxnSpPr>
                <a:stCxn id="830" idx="0"/>
                <a:endCxn id="831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5" name="Google Shape;845;p54"/>
              <p:cNvCxnSpPr>
                <a:stCxn id="830" idx="7"/>
                <a:endCxn id="835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6" name="Google Shape;846;p54"/>
              <p:cNvCxnSpPr>
                <a:stCxn id="831" idx="6"/>
                <a:endCxn id="835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7" name="Google Shape;847;p54"/>
              <p:cNvCxnSpPr>
                <a:stCxn id="835" idx="0"/>
                <a:endCxn id="829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8" name="Google Shape;848;p54"/>
              <p:cNvCxnSpPr>
                <a:stCxn id="833" idx="5"/>
                <a:endCxn id="835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9" name="Google Shape;849;p54"/>
              <p:cNvCxnSpPr>
                <a:stCxn id="832" idx="6"/>
                <a:endCxn id="835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0" name="Google Shape;850;p54"/>
              <p:cNvCxnSpPr>
                <a:stCxn id="832" idx="5"/>
                <a:endCxn id="834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1" name="Google Shape;851;p54"/>
              <p:cNvCxnSpPr>
                <a:stCxn id="829" idx="4"/>
                <a:endCxn id="830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2" name="Google Shape;852;p5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53" name="Google Shape;853;p54"/>
              <p:cNvCxnSpPr>
                <a:stCxn id="835" idx="4"/>
                <a:endCxn id="852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54"/>
              <p:cNvCxnSpPr>
                <a:stCxn id="852" idx="1"/>
                <a:endCxn id="830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55" name="Google Shape;855;p5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56" name="Google Shape;856;p54"/>
              <p:cNvCxnSpPr>
                <a:stCxn id="852" idx="2"/>
                <a:endCxn id="855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54"/>
              <p:cNvCxnSpPr>
                <a:stCxn id="855" idx="1"/>
                <a:endCxn id="834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54"/>
              <p:cNvCxnSpPr>
                <a:stCxn id="855" idx="7"/>
                <a:endCxn id="830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61" name="Google Shape;861;p5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862" name="Google Shape;862;p5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863" name="Google Shape;863;p5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5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5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6" name="Google Shape;866;p5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867" name="Google Shape;867;p5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8" name="Google Shape;868;p5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9" name="Google Shape;869;p5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0" name="Google Shape;870;p5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71" name="Google Shape;871;p55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872" name="Google Shape;872;p5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873" name="Google Shape;873;p55"/>
              <p:cNvCxnSpPr>
                <a:stCxn id="874" idx="7"/>
                <a:endCxn id="875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5" name="Google Shape;875;p5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6" name="Google Shape;876;p5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7" name="Google Shape;877;p5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8" name="Google Shape;878;p5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9" name="Google Shape;879;p5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0" name="Google Shape;880;p5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1" name="Google Shape;881;p55"/>
              <p:cNvCxnSpPr>
                <a:stCxn id="880" idx="4"/>
                <a:endCxn id="877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2" name="Google Shape;882;p55"/>
              <p:cNvCxnSpPr>
                <a:stCxn id="879" idx="4"/>
                <a:endCxn id="877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3" name="Google Shape;883;p55"/>
              <p:cNvCxnSpPr>
                <a:stCxn id="879" idx="5"/>
                <a:endCxn id="880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4" name="Google Shape;884;p55"/>
              <p:cNvCxnSpPr>
                <a:stCxn id="879" idx="0"/>
                <a:endCxn id="876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5" name="Google Shape;885;p55"/>
              <p:cNvCxnSpPr>
                <a:stCxn id="879" idx="7"/>
                <a:endCxn id="874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6" name="Google Shape;886;p55"/>
              <p:cNvCxnSpPr>
                <a:stCxn id="876" idx="5"/>
                <a:endCxn id="874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7" name="Google Shape;887;p55"/>
              <p:cNvCxnSpPr>
                <a:stCxn id="876" idx="6"/>
                <a:endCxn id="875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8" name="Google Shape;888;p55"/>
              <p:cNvCxnSpPr>
                <a:stCxn id="878" idx="2"/>
                <a:endCxn id="876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9" name="Google Shape;889;p55"/>
              <p:cNvCxnSpPr>
                <a:stCxn id="880" idx="0"/>
                <a:endCxn id="874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0" name="Google Shape;890;p55"/>
              <p:cNvCxnSpPr>
                <a:stCxn id="880" idx="0"/>
                <a:endCxn id="878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4" name="Google Shape;874;p5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1" name="Google Shape;891;p5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92" name="Google Shape;892;p5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5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5" name="Google Shape;895;p5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5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5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5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5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55"/>
              <p:cNvCxnSpPr>
                <a:stCxn id="896" idx="5"/>
                <a:endCxn id="895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1" name="Google Shape;901;p55"/>
              <p:cNvCxnSpPr>
                <a:stCxn id="897" idx="4"/>
                <a:endCxn id="895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2" name="Google Shape;902;p55"/>
              <p:cNvCxnSpPr>
                <a:stCxn id="892" idx="6"/>
                <a:endCxn id="895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3" name="Google Shape;903;p55"/>
              <p:cNvCxnSpPr>
                <a:stCxn id="892" idx="0"/>
                <a:endCxn id="896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4" name="Google Shape;904;p55"/>
              <p:cNvCxnSpPr>
                <a:stCxn id="896" idx="7"/>
                <a:endCxn id="897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5" name="Google Shape;905;p55"/>
              <p:cNvCxnSpPr>
                <a:stCxn id="897" idx="6"/>
                <a:endCxn id="893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6" name="Google Shape;906;p55"/>
              <p:cNvCxnSpPr>
                <a:stCxn id="895" idx="7"/>
                <a:endCxn id="893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7" name="Google Shape;907;p55"/>
              <p:cNvCxnSpPr>
                <a:stCxn id="892" idx="5"/>
                <a:endCxn id="898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8" name="Google Shape;908;p55"/>
              <p:cNvCxnSpPr>
                <a:stCxn id="898" idx="7"/>
                <a:endCxn id="895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55"/>
              <p:cNvCxnSpPr>
                <a:stCxn id="898" idx="5"/>
                <a:endCxn id="894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55"/>
              <p:cNvCxnSpPr>
                <a:stCxn id="894" idx="0"/>
                <a:endCxn id="895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55"/>
              <p:cNvCxnSpPr>
                <a:stCxn id="894" idx="7"/>
                <a:endCxn id="899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55"/>
              <p:cNvCxnSpPr>
                <a:stCxn id="895" idx="6"/>
                <a:endCxn id="899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55"/>
              <p:cNvCxnSpPr>
                <a:stCxn id="899" idx="0"/>
                <a:endCxn id="893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55"/>
              <p:cNvCxnSpPr>
                <a:stCxn id="896" idx="4"/>
                <a:endCxn id="894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5" name="Google Shape;915;p55"/>
              <p:cNvCxnSpPr>
                <a:stCxn id="893" idx="4"/>
                <a:endCxn id="894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6" name="Google Shape;916;p55"/>
              <p:cNvCxnSpPr>
                <a:stCxn id="892" idx="5"/>
                <a:endCxn id="894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17" name="Google Shape;917;p5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8" name="Google Shape;918;p55"/>
              <p:cNvCxnSpPr>
                <a:stCxn id="899" idx="4"/>
                <a:endCxn id="917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55"/>
              <p:cNvCxnSpPr>
                <a:stCxn id="917" idx="2"/>
                <a:endCxn id="894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55"/>
              <p:cNvCxnSpPr>
                <a:stCxn id="917" idx="0"/>
                <a:endCxn id="893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1" name="Google Shape;921;p55"/>
              <p:cNvCxnSpPr>
                <a:stCxn id="917" idx="1"/>
                <a:endCxn id="895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2" name="Google Shape;922;p5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23" name="Google Shape;923;p55"/>
              <p:cNvCxnSpPr>
                <a:stCxn id="917" idx="2"/>
                <a:endCxn id="922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4" name="Google Shape;924;p55"/>
              <p:cNvCxnSpPr>
                <a:stCxn id="922" idx="1"/>
                <a:endCxn id="898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7" name="Google Shape;927;p5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928" name="Google Shape;928;p56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929" name="Google Shape;929;p5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33" name="Google Shape;933;p5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934" name="Google Shape;934;p5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7" name="Google Shape;937;p5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938" name="Google Shape;938;p5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939" name="Google Shape;939;p5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7" name="Google Shape;947;p56"/>
              <p:cNvCxnSpPr>
                <a:stCxn id="943" idx="5"/>
                <a:endCxn id="942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8" name="Google Shape;948;p56"/>
              <p:cNvCxnSpPr>
                <a:stCxn id="944" idx="4"/>
                <a:endCxn id="942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9" name="Google Shape;949;p56"/>
              <p:cNvCxnSpPr>
                <a:stCxn id="939" idx="6"/>
                <a:endCxn id="943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0" name="Google Shape;950;p56"/>
              <p:cNvCxnSpPr>
                <a:stCxn id="943" idx="7"/>
                <a:endCxn id="944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1" name="Google Shape;951;p56"/>
              <p:cNvCxnSpPr>
                <a:stCxn id="944" idx="6"/>
                <a:endCxn id="940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2" name="Google Shape;952;p56"/>
              <p:cNvCxnSpPr>
                <a:stCxn id="942" idx="7"/>
                <a:endCxn id="940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3" name="Google Shape;953;p56"/>
              <p:cNvCxnSpPr>
                <a:stCxn id="939" idx="6"/>
                <a:endCxn id="945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4" name="Google Shape;954;p56"/>
              <p:cNvCxnSpPr>
                <a:stCxn id="945" idx="6"/>
                <a:endCxn id="942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5" name="Google Shape;955;p56"/>
              <p:cNvCxnSpPr>
                <a:stCxn id="945" idx="5"/>
                <a:endCxn id="941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56"/>
              <p:cNvCxnSpPr>
                <a:stCxn id="941" idx="0"/>
                <a:endCxn id="942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56"/>
              <p:cNvCxnSpPr>
                <a:stCxn id="941" idx="7"/>
                <a:endCxn id="946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8" name="Google Shape;958;p56"/>
              <p:cNvCxnSpPr>
                <a:stCxn id="942" idx="6"/>
                <a:endCxn id="946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9" name="Google Shape;959;p56"/>
              <p:cNvCxnSpPr>
                <a:stCxn id="946" idx="0"/>
                <a:endCxn id="940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0" name="Google Shape;960;p56"/>
              <p:cNvCxnSpPr>
                <a:stCxn id="944" idx="5"/>
                <a:endCxn id="946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1" name="Google Shape;961;p56"/>
              <p:cNvCxnSpPr>
                <a:stCxn id="943" idx="6"/>
                <a:endCxn id="946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56"/>
              <p:cNvCxnSpPr>
                <a:stCxn id="943" idx="4"/>
                <a:endCxn id="941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56"/>
              <p:cNvCxnSpPr>
                <a:stCxn id="940" idx="4"/>
                <a:endCxn id="941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4" name="Google Shape;964;p5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5" name="Google Shape;965;p56"/>
              <p:cNvCxnSpPr>
                <a:stCxn id="946" idx="4"/>
                <a:endCxn id="964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6" name="Google Shape;966;p56"/>
              <p:cNvCxnSpPr>
                <a:stCxn id="964" idx="1"/>
                <a:endCxn id="941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7" name="Google Shape;967;p56"/>
              <p:cNvCxnSpPr>
                <a:stCxn id="964" idx="0"/>
                <a:endCxn id="940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8" name="Google Shape;968;p56"/>
              <p:cNvCxnSpPr>
                <a:stCxn id="964" idx="1"/>
                <a:endCxn id="942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9" name="Google Shape;969;p5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0" name="Google Shape;970;p56"/>
              <p:cNvCxnSpPr>
                <a:stCxn id="964" idx="2"/>
                <a:endCxn id="969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1" name="Google Shape;971;p56"/>
              <p:cNvCxnSpPr>
                <a:stCxn id="969" idx="1"/>
                <a:endCxn id="945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2" name="Google Shape;972;p56"/>
              <p:cNvCxnSpPr>
                <a:stCxn id="969" idx="7"/>
                <a:endCxn id="941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73" name="Google Shape;973;p56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974" name="Google Shape;974;p56"/>
              <p:cNvCxnSpPr>
                <a:stCxn id="975" idx="6"/>
                <a:endCxn id="976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76" name="Google Shape;976;p5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5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8" name="Google Shape;978;p5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9" name="Google Shape;979;p5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0" name="Google Shape;980;p5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1" name="Google Shape;981;p56"/>
              <p:cNvCxnSpPr>
                <a:stCxn id="980" idx="4"/>
                <a:endCxn id="978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56"/>
              <p:cNvCxnSpPr>
                <a:stCxn id="979" idx="4"/>
                <a:endCxn id="978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56"/>
              <p:cNvCxnSpPr>
                <a:stCxn id="979" idx="5"/>
                <a:endCxn id="980" idx="1"/>
              </p:cNvCxnSpPr>
              <p:nvPr/>
            </p:nvCxnSpPr>
            <p:spPr>
              <a:xfrm>
                <a:off x="199829" y="960740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56"/>
              <p:cNvCxnSpPr>
                <a:stCxn id="979" idx="0"/>
                <a:endCxn id="977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56"/>
              <p:cNvCxnSpPr>
                <a:stCxn id="979" idx="7"/>
                <a:endCxn id="975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56"/>
              <p:cNvCxnSpPr>
                <a:stCxn id="977" idx="5"/>
                <a:endCxn id="975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56"/>
              <p:cNvCxnSpPr>
                <a:stCxn id="977" idx="6"/>
                <a:endCxn id="976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56"/>
              <p:cNvCxnSpPr>
                <a:stCxn id="989" idx="1"/>
                <a:endCxn id="977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" name="Google Shape;990;p56"/>
              <p:cNvCxnSpPr>
                <a:stCxn id="980" idx="0"/>
                <a:endCxn id="975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" name="Google Shape;991;p56"/>
              <p:cNvCxnSpPr>
                <a:stCxn id="980" idx="0"/>
                <a:endCxn id="989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2" name="Google Shape;992;p5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93" name="Google Shape;993;p56"/>
              <p:cNvCxnSpPr>
                <a:stCxn id="977" idx="5"/>
                <a:endCxn id="992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4" name="Google Shape;994;p56"/>
              <p:cNvCxnSpPr>
                <a:stCxn id="989" idx="7"/>
                <a:endCxn id="992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5" name="Google Shape;995;p56"/>
              <p:cNvCxnSpPr>
                <a:stCxn id="992" idx="6"/>
                <a:endCxn id="976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6" name="Google Shape;996;p5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97" name="Google Shape;997;p56"/>
              <p:cNvCxnSpPr>
                <a:stCxn id="996" idx="0"/>
                <a:endCxn id="977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8" name="Google Shape;998;p56"/>
              <p:cNvCxnSpPr>
                <a:stCxn id="996" idx="6"/>
                <a:endCxn id="975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9" name="Google Shape;999;p56"/>
              <p:cNvCxnSpPr>
                <a:stCxn id="996" idx="5"/>
                <a:endCxn id="979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0" name="Google Shape;1000;p56"/>
              <p:cNvCxnSpPr>
                <a:stCxn id="996" idx="5"/>
                <a:endCxn id="978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89" name="Google Shape;989;p5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5" name="Google Shape;975;p5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3" name="Google Shape;1003;p57"/>
          <p:cNvSpPr txBox="1"/>
          <p:nvPr>
            <p:ph idx="1" type="subTitle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57"/>
          <p:cNvSpPr txBox="1"/>
          <p:nvPr>
            <p:ph idx="2" type="subTitle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57"/>
          <p:cNvSpPr txBox="1"/>
          <p:nvPr>
            <p:ph idx="3" type="subTitle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57"/>
          <p:cNvSpPr txBox="1"/>
          <p:nvPr>
            <p:ph idx="4" type="subTitle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07" name="Google Shape;1007;p57"/>
          <p:cNvSpPr txBox="1"/>
          <p:nvPr>
            <p:ph idx="5" type="subTitle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08" name="Google Shape;1008;p57"/>
          <p:cNvSpPr txBox="1"/>
          <p:nvPr>
            <p:ph idx="6" type="subTitle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09" name="Google Shape;1009;p57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1010" name="Google Shape;1010;p57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011" name="Google Shape;1011;p5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5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5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4" name="Google Shape;1014;p57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15" name="Google Shape;1015;p5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6" name="Google Shape;1016;p57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57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8" name="Google Shape;1018;p57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19" name="Google Shape;1019;p57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1020" name="Google Shape;1020;p57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21" name="Google Shape;1021;p57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2" name="Google Shape;1022;p57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3" name="Google Shape;1023;p57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4" name="Google Shape;1024;p57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5" name="Google Shape;1025;p57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6" name="Google Shape;1026;p57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7" name="Google Shape;1027;p57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28" name="Google Shape;1028;p57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9" name="Google Shape;1029;p57"/>
              <p:cNvCxnSpPr>
                <a:stCxn id="1025" idx="5"/>
                <a:endCxn id="1024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57"/>
              <p:cNvCxnSpPr>
                <a:stCxn id="1026" idx="4"/>
                <a:endCxn id="1024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57"/>
              <p:cNvCxnSpPr>
                <a:stCxn id="1021" idx="0"/>
                <a:endCxn id="102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57"/>
              <p:cNvCxnSpPr>
                <a:stCxn id="1025" idx="6"/>
                <a:endCxn id="1026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3" name="Google Shape;1033;p57"/>
              <p:cNvCxnSpPr>
                <a:stCxn id="1026" idx="6"/>
                <a:endCxn id="1022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4" name="Google Shape;1034;p57"/>
              <p:cNvCxnSpPr>
                <a:stCxn id="1024" idx="6"/>
                <a:endCxn id="1022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5" name="Google Shape;1035;p57"/>
              <p:cNvCxnSpPr>
                <a:stCxn id="1021" idx="6"/>
                <a:endCxn id="102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6" name="Google Shape;1036;p57"/>
              <p:cNvCxnSpPr>
                <a:stCxn id="1021" idx="7"/>
                <a:endCxn id="102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57"/>
              <p:cNvCxnSpPr>
                <a:stCxn id="1027" idx="7"/>
                <a:endCxn id="102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8" name="Google Shape;1038;p57"/>
              <p:cNvCxnSpPr>
                <a:stCxn id="1023" idx="0"/>
                <a:endCxn id="102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9" name="Google Shape;1039;p57"/>
              <p:cNvCxnSpPr>
                <a:stCxn id="1028" idx="2"/>
                <a:endCxn id="1022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0" name="Google Shape;1040;p57"/>
              <p:cNvCxnSpPr>
                <a:stCxn id="1026" idx="7"/>
                <a:endCxn id="102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1" name="Google Shape;1041;p57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2" name="Google Shape;1042;p57"/>
              <p:cNvCxnSpPr>
                <a:stCxn id="1028" idx="3"/>
                <a:endCxn id="1041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3" name="Google Shape;1043;p57"/>
              <p:cNvCxnSpPr>
                <a:stCxn id="1041" idx="2"/>
                <a:endCxn id="1023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57"/>
              <p:cNvCxnSpPr>
                <a:stCxn id="1041" idx="0"/>
                <a:endCxn id="1022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57"/>
              <p:cNvCxnSpPr>
                <a:stCxn id="1041" idx="1"/>
                <a:endCxn id="1024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6" name="Google Shape;1046;p57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7" name="Google Shape;1047;p57"/>
              <p:cNvCxnSpPr>
                <a:stCxn id="1023" idx="2"/>
                <a:endCxn id="1046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8" name="Google Shape;1048;p57"/>
              <p:cNvCxnSpPr>
                <a:stCxn id="1046" idx="3"/>
                <a:endCxn id="1021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57"/>
              <p:cNvCxnSpPr>
                <a:stCxn id="1024" idx="4"/>
                <a:endCxn id="1046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0" name="Google Shape;1050;p57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51" name="Google Shape;1051;p57"/>
              <p:cNvCxnSpPr>
                <a:stCxn id="1024" idx="0"/>
                <a:endCxn id="1050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2" name="Google Shape;1052;p57"/>
              <p:cNvCxnSpPr>
                <a:stCxn id="1025" idx="7"/>
                <a:endCxn id="1050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3" name="Google Shape;1053;p57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1054" name="Google Shape;1054;p57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5" name="Google Shape;1055;p57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6" name="Google Shape;1056;p57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7" name="Google Shape;1057;p57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8" name="Google Shape;1058;p57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9" name="Google Shape;1059;p57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0" name="Google Shape;1060;p57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1" name="Google Shape;1061;p57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2" name="Google Shape;1062;p57"/>
              <p:cNvCxnSpPr>
                <a:stCxn id="1059" idx="4"/>
                <a:endCxn id="1057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3" name="Google Shape;1063;p57"/>
              <p:cNvCxnSpPr>
                <a:stCxn id="1054" idx="7"/>
                <a:endCxn id="105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4" name="Google Shape;1064;p57"/>
              <p:cNvCxnSpPr>
                <a:stCxn id="1058" idx="7"/>
                <a:endCxn id="105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5" name="Google Shape;1065;p57"/>
              <p:cNvCxnSpPr>
                <a:stCxn id="1059" idx="6"/>
                <a:endCxn id="1055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6" name="Google Shape;1066;p57"/>
              <p:cNvCxnSpPr>
                <a:stCxn id="1057" idx="7"/>
                <a:endCxn id="105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7" name="Google Shape;1067;p57"/>
              <p:cNvCxnSpPr>
                <a:stCxn id="1054" idx="6"/>
                <a:endCxn id="106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57"/>
              <p:cNvCxnSpPr>
                <a:stCxn id="1060" idx="0"/>
                <a:endCxn id="1057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9" name="Google Shape;1069;p57"/>
              <p:cNvCxnSpPr>
                <a:stCxn id="1060" idx="5"/>
                <a:endCxn id="105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0" name="Google Shape;1070;p57"/>
              <p:cNvCxnSpPr>
                <a:stCxn id="1056" idx="0"/>
                <a:endCxn id="105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1" name="Google Shape;1071;p57"/>
              <p:cNvCxnSpPr>
                <a:stCxn id="1056" idx="7"/>
                <a:endCxn id="1061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2" name="Google Shape;1072;p57"/>
              <p:cNvCxnSpPr>
                <a:stCxn id="1057" idx="6"/>
                <a:endCxn id="106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3" name="Google Shape;1073;p57"/>
              <p:cNvCxnSpPr>
                <a:stCxn id="1061" idx="0"/>
                <a:endCxn id="105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4" name="Google Shape;1074;p57"/>
              <p:cNvCxnSpPr>
                <a:stCxn id="1059" idx="5"/>
                <a:endCxn id="106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5" name="Google Shape;1075;p57"/>
              <p:cNvCxnSpPr>
                <a:stCxn id="1058" idx="6"/>
                <a:endCxn id="106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6" name="Google Shape;1076;p57"/>
              <p:cNvCxnSpPr>
                <a:stCxn id="1058" idx="5"/>
                <a:endCxn id="106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7" name="Google Shape;1077;p57"/>
              <p:cNvCxnSpPr>
                <a:stCxn id="1055" idx="4"/>
                <a:endCxn id="105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78" name="Google Shape;1078;p57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79" name="Google Shape;1079;p57"/>
              <p:cNvCxnSpPr>
                <a:stCxn id="1061" idx="4"/>
                <a:endCxn id="107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0" name="Google Shape;1080;p57"/>
              <p:cNvCxnSpPr>
                <a:stCxn id="1078" idx="1"/>
                <a:endCxn id="1056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81" name="Google Shape;1081;p57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82" name="Google Shape;1082;p57"/>
              <p:cNvCxnSpPr>
                <a:stCxn id="1078" idx="2"/>
                <a:endCxn id="1081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57"/>
              <p:cNvCxnSpPr>
                <a:stCxn id="1081" idx="1"/>
                <a:endCxn id="1060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4" name="Google Shape;1084;p57"/>
              <p:cNvCxnSpPr>
                <a:stCxn id="1081" idx="7"/>
                <a:endCxn id="1056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8"/>
          <p:cNvSpPr txBox="1"/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7" name="Google Shape;1087;p58"/>
          <p:cNvSpPr txBox="1"/>
          <p:nvPr>
            <p:ph idx="1" type="subTitle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58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089" name="Google Shape;1089;p58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1090" name="Google Shape;1090;p58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1091" name="Google Shape;1091;p58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58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58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58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5" name="Google Shape;1095;p58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6" name="Google Shape;1096;p58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7" name="Google Shape;1097;p58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58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99" name="Google Shape;1099;p58"/>
              <p:cNvCxnSpPr>
                <a:stCxn id="1095" idx="5"/>
                <a:endCxn id="1094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0" name="Google Shape;1100;p58"/>
              <p:cNvCxnSpPr>
                <a:stCxn id="1096" idx="4"/>
                <a:endCxn id="1094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1" name="Google Shape;1101;p58"/>
              <p:cNvCxnSpPr>
                <a:stCxn id="1091" idx="6"/>
                <a:endCxn id="109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2" name="Google Shape;1102;p58"/>
              <p:cNvCxnSpPr>
                <a:stCxn id="1095" idx="7"/>
                <a:endCxn id="109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3" name="Google Shape;1103;p58"/>
              <p:cNvCxnSpPr>
                <a:stCxn id="1096" idx="6"/>
                <a:endCxn id="109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4" name="Google Shape;1104;p58"/>
              <p:cNvCxnSpPr>
                <a:stCxn id="1094" idx="7"/>
                <a:endCxn id="1092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5" name="Google Shape;1105;p58"/>
              <p:cNvCxnSpPr>
                <a:stCxn id="1091" idx="6"/>
                <a:endCxn id="109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6" name="Google Shape;1106;p58"/>
              <p:cNvCxnSpPr>
                <a:stCxn id="1097" idx="6"/>
                <a:endCxn id="109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7" name="Google Shape;1107;p58"/>
              <p:cNvCxnSpPr>
                <a:stCxn id="1097" idx="6"/>
                <a:endCxn id="109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8" name="Google Shape;1108;p58"/>
              <p:cNvCxnSpPr>
                <a:stCxn id="1093" idx="7"/>
                <a:endCxn id="1098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9" name="Google Shape;1109;p58"/>
              <p:cNvCxnSpPr>
                <a:stCxn id="1094" idx="6"/>
                <a:endCxn id="109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0" name="Google Shape;1110;p58"/>
              <p:cNvCxnSpPr>
                <a:stCxn id="1098" idx="0"/>
                <a:endCxn id="1092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1" name="Google Shape;1111;p58"/>
              <p:cNvCxnSpPr>
                <a:stCxn id="1096" idx="5"/>
                <a:endCxn id="109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2" name="Google Shape;1112;p58"/>
              <p:cNvCxnSpPr>
                <a:stCxn id="1095" idx="6"/>
                <a:endCxn id="109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3" name="Google Shape;1113;p58"/>
              <p:cNvCxnSpPr>
                <a:stCxn id="1095" idx="4"/>
                <a:endCxn id="109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4" name="Google Shape;1114;p58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5" name="Google Shape;1115;p58"/>
              <p:cNvCxnSpPr>
                <a:stCxn id="1098" idx="4"/>
                <a:endCxn id="1114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58"/>
              <p:cNvCxnSpPr>
                <a:stCxn id="1114" idx="1"/>
                <a:endCxn id="1093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58"/>
              <p:cNvCxnSpPr>
                <a:stCxn id="1114" idx="1"/>
                <a:endCxn id="1094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8" name="Google Shape;1118;p58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9" name="Google Shape;1119;p58"/>
              <p:cNvCxnSpPr>
                <a:stCxn id="1096" idx="0"/>
                <a:endCxn id="1118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0" name="Google Shape;1120;p58"/>
              <p:cNvCxnSpPr>
                <a:stCxn id="1092" idx="0"/>
                <a:endCxn id="111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21" name="Google Shape;1121;p58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22" name="Google Shape;1122;p58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58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4" name="Google Shape;1124;p58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5" name="Google Shape;1125;p58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58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58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58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58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0" name="Google Shape;1130;p58"/>
              <p:cNvCxnSpPr>
                <a:stCxn id="1126" idx="5"/>
                <a:endCxn id="1125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58"/>
              <p:cNvCxnSpPr>
                <a:stCxn id="1127" idx="4"/>
                <a:endCxn id="112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58"/>
              <p:cNvCxnSpPr>
                <a:stCxn id="1122" idx="6"/>
                <a:endCxn id="112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3" name="Google Shape;1133;p58"/>
              <p:cNvCxnSpPr>
                <a:stCxn id="1122" idx="0"/>
                <a:endCxn id="112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58"/>
              <p:cNvCxnSpPr>
                <a:stCxn id="1126" idx="7"/>
                <a:endCxn id="112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58"/>
              <p:cNvCxnSpPr>
                <a:stCxn id="1127" idx="6"/>
                <a:endCxn id="1123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58"/>
              <p:cNvCxnSpPr>
                <a:stCxn id="1125" idx="7"/>
                <a:endCxn id="1123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58"/>
              <p:cNvCxnSpPr>
                <a:stCxn id="1122" idx="5"/>
                <a:endCxn id="1128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58"/>
              <p:cNvCxnSpPr>
                <a:stCxn id="1128" idx="7"/>
                <a:endCxn id="1125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58"/>
              <p:cNvCxnSpPr>
                <a:stCxn id="1128" idx="7"/>
                <a:endCxn id="1124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58"/>
              <p:cNvCxnSpPr>
                <a:stCxn id="1124" idx="0"/>
                <a:endCxn id="112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58"/>
              <p:cNvCxnSpPr>
                <a:stCxn id="1129" idx="1"/>
                <a:endCxn id="112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2" name="Google Shape;1142;p58"/>
              <p:cNvCxnSpPr>
                <a:stCxn id="1126" idx="6"/>
                <a:endCxn id="1129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3" name="Google Shape;1143;p58"/>
              <p:cNvCxnSpPr>
                <a:stCxn id="1123" idx="4"/>
                <a:endCxn id="112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4" name="Google Shape;1144;p58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5" name="Google Shape;1145;p58"/>
              <p:cNvCxnSpPr>
                <a:stCxn id="1129" idx="2"/>
                <a:endCxn id="114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6" name="Google Shape;1146;p58"/>
              <p:cNvCxnSpPr>
                <a:stCxn id="1144" idx="2"/>
                <a:endCxn id="112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7" name="Google Shape;1147;p58"/>
              <p:cNvCxnSpPr>
                <a:stCxn id="1144" idx="0"/>
                <a:endCxn id="112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8" name="Google Shape;1148;p58"/>
              <p:cNvCxnSpPr>
                <a:stCxn id="1144" idx="1"/>
                <a:endCxn id="112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9" name="Google Shape;1149;p58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0" name="Google Shape;1150;p58"/>
              <p:cNvCxnSpPr>
                <a:stCxn id="1124" idx="3"/>
                <a:endCxn id="114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1" name="Google Shape;1151;p58"/>
              <p:cNvCxnSpPr>
                <a:stCxn id="1149" idx="0"/>
                <a:endCxn id="112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2" name="Google Shape;1152;p58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3" name="Google Shape;1153;p58"/>
              <p:cNvCxnSpPr>
                <a:stCxn id="1122" idx="6"/>
                <a:endCxn id="1152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4" name="Google Shape;1154;p58"/>
              <p:cNvCxnSpPr>
                <a:stCxn id="1128" idx="0"/>
                <a:endCxn id="115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5" name="Google Shape;1155;p58"/>
              <p:cNvCxnSpPr>
                <a:stCxn id="1152" idx="6"/>
                <a:endCxn id="112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6" name="Google Shape;1156;p58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7" name="Google Shape;1157;p58"/>
              <p:cNvCxnSpPr>
                <a:stCxn id="1149" idx="5"/>
                <a:endCxn id="1156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8" name="Google Shape;1158;p58"/>
              <p:cNvCxnSpPr>
                <a:stCxn id="1156" idx="7"/>
                <a:endCxn id="1124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9" name="Google Shape;1159;p58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60" name="Google Shape;1160;p58"/>
              <p:cNvCxnSpPr>
                <a:stCxn id="1149" idx="0"/>
                <a:endCxn id="115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1" name="Google Shape;1161;p58"/>
              <p:cNvCxnSpPr>
                <a:stCxn id="1159" idx="1"/>
                <a:endCxn id="1128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2" name="Google Shape;1162;p58"/>
              <p:cNvCxnSpPr>
                <a:stCxn id="1159" idx="6"/>
                <a:endCxn id="112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5" name="Google Shape;1165;p59"/>
          <p:cNvSpPr txBox="1"/>
          <p:nvPr>
            <p:ph idx="1" type="body"/>
          </p:nvPr>
        </p:nvSpPr>
        <p:spPr>
          <a:xfrm>
            <a:off x="720000" y="1215751"/>
            <a:ext cx="7704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66" name="Google Shape;1166;p59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167" name="Google Shape;1167;p59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168" name="Google Shape;1168;p5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5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0" name="Google Shape;1170;p5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1" name="Google Shape;1171;p59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172" name="Google Shape;1172;p5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59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59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59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176" name="Google Shape;1176;p59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1177" name="Google Shape;1177;p59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178" name="Google Shape;1178;p59"/>
              <p:cNvCxnSpPr>
                <a:stCxn id="1179" idx="7"/>
                <a:endCxn id="1180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0" name="Google Shape;1180;p59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1" name="Google Shape;1181;p59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2" name="Google Shape;1182;p59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59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4" name="Google Shape;1184;p59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5" name="Google Shape;1185;p59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86" name="Google Shape;1186;p59"/>
              <p:cNvCxnSpPr>
                <a:stCxn id="1185" idx="4"/>
                <a:endCxn id="1182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7" name="Google Shape;1187;p59"/>
              <p:cNvCxnSpPr>
                <a:stCxn id="1184" idx="4"/>
                <a:endCxn id="1182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8" name="Google Shape;1188;p59"/>
              <p:cNvCxnSpPr>
                <a:stCxn id="1184" idx="5"/>
                <a:endCxn id="1185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9" name="Google Shape;1189;p59"/>
              <p:cNvCxnSpPr>
                <a:stCxn id="1184" idx="0"/>
                <a:endCxn id="1181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0" name="Google Shape;1190;p59"/>
              <p:cNvCxnSpPr>
                <a:stCxn id="1184" idx="7"/>
                <a:endCxn id="1179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1" name="Google Shape;1191;p59"/>
              <p:cNvCxnSpPr>
                <a:stCxn id="1181" idx="5"/>
                <a:endCxn id="1179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59"/>
              <p:cNvCxnSpPr>
                <a:stCxn id="1181" idx="6"/>
                <a:endCxn id="1180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59"/>
              <p:cNvCxnSpPr>
                <a:stCxn id="1183" idx="2"/>
                <a:endCxn id="1181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59"/>
              <p:cNvCxnSpPr>
                <a:stCxn id="1185" idx="0"/>
                <a:endCxn id="1179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59"/>
              <p:cNvCxnSpPr>
                <a:stCxn id="1185" idx="0"/>
                <a:endCxn id="1183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79" name="Google Shape;1179;p59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96" name="Google Shape;1196;p59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197" name="Google Shape;1197;p59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8" name="Google Shape;1198;p59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9" name="Google Shape;1199;p59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0" name="Google Shape;1200;p59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1" name="Google Shape;1201;p59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2" name="Google Shape;1202;p59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3" name="Google Shape;1203;p59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59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5" name="Google Shape;1205;p59"/>
              <p:cNvCxnSpPr>
                <a:stCxn id="1201" idx="5"/>
                <a:endCxn id="1200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6" name="Google Shape;1206;p59"/>
              <p:cNvCxnSpPr>
                <a:stCxn id="1202" idx="4"/>
                <a:endCxn id="1200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7" name="Google Shape;1207;p59"/>
              <p:cNvCxnSpPr>
                <a:stCxn id="1197" idx="6"/>
                <a:endCxn id="1200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59"/>
              <p:cNvCxnSpPr>
                <a:stCxn id="1197" idx="0"/>
                <a:endCxn id="1201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59"/>
              <p:cNvCxnSpPr>
                <a:stCxn id="1201" idx="7"/>
                <a:endCxn id="1202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59"/>
              <p:cNvCxnSpPr>
                <a:stCxn id="1202" idx="6"/>
                <a:endCxn id="1198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59"/>
              <p:cNvCxnSpPr>
                <a:stCxn id="1200" idx="7"/>
                <a:endCxn id="1198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59"/>
              <p:cNvCxnSpPr>
                <a:stCxn id="1197" idx="5"/>
                <a:endCxn id="1203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59"/>
              <p:cNvCxnSpPr>
                <a:stCxn id="1203" idx="7"/>
                <a:endCxn id="1200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59"/>
              <p:cNvCxnSpPr>
                <a:stCxn id="1203" idx="5"/>
                <a:endCxn id="1199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59"/>
              <p:cNvCxnSpPr>
                <a:stCxn id="1199" idx="0"/>
                <a:endCxn id="1200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59"/>
              <p:cNvCxnSpPr>
                <a:stCxn id="1199" idx="7"/>
                <a:endCxn id="1204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59"/>
              <p:cNvCxnSpPr>
                <a:stCxn id="1200" idx="6"/>
                <a:endCxn id="1204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8" name="Google Shape;1218;p59"/>
              <p:cNvCxnSpPr>
                <a:stCxn id="1204" idx="0"/>
                <a:endCxn id="1198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9" name="Google Shape;1219;p59"/>
              <p:cNvCxnSpPr>
                <a:stCxn id="1201" idx="4"/>
                <a:endCxn id="1199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0" name="Google Shape;1220;p59"/>
              <p:cNvCxnSpPr>
                <a:stCxn id="1198" idx="4"/>
                <a:endCxn id="1199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p59"/>
              <p:cNvCxnSpPr>
                <a:stCxn id="1197" idx="5"/>
                <a:endCxn id="1199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2" name="Google Shape;1222;p59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23" name="Google Shape;1223;p59"/>
              <p:cNvCxnSpPr>
                <a:stCxn id="1204" idx="4"/>
                <a:endCxn id="1222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p59"/>
              <p:cNvCxnSpPr>
                <a:stCxn id="1222" idx="2"/>
                <a:endCxn id="1199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p59"/>
              <p:cNvCxnSpPr>
                <a:stCxn id="1222" idx="0"/>
                <a:endCxn id="1198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6" name="Google Shape;1226;p59"/>
              <p:cNvCxnSpPr>
                <a:stCxn id="1222" idx="1"/>
                <a:endCxn id="1200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7" name="Google Shape;1227;p59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28" name="Google Shape;1228;p59"/>
              <p:cNvCxnSpPr>
                <a:stCxn id="1222" idx="2"/>
                <a:endCxn id="1227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9" name="Google Shape;1229;p59"/>
              <p:cNvCxnSpPr>
                <a:stCxn id="1227" idx="1"/>
                <a:endCxn id="1203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2" name="Google Shape;1232;p60"/>
          <p:cNvSpPr txBox="1"/>
          <p:nvPr>
            <p:ph idx="1" type="body"/>
          </p:nvPr>
        </p:nvSpPr>
        <p:spPr>
          <a:xfrm>
            <a:off x="720000" y="1215751"/>
            <a:ext cx="77040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33" name="Google Shape;1233;p60"/>
          <p:cNvGrpSpPr/>
          <p:nvPr/>
        </p:nvGrpSpPr>
        <p:grpSpPr>
          <a:xfrm>
            <a:off x="-497962" y="-2402532"/>
            <a:ext cx="9442425" cy="8210276"/>
            <a:chOff x="-497962" y="-2402532"/>
            <a:chExt cx="9442425" cy="8210276"/>
          </a:xfrm>
        </p:grpSpPr>
        <p:grpSp>
          <p:nvGrpSpPr>
            <p:cNvPr id="1234" name="Google Shape;1234;p60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235" name="Google Shape;1235;p60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60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60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60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9" name="Google Shape;1239;p60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0" name="Google Shape;1240;p60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1" name="Google Shape;1241;p60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2" name="Google Shape;1242;p60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43" name="Google Shape;1243;p60"/>
              <p:cNvCxnSpPr>
                <a:stCxn id="1239" idx="5"/>
                <a:endCxn id="1238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4" name="Google Shape;1244;p60"/>
              <p:cNvCxnSpPr>
                <a:stCxn id="1240" idx="4"/>
                <a:endCxn id="1238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5" name="Google Shape;1245;p60"/>
              <p:cNvCxnSpPr>
                <a:stCxn id="1235" idx="6"/>
                <a:endCxn id="1239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6" name="Google Shape;1246;p60"/>
              <p:cNvCxnSpPr>
                <a:stCxn id="1239" idx="7"/>
                <a:endCxn id="1240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7" name="Google Shape;1247;p60"/>
              <p:cNvCxnSpPr>
                <a:stCxn id="1240" idx="6"/>
                <a:endCxn id="1236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60"/>
              <p:cNvCxnSpPr>
                <a:stCxn id="1238" idx="7"/>
                <a:endCxn id="1236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60"/>
              <p:cNvCxnSpPr>
                <a:stCxn id="1235" idx="6"/>
                <a:endCxn id="1241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0" name="Google Shape;1250;p60"/>
              <p:cNvCxnSpPr>
                <a:stCxn id="1241" idx="6"/>
                <a:endCxn id="1238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1" name="Google Shape;1251;p60"/>
              <p:cNvCxnSpPr>
                <a:stCxn id="1241" idx="5"/>
                <a:endCxn id="1237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2" name="Google Shape;1252;p60"/>
              <p:cNvCxnSpPr>
                <a:stCxn id="1237" idx="0"/>
                <a:endCxn id="1238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3" name="Google Shape;1253;p60"/>
              <p:cNvCxnSpPr>
                <a:stCxn id="1237" idx="7"/>
                <a:endCxn id="1242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4" name="Google Shape;1254;p60"/>
              <p:cNvCxnSpPr>
                <a:stCxn id="1238" idx="6"/>
                <a:endCxn id="1242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5" name="Google Shape;1255;p60"/>
              <p:cNvCxnSpPr>
                <a:stCxn id="1242" idx="0"/>
                <a:endCxn id="1236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60"/>
              <p:cNvCxnSpPr>
                <a:stCxn id="1240" idx="5"/>
                <a:endCxn id="1242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60"/>
              <p:cNvCxnSpPr>
                <a:stCxn id="1239" idx="6"/>
                <a:endCxn id="1242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60"/>
              <p:cNvCxnSpPr>
                <a:stCxn id="1239" idx="4"/>
                <a:endCxn id="1237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9" name="Google Shape;1259;p60"/>
              <p:cNvCxnSpPr>
                <a:stCxn id="1236" idx="4"/>
                <a:endCxn id="1237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0" name="Google Shape;1260;p60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61" name="Google Shape;1261;p60"/>
              <p:cNvCxnSpPr>
                <a:stCxn id="1242" idx="4"/>
                <a:endCxn id="1260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p60"/>
              <p:cNvCxnSpPr>
                <a:stCxn id="1260" idx="1"/>
                <a:endCxn id="1237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p60"/>
              <p:cNvCxnSpPr>
                <a:stCxn id="1260" idx="0"/>
                <a:endCxn id="1236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p60"/>
              <p:cNvCxnSpPr>
                <a:stCxn id="1260" idx="1"/>
                <a:endCxn id="1238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5" name="Google Shape;1265;p60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66" name="Google Shape;1266;p60"/>
              <p:cNvCxnSpPr>
                <a:stCxn id="1260" idx="2"/>
                <a:endCxn id="1265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7" name="Google Shape;1267;p60"/>
              <p:cNvCxnSpPr>
                <a:stCxn id="1265" idx="1"/>
                <a:endCxn id="1241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60"/>
              <p:cNvCxnSpPr>
                <a:stCxn id="1265" idx="7"/>
                <a:endCxn id="1237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69" name="Google Shape;1269;p60"/>
            <p:cNvGrpSpPr/>
            <p:nvPr/>
          </p:nvGrpSpPr>
          <p:grpSpPr>
            <a:xfrm flipH="1" rot="10800000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270" name="Google Shape;1270;p60"/>
              <p:cNvCxnSpPr>
                <a:stCxn id="1271" idx="6"/>
                <a:endCxn id="1272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72" name="Google Shape;1272;p60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3" name="Google Shape;1273;p60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4" name="Google Shape;1274;p60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5" name="Google Shape;1275;p60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6" name="Google Shape;1276;p60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7" name="Google Shape;1277;p60"/>
              <p:cNvCxnSpPr>
                <a:stCxn id="1276" idx="4"/>
                <a:endCxn id="1274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8" name="Google Shape;1278;p60"/>
              <p:cNvCxnSpPr>
                <a:stCxn id="1275" idx="4"/>
                <a:endCxn id="1274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60"/>
              <p:cNvCxnSpPr>
                <a:stCxn id="1275" idx="5"/>
                <a:endCxn id="1276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0" name="Google Shape;1280;p60"/>
              <p:cNvCxnSpPr>
                <a:stCxn id="1275" idx="0"/>
                <a:endCxn id="1273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1" name="Google Shape;1281;p60"/>
              <p:cNvCxnSpPr>
                <a:stCxn id="1275" idx="7"/>
                <a:endCxn id="1271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60"/>
              <p:cNvCxnSpPr>
                <a:stCxn id="1273" idx="5"/>
                <a:endCxn id="1271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3" name="Google Shape;1283;p60"/>
              <p:cNvCxnSpPr>
                <a:stCxn id="1273" idx="6"/>
                <a:endCxn id="1272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4" name="Google Shape;1284;p60"/>
              <p:cNvCxnSpPr>
                <a:stCxn id="1285" idx="1"/>
                <a:endCxn id="1273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6" name="Google Shape;1286;p60"/>
              <p:cNvCxnSpPr>
                <a:stCxn id="1276" idx="0"/>
                <a:endCxn id="1271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7" name="Google Shape;1287;p60"/>
              <p:cNvCxnSpPr>
                <a:stCxn id="1276" idx="0"/>
                <a:endCxn id="1285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8" name="Google Shape;1288;p60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9" name="Google Shape;1289;p60"/>
              <p:cNvCxnSpPr>
                <a:stCxn id="1273" idx="5"/>
                <a:endCxn id="1288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60"/>
              <p:cNvCxnSpPr>
                <a:stCxn id="1285" idx="7"/>
                <a:endCxn id="1288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60"/>
              <p:cNvCxnSpPr>
                <a:stCxn id="1288" idx="6"/>
                <a:endCxn id="1272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92" name="Google Shape;1292;p60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60"/>
              <p:cNvCxnSpPr>
                <a:stCxn id="1292" idx="0"/>
                <a:endCxn id="1273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4" name="Google Shape;1294;p60"/>
              <p:cNvCxnSpPr>
                <a:stCxn id="1292" idx="6"/>
                <a:endCxn id="1271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5" name="Google Shape;1295;p60"/>
              <p:cNvCxnSpPr>
                <a:stCxn id="1292" idx="5"/>
                <a:endCxn id="1275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6" name="Google Shape;1296;p60"/>
              <p:cNvCxnSpPr>
                <a:stCxn id="1292" idx="5"/>
                <a:endCxn id="1274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5" name="Google Shape;1285;p60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60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297" name="Google Shape;1297;p60"/>
          <p:cNvGrpSpPr/>
          <p:nvPr/>
        </p:nvGrpSpPr>
        <p:grpSpPr>
          <a:xfrm flipH="1" rot="10800000">
            <a:off x="144013" y="213488"/>
            <a:ext cx="406275" cy="563575"/>
            <a:chOff x="140150" y="4340075"/>
            <a:chExt cx="406275" cy="563575"/>
          </a:xfrm>
        </p:grpSpPr>
        <p:sp>
          <p:nvSpPr>
            <p:cNvPr id="1298" name="Google Shape;1298;p60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0" name="Google Shape;1300;p60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1" name="Google Shape;1301;p60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2" name="Google Shape;82;p43"/>
          <p:cNvCxnSpPr>
            <a:stCxn id="83" idx="6"/>
            <a:endCxn id="84" idx="2"/>
          </p:cNvCxnSpPr>
          <p:nvPr/>
        </p:nvCxnSpPr>
        <p:spPr>
          <a:xfrm flipH="1" rot="10800000">
            <a:off x="193201" y="280868"/>
            <a:ext cx="3888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43"/>
          <p:cNvGrpSpPr/>
          <p:nvPr/>
        </p:nvGrpSpPr>
        <p:grpSpPr>
          <a:xfrm>
            <a:off x="-378324" y="-207277"/>
            <a:ext cx="9969999" cy="5712727"/>
            <a:chOff x="-378324" y="-207277"/>
            <a:chExt cx="9969999" cy="5712727"/>
          </a:xfrm>
        </p:grpSpPr>
        <p:grpSp>
          <p:nvGrpSpPr>
            <p:cNvPr id="86" name="Google Shape;86;p43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87" name="Google Shape;87;p43"/>
              <p:cNvCxnSpPr>
                <a:stCxn id="84" idx="7"/>
                <a:endCxn id="88" idx="2"/>
              </p:cNvCxnSpPr>
              <p:nvPr/>
            </p:nvCxnSpPr>
            <p:spPr>
              <a:xfrm flipH="1" rot="10800000">
                <a:off x="936741" y="3228"/>
                <a:ext cx="518100" cy="24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8" name="Google Shape;88;p43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43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43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" name="Google Shape;84;p43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43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43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3" name="Google Shape;93;p43"/>
              <p:cNvCxnSpPr>
                <a:stCxn id="92" idx="4"/>
                <a:endCxn id="9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43"/>
              <p:cNvCxnSpPr>
                <a:stCxn id="91" idx="4"/>
                <a:endCxn id="9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43"/>
              <p:cNvCxnSpPr>
                <a:stCxn id="91" idx="5"/>
                <a:endCxn id="9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43"/>
              <p:cNvCxnSpPr>
                <a:stCxn id="91" idx="0"/>
                <a:endCxn id="8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43"/>
              <p:cNvCxnSpPr>
                <a:stCxn id="91" idx="0"/>
                <a:endCxn id="83" idx="3"/>
              </p:cNvCxnSpPr>
              <p:nvPr/>
            </p:nvCxnSpPr>
            <p:spPr>
              <a:xfrm flipH="1" rot="10800000">
                <a:off x="138575" y="443626"/>
                <a:ext cx="209100" cy="4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43"/>
              <p:cNvCxnSpPr>
                <a:stCxn id="89" idx="5"/>
                <a:endCxn id="8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43"/>
              <p:cNvCxnSpPr>
                <a:stCxn id="89" idx="6"/>
                <a:endCxn id="8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43"/>
              <p:cNvCxnSpPr>
                <a:stCxn id="84" idx="1"/>
                <a:endCxn id="8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43"/>
              <p:cNvCxnSpPr>
                <a:stCxn id="92" idx="0"/>
                <a:endCxn id="8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43"/>
              <p:cNvCxnSpPr>
                <a:stCxn id="92" idx="0"/>
                <a:endCxn id="84" idx="3"/>
              </p:cNvCxnSpPr>
              <p:nvPr/>
            </p:nvCxnSpPr>
            <p:spPr>
              <a:xfrm flipH="1" rot="10800000">
                <a:off x="411626" y="348287"/>
                <a:ext cx="420600" cy="70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" name="Google Shape;83;p4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3" name="Google Shape;103;p43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104" name="Google Shape;104;p43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" name="Google Shape;105;p43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" name="Google Shape;106;p43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7" name="Google Shape;107;p43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43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43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43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" name="Google Shape;111;p43"/>
              <p:cNvCxnSpPr>
                <a:stCxn id="110" idx="7"/>
                <a:endCxn id="10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43"/>
              <p:cNvCxnSpPr>
                <a:stCxn id="105" idx="0"/>
                <a:endCxn id="10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43"/>
              <p:cNvCxnSpPr>
                <a:stCxn id="110" idx="0"/>
                <a:endCxn id="109" idx="4"/>
              </p:cNvCxnSpPr>
              <p:nvPr/>
            </p:nvCxnSpPr>
            <p:spPr>
              <a:xfrm flipH="1">
                <a:off x="8879325" y="3060975"/>
                <a:ext cx="70500" cy="11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43"/>
              <p:cNvCxnSpPr>
                <a:stCxn id="106" idx="4"/>
                <a:endCxn id="109" idx="0"/>
              </p:cNvCxnSpPr>
              <p:nvPr/>
            </p:nvCxnSpPr>
            <p:spPr>
              <a:xfrm flipH="1" rot="10800000">
                <a:off x="8830026" y="4351769"/>
                <a:ext cx="49500" cy="4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43"/>
              <p:cNvCxnSpPr>
                <a:stCxn id="108" idx="2"/>
                <a:endCxn id="10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43"/>
              <p:cNvCxnSpPr>
                <a:stCxn id="107" idx="2"/>
                <a:endCxn id="106" idx="6"/>
              </p:cNvCxnSpPr>
              <p:nvPr/>
            </p:nvCxnSpPr>
            <p:spPr>
              <a:xfrm flipH="1" rot="10800000">
                <a:off x="7833175" y="4929600"/>
                <a:ext cx="918000" cy="33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43"/>
              <p:cNvCxnSpPr>
                <a:stCxn id="104" idx="1"/>
                <a:endCxn id="10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43"/>
              <p:cNvCxnSpPr>
                <a:stCxn id="104" idx="2"/>
                <a:endCxn id="108" idx="6"/>
              </p:cNvCxnSpPr>
              <p:nvPr/>
            </p:nvCxnSpPr>
            <p:spPr>
              <a:xfrm flipH="1" rot="10800000">
                <a:off x="7418926" y="4722269"/>
                <a:ext cx="817500" cy="1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43"/>
              <p:cNvCxnSpPr>
                <a:stCxn id="107" idx="3"/>
                <a:endCxn id="108" idx="7"/>
              </p:cNvCxnSpPr>
              <p:nvPr/>
            </p:nvCxnSpPr>
            <p:spPr>
              <a:xfrm flipH="1" rot="10800000">
                <a:off x="7820478" y="4770847"/>
                <a:ext cx="435900" cy="4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43"/>
              <p:cNvCxnSpPr>
                <a:stCxn id="108" idx="3"/>
                <a:endCxn id="105" idx="7"/>
              </p:cNvCxnSpPr>
              <p:nvPr/>
            </p:nvCxnSpPr>
            <p:spPr>
              <a:xfrm flipH="1" rot="10800000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" name="Google Shape;121;p43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2" name="Google Shape;122;p43"/>
              <p:cNvCxnSpPr>
                <a:endCxn id="12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43"/>
              <p:cNvCxnSpPr>
                <a:stCxn id="109" idx="3"/>
                <a:endCxn id="121" idx="7"/>
              </p:cNvCxnSpPr>
              <p:nvPr/>
            </p:nvCxnSpPr>
            <p:spPr>
              <a:xfrm flipH="1" rot="10800000">
                <a:off x="8925402" y="3603217"/>
                <a:ext cx="309300" cy="63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4" name="Google Shape;124;p43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43"/>
              <p:cNvCxnSpPr>
                <a:stCxn id="109" idx="1"/>
                <a:endCxn id="12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43"/>
              <p:cNvCxnSpPr>
                <a:stCxn id="121" idx="0"/>
                <a:endCxn id="12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43"/>
              <p:cNvCxnSpPr>
                <a:stCxn id="106" idx="2"/>
                <a:endCxn id="12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43"/>
              <p:cNvCxnSpPr>
                <a:stCxn id="107" idx="2"/>
                <a:endCxn id="12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43"/>
              <p:cNvCxnSpPr>
                <a:stCxn id="104" idx="2"/>
                <a:endCxn id="10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0" name="Google Shape;130;p43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131" name="Google Shape;131;p43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132" name="Google Shape;132;p4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" name="Google Shape;133;p4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" name="Google Shape;134;p43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" name="Google Shape;135;p4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6" name="Google Shape;136;p43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137" name="Google Shape;137;p4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4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9" name="Google Shape;139;p4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6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6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6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6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6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6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65"/>
          <p:cNvGrpSpPr/>
          <p:nvPr/>
        </p:nvGrpSpPr>
        <p:grpSpPr>
          <a:xfrm>
            <a:off x="-3264107" y="1062528"/>
            <a:ext cx="12699757" cy="5125915"/>
            <a:chOff x="-3264107" y="1062528"/>
            <a:chExt cx="12699757" cy="5125915"/>
          </a:xfrm>
        </p:grpSpPr>
        <p:grpSp>
          <p:nvGrpSpPr>
            <p:cNvPr id="1315" name="Google Shape;1315;p6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65"/>
              <p:cNvCxnSpPr>
                <a:stCxn id="1317" idx="7"/>
                <a:endCxn id="1318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8" name="Google Shape;1318;p6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6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6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6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6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6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65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5" name="Google Shape;1325;p65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6" name="Google Shape;1326;p65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0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7" name="Google Shape;1327;p65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8" name="Google Shape;1328;p65"/>
              <p:cNvCxnSpPr>
                <a:stCxn id="1322" idx="7"/>
                <a:endCxn id="1317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9" name="Google Shape;1329;p65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0" name="Google Shape;1330;p65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1" name="Google Shape;1331;p65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2" name="Google Shape;1332;p65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3" name="Google Shape;1333;p65"/>
              <p:cNvCxnSpPr>
                <a:stCxn id="1323" idx="0"/>
                <a:endCxn id="1321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17" name="Google Shape;1317;p6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6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6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6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6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6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6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6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6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6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65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4" name="Google Shape;1344;p65"/>
              <p:cNvCxnSpPr>
                <a:stCxn id="1340" idx="4"/>
                <a:endCxn id="1338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5" name="Google Shape;1345;p65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6" name="Google Shape;1346;p65"/>
              <p:cNvCxnSpPr>
                <a:stCxn id="1335" idx="0"/>
                <a:endCxn id="1339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7" name="Google Shape;1347;p65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8" name="Google Shape;1348;p65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9" name="Google Shape;1349;p65"/>
              <p:cNvCxnSpPr>
                <a:stCxn id="1338" idx="7"/>
                <a:endCxn id="1336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0" name="Google Shape;1350;p65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5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1" name="Google Shape;1351;p65"/>
              <p:cNvCxnSpPr>
                <a:stCxn id="1341" idx="7"/>
                <a:endCxn id="1338" idx="3"/>
              </p:cNvCxnSpPr>
              <p:nvPr/>
            </p:nvCxnSpPr>
            <p:spPr>
              <a:xfrm flipH="1" rot="-2030495">
                <a:off x="2186804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65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3" name="Google Shape;1353;p65"/>
              <p:cNvCxnSpPr>
                <a:stCxn id="1337" idx="0"/>
                <a:endCxn id="1338" idx="5"/>
              </p:cNvCxnSpPr>
              <p:nvPr/>
            </p:nvCxnSpPr>
            <p:spPr>
              <a:xfrm flipH="1" rot="-2029195">
                <a:off x="1960847" y="1486357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4" name="Google Shape;1354;p65"/>
              <p:cNvCxnSpPr>
                <a:stCxn id="1337" idx="7"/>
                <a:endCxn id="1342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5" name="Google Shape;1355;p65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1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6" name="Google Shape;1356;p65"/>
              <p:cNvCxnSpPr>
                <a:stCxn id="1342" idx="0"/>
                <a:endCxn id="1336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65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8" name="Google Shape;1358;p65"/>
              <p:cNvCxnSpPr>
                <a:stCxn id="1336" idx="4"/>
                <a:endCxn id="1337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9" name="Google Shape;1359;p65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6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0" name="Google Shape;1360;p6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65"/>
              <p:cNvCxnSpPr>
                <a:stCxn id="1342" idx="4"/>
                <a:endCxn id="1360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2" name="Google Shape;1362;p65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3" name="Google Shape;1363;p65"/>
              <p:cNvCxnSpPr>
                <a:stCxn id="1360" idx="0"/>
                <a:endCxn id="1336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4" name="Google Shape;1364;p65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65" name="Google Shape;1365;p6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65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7" name="Google Shape;1367;p65"/>
              <p:cNvCxnSpPr>
                <a:stCxn id="1365" idx="1"/>
                <a:endCxn id="1341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66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1370" name="Google Shape;1370;p66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6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6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6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66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66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6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6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6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66"/>
          <p:cNvGrpSpPr/>
          <p:nvPr/>
        </p:nvGrpSpPr>
        <p:grpSpPr>
          <a:xfrm>
            <a:off x="115023" y="-2374836"/>
            <a:ext cx="8971640" cy="9886185"/>
            <a:chOff x="115023" y="-2374836"/>
            <a:chExt cx="8971640" cy="9886185"/>
          </a:xfrm>
        </p:grpSpPr>
        <p:grpSp>
          <p:nvGrpSpPr>
            <p:cNvPr id="1380" name="Google Shape;1380;p66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66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66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66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66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66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66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66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66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66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0" name="Google Shape;1390;p66"/>
              <p:cNvCxnSpPr>
                <a:stCxn id="1386" idx="4"/>
                <a:endCxn id="1384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1" name="Google Shape;1391;p66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2" name="Google Shape;1392;p66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3" name="Google Shape;1393;p66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4" name="Google Shape;1394;p66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5" name="Google Shape;1395;p66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6" name="Google Shape;1396;p66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7" name="Google Shape;1397;p66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66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9" name="Google Shape;1399;p66"/>
              <p:cNvCxnSpPr>
                <a:stCxn id="1388" idx="2"/>
                <a:endCxn id="1382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66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1" name="Google Shape;1401;p66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66"/>
              <p:cNvCxnSpPr>
                <a:stCxn id="1388" idx="3"/>
                <a:endCxn id="1401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3" name="Google Shape;1403;p66"/>
              <p:cNvCxnSpPr>
                <a:stCxn id="1401" idx="2"/>
                <a:endCxn id="1383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4" name="Google Shape;1404;p66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5" name="Google Shape;1405;p66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6" name="Google Shape;1406;p66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66"/>
              <p:cNvCxnSpPr>
                <a:stCxn id="1383" idx="2"/>
                <a:endCxn id="1406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8" name="Google Shape;1408;p66"/>
              <p:cNvCxnSpPr>
                <a:stCxn id="1406" idx="3"/>
                <a:endCxn id="1381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9" name="Google Shape;1409;p66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0" name="Google Shape;1410;p66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66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2" name="Google Shape;1412;p66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13" name="Google Shape;1413;p66"/>
            <p:cNvGrpSpPr/>
            <p:nvPr/>
          </p:nvGrpSpPr>
          <p:grpSpPr>
            <a:xfrm>
              <a:off x="4731484" y="3997584"/>
              <a:ext cx="4355180" cy="3513764"/>
              <a:chOff x="720009" y="3852907"/>
              <a:chExt cx="4355180" cy="3513764"/>
            </a:xfrm>
          </p:grpSpPr>
          <p:sp>
            <p:nvSpPr>
              <p:cNvPr id="1414" name="Google Shape;1414;p66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66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66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66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66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66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66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66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66"/>
              <p:cNvCxnSpPr>
                <a:stCxn id="1419" idx="4"/>
                <a:endCxn id="1417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3" name="Google Shape;1423;p66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4" name="Google Shape;1424;p66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5" name="Google Shape;1425;p66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6" name="Google Shape;1426;p66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7" name="Google Shape;1427;p66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8" name="Google Shape;1428;p66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9" name="Google Shape;1429;p66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0" name="Google Shape;1430;p66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1" name="Google Shape;1431;p66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2" name="Google Shape;1432;p66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3" name="Google Shape;1433;p66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4" name="Google Shape;1434;p66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5" name="Google Shape;1435;p66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6" name="Google Shape;1436;p66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7" name="Google Shape;1437;p66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38" name="Google Shape;1438;p66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66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0" name="Google Shape;1440;p66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1" name="Google Shape;1441;p66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66"/>
              <p:cNvCxnSpPr>
                <a:stCxn id="1438" idx="2"/>
                <a:endCxn id="1441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3" name="Google Shape;1443;p66"/>
              <p:cNvCxnSpPr>
                <a:stCxn id="1441" idx="1"/>
                <a:endCxn id="1420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4" name="Google Shape;1444;p66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" type="subTitle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2" type="subTitle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4"/>
          <p:cNvSpPr txBox="1"/>
          <p:nvPr>
            <p:ph idx="3" type="subTitle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4" type="subTitle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5" type="title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44"/>
          <p:cNvSpPr txBox="1"/>
          <p:nvPr>
            <p:ph idx="6" type="title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44"/>
          <p:cNvSpPr txBox="1"/>
          <p:nvPr>
            <p:ph idx="7" type="title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9" name="Google Shape;149;p44"/>
          <p:cNvSpPr txBox="1"/>
          <p:nvPr>
            <p:ph idx="8" type="title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44"/>
          <p:cNvSpPr txBox="1"/>
          <p:nvPr>
            <p:ph idx="9" type="subTitle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13" type="subTitle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2" name="Google Shape;152;p44"/>
          <p:cNvSpPr txBox="1"/>
          <p:nvPr>
            <p:ph idx="14" type="subTitle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44"/>
          <p:cNvSpPr txBox="1"/>
          <p:nvPr>
            <p:ph idx="15" type="subTitle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4" name="Google Shape;154;p44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55" name="Google Shape;155;p44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56" name="Google Shape;156;p4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9" name="Google Shape;159;p44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60" name="Google Shape;160;p44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2" name="Google Shape;162;p4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3" name="Google Shape;163;p4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64" name="Google Shape;164;p44"/>
          <p:cNvGrpSpPr/>
          <p:nvPr/>
        </p:nvGrpSpPr>
        <p:grpSpPr>
          <a:xfrm>
            <a:off x="-977948" y="-671217"/>
            <a:ext cx="10532836" cy="7946710"/>
            <a:chOff x="-977948" y="-671217"/>
            <a:chExt cx="10532836" cy="7946710"/>
          </a:xfrm>
        </p:grpSpPr>
        <p:grpSp>
          <p:nvGrpSpPr>
            <p:cNvPr id="165" name="Google Shape;165;p44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66" name="Google Shape;166;p44"/>
              <p:cNvCxnSpPr>
                <a:stCxn id="167" idx="6"/>
                <a:endCxn id="168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8" name="Google Shape;168;p4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1" name="Google Shape;171;p4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2" name="Google Shape;172;p4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3" name="Google Shape;173;p44"/>
              <p:cNvCxnSpPr>
                <a:stCxn id="172" idx="4"/>
                <a:endCxn id="170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44"/>
              <p:cNvCxnSpPr>
                <a:stCxn id="171" idx="4"/>
                <a:endCxn id="170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4"/>
              <p:cNvCxnSpPr>
                <a:stCxn id="171" idx="5"/>
                <a:endCxn id="172" idx="1"/>
              </p:cNvCxnSpPr>
              <p:nvPr/>
            </p:nvCxnSpPr>
            <p:spPr>
              <a:xfrm>
                <a:off x="199829" y="960740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4"/>
              <p:cNvCxnSpPr>
                <a:stCxn id="171" idx="0"/>
                <a:endCxn id="169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4"/>
              <p:cNvCxnSpPr>
                <a:stCxn id="171" idx="7"/>
                <a:endCxn id="167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4"/>
              <p:cNvCxnSpPr>
                <a:stCxn id="169" idx="5"/>
                <a:endCxn id="167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4"/>
              <p:cNvCxnSpPr>
                <a:stCxn id="169" idx="6"/>
                <a:endCxn id="168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44"/>
              <p:cNvCxnSpPr>
                <a:stCxn id="181" idx="1"/>
                <a:endCxn id="169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44"/>
              <p:cNvCxnSpPr>
                <a:stCxn id="172" idx="0"/>
                <a:endCxn id="167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44"/>
              <p:cNvCxnSpPr>
                <a:stCxn id="172" idx="0"/>
                <a:endCxn id="181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4" name="Google Shape;184;p4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5" name="Google Shape;185;p44"/>
              <p:cNvCxnSpPr>
                <a:stCxn id="169" idx="5"/>
                <a:endCxn id="184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44"/>
              <p:cNvCxnSpPr>
                <a:stCxn id="181" idx="7"/>
                <a:endCxn id="184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44"/>
              <p:cNvCxnSpPr>
                <a:stCxn id="184" idx="6"/>
                <a:endCxn id="168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8" name="Google Shape;188;p4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4"/>
              <p:cNvCxnSpPr>
                <a:stCxn id="188" idx="0"/>
                <a:endCxn id="169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44"/>
              <p:cNvCxnSpPr>
                <a:stCxn id="188" idx="6"/>
                <a:endCxn id="167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44"/>
              <p:cNvCxnSpPr>
                <a:stCxn id="188" idx="5"/>
                <a:endCxn id="171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44"/>
              <p:cNvCxnSpPr>
                <a:stCxn id="188" idx="5"/>
                <a:endCxn id="170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1" name="Google Shape;181;p4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3" name="Google Shape;193;p44"/>
            <p:cNvGrpSpPr/>
            <p:nvPr/>
          </p:nvGrpSpPr>
          <p:grpSpPr>
            <a:xfrm rot="339523">
              <a:off x="-863991" y="4569268"/>
              <a:ext cx="4061023" cy="2512132"/>
              <a:chOff x="720013" y="4616654"/>
              <a:chExt cx="4061133" cy="2512200"/>
            </a:xfrm>
          </p:grpSpPr>
          <p:sp>
            <p:nvSpPr>
              <p:cNvPr id="194" name="Google Shape;194;p44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5" name="Google Shape;195;p44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6" name="Google Shape;196;p44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7" name="Google Shape;197;p44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8" name="Google Shape;198;p44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4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44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4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2" name="Google Shape;202;p44"/>
              <p:cNvCxnSpPr>
                <a:stCxn id="198" idx="5"/>
                <a:endCxn id="197" idx="1"/>
              </p:cNvCxnSpPr>
              <p:nvPr/>
            </p:nvCxnSpPr>
            <p:spPr>
              <a:xfrm rot="10460456">
                <a:off x="3045370" y="6063279"/>
                <a:ext cx="365079" cy="8329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44"/>
              <p:cNvCxnSpPr>
                <a:stCxn id="199" idx="4"/>
                <a:endCxn id="197" idx="7"/>
              </p:cNvCxnSpPr>
              <p:nvPr/>
            </p:nvCxnSpPr>
            <p:spPr>
              <a:xfrm flipH="1" rot="10460763">
                <a:off x="1865029" y="6113096"/>
                <a:ext cx="1087089" cy="93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44"/>
              <p:cNvCxnSpPr>
                <a:stCxn id="194" idx="0"/>
                <a:endCxn id="198" idx="3"/>
              </p:cNvCxnSpPr>
              <p:nvPr/>
            </p:nvCxnSpPr>
            <p:spPr>
              <a:xfrm flipH="1" rot="-339783">
                <a:off x="3393036" y="4884097"/>
                <a:ext cx="1295121" cy="19508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44"/>
              <p:cNvCxnSpPr>
                <a:stCxn id="198" idx="7"/>
                <a:endCxn id="199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44"/>
              <p:cNvCxnSpPr>
                <a:stCxn id="199" idx="6"/>
                <a:endCxn id="195" idx="1"/>
              </p:cNvCxnSpPr>
              <p:nvPr/>
            </p:nvCxnSpPr>
            <p:spPr>
              <a:xfrm flipH="1" rot="10462833">
                <a:off x="1755412" y="5065168"/>
                <a:ext cx="150121" cy="11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44"/>
              <p:cNvCxnSpPr>
                <a:stCxn id="197" idx="5"/>
                <a:endCxn id="195" idx="1"/>
              </p:cNvCxnSpPr>
              <p:nvPr/>
            </p:nvCxnSpPr>
            <p:spPr>
              <a:xfrm rot="10460368">
                <a:off x="1898704" y="5007486"/>
                <a:ext cx="1024998" cy="10488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44"/>
              <p:cNvCxnSpPr>
                <a:stCxn id="194" idx="6"/>
                <a:endCxn id="200" idx="3"/>
              </p:cNvCxnSpPr>
              <p:nvPr/>
            </p:nvCxnSpPr>
            <p:spPr>
              <a:xfrm rot="10459888">
                <a:off x="3818607" y="4656348"/>
                <a:ext cx="731979" cy="120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44"/>
              <p:cNvCxnSpPr>
                <a:stCxn id="194" idx="7"/>
                <a:endCxn id="197" idx="3"/>
              </p:cNvCxnSpPr>
              <p:nvPr/>
            </p:nvCxnSpPr>
            <p:spPr>
              <a:xfrm flipH="1" rot="-339569">
                <a:off x="2971885" y="4867995"/>
                <a:ext cx="1639693" cy="108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44"/>
              <p:cNvCxnSpPr>
                <a:stCxn id="200" idx="7"/>
                <a:endCxn id="196" idx="3"/>
              </p:cNvCxnSpPr>
              <p:nvPr/>
            </p:nvCxnSpPr>
            <p:spPr>
              <a:xfrm flipH="1" rot="-339665">
                <a:off x="3259894" y="4748266"/>
                <a:ext cx="483558" cy="1631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44"/>
              <p:cNvCxnSpPr>
                <a:stCxn id="196" idx="0"/>
                <a:endCxn id="197" idx="5"/>
              </p:cNvCxnSpPr>
              <p:nvPr/>
            </p:nvCxnSpPr>
            <p:spPr>
              <a:xfrm flipH="1" rot="-341652">
                <a:off x="2929081" y="5115280"/>
                <a:ext cx="208629" cy="8799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44"/>
              <p:cNvCxnSpPr>
                <a:stCxn id="201" idx="2"/>
                <a:endCxn id="195" idx="6"/>
              </p:cNvCxnSpPr>
              <p:nvPr/>
            </p:nvCxnSpPr>
            <p:spPr>
              <a:xfrm rot="-339023">
                <a:off x="875824" y="4773315"/>
                <a:ext cx="880579" cy="2463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44"/>
              <p:cNvCxnSpPr>
                <a:stCxn id="198" idx="6"/>
                <a:endCxn id="201" idx="1"/>
              </p:cNvCxnSpPr>
              <p:nvPr/>
            </p:nvCxnSpPr>
            <p:spPr>
              <a:xfrm rot="10460586">
                <a:off x="937128" y="4728829"/>
                <a:ext cx="2389135" cy="2287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4" name="Google Shape;214;p44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5" name="Google Shape;215;p44"/>
              <p:cNvCxnSpPr>
                <a:stCxn id="201" idx="3"/>
                <a:endCxn id="214" idx="7"/>
              </p:cNvCxnSpPr>
              <p:nvPr/>
            </p:nvCxnSpPr>
            <p:spPr>
              <a:xfrm rot="-339173">
                <a:off x="866711" y="4713111"/>
                <a:ext cx="1096432" cy="648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44"/>
              <p:cNvCxnSpPr>
                <a:stCxn id="214" idx="2"/>
                <a:endCxn id="196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44"/>
              <p:cNvCxnSpPr>
                <a:stCxn id="214" idx="0"/>
                <a:endCxn id="195" idx="4"/>
              </p:cNvCxnSpPr>
              <p:nvPr/>
            </p:nvCxnSpPr>
            <p:spPr>
              <a:xfrm flipH="1" rot="-340645">
                <a:off x="1841473" y="4754364"/>
                <a:ext cx="154659" cy="1799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44"/>
              <p:cNvCxnSpPr>
                <a:stCxn id="214" idx="1"/>
                <a:endCxn id="197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9" name="Google Shape;219;p44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0" name="Google Shape;220;p44"/>
              <p:cNvCxnSpPr>
                <a:stCxn id="196" idx="2"/>
                <a:endCxn id="219" idx="7"/>
              </p:cNvCxnSpPr>
              <p:nvPr/>
            </p:nvCxnSpPr>
            <p:spPr>
              <a:xfrm flipH="1" rot="10459800">
                <a:off x="3266346" y="5001756"/>
                <a:ext cx="674098" cy="15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44"/>
              <p:cNvCxnSpPr>
                <a:stCxn id="219" idx="3"/>
                <a:endCxn id="194" idx="7"/>
              </p:cNvCxnSpPr>
              <p:nvPr/>
            </p:nvCxnSpPr>
            <p:spPr>
              <a:xfrm flipH="1" rot="10459592">
                <a:off x="4052807" y="4814405"/>
                <a:ext cx="506782" cy="81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44"/>
              <p:cNvCxnSpPr>
                <a:stCxn id="197" idx="4"/>
                <a:endCxn id="219" idx="0"/>
              </p:cNvCxnSpPr>
              <p:nvPr/>
            </p:nvCxnSpPr>
            <p:spPr>
              <a:xfrm flipH="1" rot="10460266">
                <a:off x="2959036" y="5053792"/>
                <a:ext cx="1061178" cy="8995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1" type="subTitle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2" type="subTitle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45"/>
          <p:cNvGrpSpPr/>
          <p:nvPr/>
        </p:nvGrpSpPr>
        <p:grpSpPr>
          <a:xfrm>
            <a:off x="190301" y="174003"/>
            <a:ext cx="8808974" cy="4007622"/>
            <a:chOff x="190301" y="174003"/>
            <a:chExt cx="8808974" cy="4007622"/>
          </a:xfrm>
        </p:grpSpPr>
        <p:grpSp>
          <p:nvGrpSpPr>
            <p:cNvPr id="228" name="Google Shape;228;p45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229" name="Google Shape;229;p4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0" name="Google Shape;230;p4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1" name="Google Shape;231;p4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2" name="Google Shape;232;p45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233" name="Google Shape;233;p4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4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5" name="Google Shape;235;p4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6" name="Google Shape;236;p4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37" name="Google Shape;237;p45"/>
          <p:cNvGrpSpPr/>
          <p:nvPr/>
        </p:nvGrpSpPr>
        <p:grpSpPr>
          <a:xfrm>
            <a:off x="115023" y="-2374836"/>
            <a:ext cx="8971640" cy="9741508"/>
            <a:chOff x="115023" y="-2374836"/>
            <a:chExt cx="8971640" cy="9741508"/>
          </a:xfrm>
        </p:grpSpPr>
        <p:grpSp>
          <p:nvGrpSpPr>
            <p:cNvPr id="238" name="Google Shape;238;p45"/>
            <p:cNvGrpSpPr/>
            <p:nvPr/>
          </p:nvGrpSpPr>
          <p:grpSpPr>
            <a:xfrm flipH="1">
              <a:off x="115023" y="-2374836"/>
              <a:ext cx="3687215" cy="3485542"/>
              <a:chOff x="5337386" y="-2374836"/>
              <a:chExt cx="3687215" cy="3485542"/>
            </a:xfrm>
          </p:grpSpPr>
          <p:sp>
            <p:nvSpPr>
              <p:cNvPr id="239" name="Google Shape;239;p45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45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45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45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45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45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45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6" name="Google Shape;246;p45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7" name="Google Shape;247;p45"/>
              <p:cNvCxnSpPr>
                <a:stCxn id="243" idx="5"/>
                <a:endCxn id="242" idx="1"/>
              </p:cNvCxnSpPr>
              <p:nvPr/>
            </p:nvCxnSpPr>
            <p:spPr>
              <a:xfrm rot="10800000">
                <a:off x="8095656" y="-88787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45"/>
              <p:cNvCxnSpPr>
                <a:stCxn id="244" idx="4"/>
                <a:endCxn id="242" idx="6"/>
              </p:cNvCxnSpPr>
              <p:nvPr/>
            </p:nvCxnSpPr>
            <p:spPr>
              <a:xfrm flipH="1" rot="10800000">
                <a:off x="7230777" y="-9474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45"/>
              <p:cNvCxnSpPr>
                <a:stCxn id="239" idx="0"/>
                <a:endCxn id="243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45"/>
              <p:cNvCxnSpPr>
                <a:stCxn id="243" idx="6"/>
                <a:endCxn id="244" idx="2"/>
              </p:cNvCxnSpPr>
              <p:nvPr/>
            </p:nvCxnSpPr>
            <p:spPr>
              <a:xfrm flipH="1">
                <a:off x="7251751" y="209592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45"/>
              <p:cNvCxnSpPr>
                <a:stCxn id="244" idx="6"/>
                <a:endCxn id="240" idx="1"/>
              </p:cNvCxnSpPr>
              <p:nvPr/>
            </p:nvCxnSpPr>
            <p:spPr>
              <a:xfrm rot="10800000">
                <a:off x="6480778" y="24659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45"/>
              <p:cNvCxnSpPr>
                <a:stCxn id="242" idx="6"/>
                <a:endCxn id="240" idx="1"/>
              </p:cNvCxnSpPr>
              <p:nvPr/>
            </p:nvCxnSpPr>
            <p:spPr>
              <a:xfrm flipH="1">
                <a:off x="6480869" y="-94815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45"/>
              <p:cNvCxnSpPr>
                <a:stCxn id="239" idx="6"/>
                <a:endCxn id="245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45"/>
              <p:cNvCxnSpPr>
                <a:stCxn id="239" idx="7"/>
                <a:endCxn id="242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45"/>
              <p:cNvCxnSpPr>
                <a:stCxn id="245" idx="7"/>
                <a:endCxn id="241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45"/>
              <p:cNvCxnSpPr>
                <a:stCxn id="241" idx="0"/>
                <a:endCxn id="242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45"/>
              <p:cNvCxnSpPr>
                <a:stCxn id="246" idx="2"/>
                <a:endCxn id="240" idx="6"/>
              </p:cNvCxnSpPr>
              <p:nvPr/>
            </p:nvCxnSpPr>
            <p:spPr>
              <a:xfrm flipH="1" rot="10800000">
                <a:off x="5481837" y="13693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45"/>
              <p:cNvCxnSpPr>
                <a:stCxn id="244" idx="7"/>
                <a:endCxn id="246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9" name="Google Shape;259;p45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0" name="Google Shape;260;p45"/>
              <p:cNvCxnSpPr>
                <a:stCxn id="246" idx="3"/>
                <a:endCxn id="259" idx="6"/>
              </p:cNvCxnSpPr>
              <p:nvPr/>
            </p:nvCxnSpPr>
            <p:spPr>
              <a:xfrm flipH="1" rot="10800000">
                <a:off x="5449161" y="-59889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45"/>
              <p:cNvCxnSpPr>
                <a:stCxn id="259" idx="2"/>
                <a:endCxn id="241" idx="6"/>
              </p:cNvCxnSpPr>
              <p:nvPr/>
            </p:nvCxnSpPr>
            <p:spPr>
              <a:xfrm flipH="1" rot="10800000">
                <a:off x="6364403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45"/>
              <p:cNvCxnSpPr>
                <a:stCxn id="259" idx="0"/>
                <a:endCxn id="240" idx="4"/>
              </p:cNvCxnSpPr>
              <p:nvPr/>
            </p:nvCxnSpPr>
            <p:spPr>
              <a:xfrm>
                <a:off x="6336803" y="-57133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45"/>
              <p:cNvCxnSpPr>
                <a:stCxn id="259" idx="1"/>
                <a:endCxn id="242" idx="5"/>
              </p:cNvCxnSpPr>
              <p:nvPr/>
            </p:nvCxnSpPr>
            <p:spPr>
              <a:xfrm>
                <a:off x="6361911" y="-59291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4" name="Google Shape;264;p45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5" name="Google Shape;265;p45"/>
              <p:cNvCxnSpPr>
                <a:stCxn id="241" idx="2"/>
                <a:endCxn id="264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45"/>
              <p:cNvCxnSpPr>
                <a:stCxn id="264" idx="3"/>
                <a:endCxn id="239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45"/>
              <p:cNvCxnSpPr>
                <a:stCxn id="242" idx="4"/>
                <a:endCxn id="264" idx="0"/>
              </p:cNvCxnSpPr>
              <p:nvPr/>
            </p:nvCxnSpPr>
            <p:spPr>
              <a:xfrm rot="10800000">
                <a:off x="7997069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8" name="Google Shape;268;p45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45"/>
              <p:cNvCxnSpPr>
                <a:stCxn id="242" idx="0"/>
                <a:endCxn id="268" idx="4"/>
              </p:cNvCxnSpPr>
              <p:nvPr/>
            </p:nvCxnSpPr>
            <p:spPr>
              <a:xfrm>
                <a:off x="8070570" y="-67215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45"/>
              <p:cNvCxnSpPr>
                <a:stCxn id="243" idx="7"/>
                <a:endCxn id="268" idx="3"/>
              </p:cNvCxnSpPr>
              <p:nvPr/>
            </p:nvCxnSpPr>
            <p:spPr>
              <a:xfrm flipH="1">
                <a:off x="8911773" y="244087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1" name="Google Shape;271;p45"/>
            <p:cNvGrpSpPr/>
            <p:nvPr/>
          </p:nvGrpSpPr>
          <p:grpSpPr>
            <a:xfrm>
              <a:off x="4731484" y="3852907"/>
              <a:ext cx="4355180" cy="3513764"/>
              <a:chOff x="720009" y="3852907"/>
              <a:chExt cx="4355180" cy="3513764"/>
            </a:xfrm>
          </p:grpSpPr>
          <p:sp>
            <p:nvSpPr>
              <p:cNvPr id="272" name="Google Shape;272;p45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3" name="Google Shape;273;p45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5" name="Google Shape;275;p45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45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45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45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45"/>
              <p:cNvCxnSpPr>
                <a:stCxn id="277" idx="4"/>
                <a:endCxn id="275" idx="0"/>
              </p:cNvCxnSpPr>
              <p:nvPr/>
            </p:nvCxnSpPr>
            <p:spPr>
              <a:xfrm flipH="1" rot="10800000">
                <a:off x="3523427" y="6210772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45"/>
              <p:cNvCxnSpPr>
                <a:stCxn id="272" idx="7"/>
                <a:endCxn id="276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45"/>
              <p:cNvCxnSpPr>
                <a:stCxn id="276" idx="7"/>
                <a:endCxn id="277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45"/>
              <p:cNvCxnSpPr>
                <a:stCxn id="277" idx="6"/>
                <a:endCxn id="273" idx="1"/>
              </p:cNvCxnSpPr>
              <p:nvPr/>
            </p:nvCxnSpPr>
            <p:spPr>
              <a:xfrm rot="10800000">
                <a:off x="2468927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45"/>
              <p:cNvCxnSpPr>
                <a:stCxn id="275" idx="7"/>
                <a:endCxn id="273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45"/>
              <p:cNvCxnSpPr>
                <a:stCxn id="272" idx="6"/>
                <a:endCxn id="278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45"/>
              <p:cNvCxnSpPr>
                <a:stCxn id="278" idx="0"/>
                <a:endCxn id="275" idx="2"/>
              </p:cNvCxnSpPr>
              <p:nvPr/>
            </p:nvCxnSpPr>
            <p:spPr>
              <a:xfrm>
                <a:off x="3367621" y="5058193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45"/>
              <p:cNvCxnSpPr>
                <a:stCxn id="278" idx="5"/>
                <a:endCxn id="274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45"/>
              <p:cNvCxnSpPr>
                <a:stCxn id="274" idx="0"/>
                <a:endCxn id="275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45"/>
              <p:cNvCxnSpPr>
                <a:stCxn id="274" idx="7"/>
                <a:endCxn id="279" idx="3"/>
              </p:cNvCxnSpPr>
              <p:nvPr/>
            </p:nvCxnSpPr>
            <p:spPr>
              <a:xfrm flipH="1">
                <a:off x="1525162" y="529228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45"/>
              <p:cNvCxnSpPr>
                <a:stCxn id="275" idx="6"/>
                <a:endCxn id="279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45"/>
              <p:cNvCxnSpPr>
                <a:stCxn id="279" idx="0"/>
                <a:endCxn id="273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45"/>
              <p:cNvCxnSpPr>
                <a:stCxn id="277" idx="5"/>
                <a:endCxn id="279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45"/>
              <p:cNvCxnSpPr>
                <a:stCxn id="276" idx="6"/>
                <a:endCxn id="279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45"/>
              <p:cNvCxnSpPr>
                <a:stCxn id="276" idx="5"/>
                <a:endCxn id="278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45"/>
              <p:cNvCxnSpPr>
                <a:stCxn id="273" idx="4"/>
                <a:endCxn id="274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6" name="Google Shape;296;p45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7" name="Google Shape;297;p45"/>
              <p:cNvCxnSpPr>
                <a:stCxn id="279" idx="4"/>
                <a:endCxn id="296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45"/>
              <p:cNvCxnSpPr>
                <a:stCxn id="296" idx="1"/>
                <a:endCxn id="274" idx="5"/>
              </p:cNvCxnSpPr>
              <p:nvPr/>
            </p:nvCxnSpPr>
            <p:spPr>
              <a:xfrm>
                <a:off x="874672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9" name="Google Shape;299;p45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00" name="Google Shape;300;p45"/>
              <p:cNvCxnSpPr>
                <a:stCxn id="296" idx="2"/>
                <a:endCxn id="299" idx="5"/>
              </p:cNvCxnSpPr>
              <p:nvPr/>
            </p:nvCxnSpPr>
            <p:spPr>
              <a:xfrm flipH="1" rot="10800000">
                <a:off x="864608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45"/>
              <p:cNvCxnSpPr>
                <a:stCxn id="299" idx="1"/>
                <a:endCxn id="278" idx="5"/>
              </p:cNvCxnSpPr>
              <p:nvPr/>
            </p:nvCxnSpPr>
            <p:spPr>
              <a:xfrm>
                <a:off x="1978000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45"/>
              <p:cNvCxnSpPr>
                <a:stCxn id="299" idx="7"/>
                <a:endCxn id="274" idx="3"/>
              </p:cNvCxnSpPr>
              <p:nvPr/>
            </p:nvCxnSpPr>
            <p:spPr>
              <a:xfrm flipH="1">
                <a:off x="1844073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" name="Google Shape;305;p46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7" name="Google Shape;307;p46"/>
          <p:cNvGrpSpPr/>
          <p:nvPr/>
        </p:nvGrpSpPr>
        <p:grpSpPr>
          <a:xfrm>
            <a:off x="-1196147" y="-548843"/>
            <a:ext cx="13880920" cy="6874701"/>
            <a:chOff x="-1196147" y="-548843"/>
            <a:chExt cx="13880920" cy="6874701"/>
          </a:xfrm>
        </p:grpSpPr>
        <p:grpSp>
          <p:nvGrpSpPr>
            <p:cNvPr id="308" name="Google Shape;308;p46"/>
            <p:cNvGrpSpPr/>
            <p:nvPr/>
          </p:nvGrpSpPr>
          <p:grpSpPr>
            <a:xfrm>
              <a:off x="-1196147" y="-548843"/>
              <a:ext cx="3657841" cy="4417629"/>
              <a:chOff x="-1196147" y="-548843"/>
              <a:chExt cx="3657841" cy="4417629"/>
            </a:xfrm>
          </p:grpSpPr>
          <p:sp>
            <p:nvSpPr>
              <p:cNvPr id="309" name="Google Shape;309;p46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0" name="Google Shape;310;p46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1" name="Google Shape;311;p46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2" name="Google Shape;312;p46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3" name="Google Shape;313;p46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46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5" name="Google Shape;315;p46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6" name="Google Shape;316;p46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17" name="Google Shape;317;p46"/>
              <p:cNvCxnSpPr>
                <a:stCxn id="313" idx="5"/>
                <a:endCxn id="312" idx="1"/>
              </p:cNvCxnSpPr>
              <p:nvPr/>
            </p:nvCxnSpPr>
            <p:spPr>
              <a:xfrm rot="10800000">
                <a:off x="390857" y="665577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46"/>
              <p:cNvCxnSpPr>
                <a:stCxn id="314" idx="4"/>
                <a:endCxn id="312" idx="0"/>
              </p:cNvCxnSpPr>
              <p:nvPr/>
            </p:nvCxnSpPr>
            <p:spPr>
              <a:xfrm rot="10800000">
                <a:off x="347650" y="690438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46"/>
              <p:cNvCxnSpPr>
                <a:stCxn id="309" idx="6"/>
                <a:endCxn id="313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46"/>
              <p:cNvCxnSpPr>
                <a:stCxn id="313" idx="7"/>
                <a:endCxn id="314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46"/>
              <p:cNvCxnSpPr>
                <a:stCxn id="314" idx="6"/>
                <a:endCxn id="310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46"/>
              <p:cNvCxnSpPr>
                <a:stCxn id="312" idx="7"/>
                <a:endCxn id="310" idx="3"/>
              </p:cNvCxnSpPr>
              <p:nvPr/>
            </p:nvCxnSpPr>
            <p:spPr>
              <a:xfrm flipH="1">
                <a:off x="-684461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46"/>
              <p:cNvCxnSpPr>
                <a:stCxn id="309" idx="6"/>
                <a:endCxn id="315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46"/>
              <p:cNvCxnSpPr>
                <a:stCxn id="315" idx="6"/>
                <a:endCxn id="312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46"/>
              <p:cNvCxnSpPr>
                <a:stCxn id="315" idx="6"/>
                <a:endCxn id="311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46"/>
              <p:cNvCxnSpPr>
                <a:stCxn id="311" idx="7"/>
                <a:endCxn id="316" idx="3"/>
              </p:cNvCxnSpPr>
              <p:nvPr/>
            </p:nvCxnSpPr>
            <p:spPr>
              <a:xfrm flipH="1">
                <a:off x="-659249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46"/>
              <p:cNvCxnSpPr>
                <a:stCxn id="312" idx="6"/>
                <a:endCxn id="316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46"/>
              <p:cNvCxnSpPr>
                <a:stCxn id="316" idx="0"/>
                <a:endCxn id="310" idx="5"/>
              </p:cNvCxnSpPr>
              <p:nvPr/>
            </p:nvCxnSpPr>
            <p:spPr>
              <a:xfrm flipH="1">
                <a:off x="-820996" y="1002136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46"/>
              <p:cNvCxnSpPr>
                <a:stCxn id="314" idx="5"/>
                <a:endCxn id="316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46"/>
              <p:cNvCxnSpPr>
                <a:stCxn id="313" idx="6"/>
                <a:endCxn id="316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46"/>
              <p:cNvCxnSpPr>
                <a:stCxn id="313" idx="4"/>
                <a:endCxn id="311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2" name="Google Shape;332;p46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33" name="Google Shape;333;p46"/>
              <p:cNvCxnSpPr>
                <a:stCxn id="316" idx="4"/>
                <a:endCxn id="332" idx="1"/>
              </p:cNvCxnSpPr>
              <p:nvPr/>
            </p:nvCxnSpPr>
            <p:spPr>
              <a:xfrm rot="10800000">
                <a:off x="-1071495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46"/>
              <p:cNvCxnSpPr>
                <a:stCxn id="332" idx="1"/>
                <a:endCxn id="311" idx="5"/>
              </p:cNvCxnSpPr>
              <p:nvPr/>
            </p:nvCxnSpPr>
            <p:spPr>
              <a:xfrm>
                <a:off x="-1071442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46"/>
              <p:cNvCxnSpPr>
                <a:stCxn id="332" idx="1"/>
                <a:endCxn id="312" idx="5"/>
              </p:cNvCxnSpPr>
              <p:nvPr/>
            </p:nvCxnSpPr>
            <p:spPr>
              <a:xfrm>
                <a:off x="-1071442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6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37" name="Google Shape;337;p46"/>
              <p:cNvCxnSpPr>
                <a:stCxn id="314" idx="0"/>
                <a:endCxn id="336" idx="3"/>
              </p:cNvCxnSpPr>
              <p:nvPr/>
            </p:nvCxnSpPr>
            <p:spPr>
              <a:xfrm flipH="1">
                <a:off x="111851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46"/>
              <p:cNvCxnSpPr>
                <a:stCxn id="310" idx="0"/>
                <a:endCxn id="336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9" name="Google Shape;339;p46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340" name="Google Shape;340;p46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" name="Google Shape;341;p46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46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46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" name="Google Shape;344;p46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" name="Google Shape;345;p46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" name="Google Shape;346;p46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" name="Google Shape;347;p46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8" name="Google Shape;348;p46"/>
              <p:cNvCxnSpPr>
                <a:stCxn id="344" idx="5"/>
                <a:endCxn id="343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46"/>
              <p:cNvCxnSpPr>
                <a:stCxn id="345" idx="4"/>
                <a:endCxn id="343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46"/>
              <p:cNvCxnSpPr>
                <a:stCxn id="340" idx="6"/>
                <a:endCxn id="343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46"/>
              <p:cNvCxnSpPr>
                <a:stCxn id="340" idx="0"/>
                <a:endCxn id="344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46"/>
              <p:cNvCxnSpPr>
                <a:stCxn id="344" idx="7"/>
                <a:endCxn id="345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46"/>
              <p:cNvCxnSpPr>
                <a:stCxn id="345" idx="6"/>
                <a:endCxn id="341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46"/>
              <p:cNvCxnSpPr>
                <a:stCxn id="343" idx="7"/>
                <a:endCxn id="341" idx="3"/>
              </p:cNvCxnSpPr>
              <p:nvPr/>
            </p:nvCxnSpPr>
            <p:spPr>
              <a:xfrm>
                <a:off x="8958818" y="5148701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46"/>
              <p:cNvCxnSpPr>
                <a:stCxn id="340" idx="5"/>
                <a:endCxn id="346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46"/>
              <p:cNvCxnSpPr>
                <a:stCxn id="346" idx="7"/>
                <a:endCxn id="343" idx="3"/>
              </p:cNvCxnSpPr>
              <p:nvPr/>
            </p:nvCxnSpPr>
            <p:spPr>
              <a:xfrm>
                <a:off x="8070387" y="4207079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46"/>
              <p:cNvCxnSpPr>
                <a:stCxn id="346" idx="7"/>
                <a:endCxn id="342" idx="1"/>
              </p:cNvCxnSpPr>
              <p:nvPr/>
            </p:nvCxnSpPr>
            <p:spPr>
              <a:xfrm flipH="1" rot="10800000">
                <a:off x="8070387" y="3722279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46"/>
              <p:cNvCxnSpPr>
                <a:stCxn id="342" idx="0"/>
                <a:endCxn id="343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46"/>
              <p:cNvCxnSpPr>
                <a:stCxn id="347" idx="1"/>
                <a:endCxn id="341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46"/>
              <p:cNvCxnSpPr>
                <a:stCxn id="344" idx="6"/>
                <a:endCxn id="347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46"/>
              <p:cNvCxnSpPr>
                <a:stCxn id="341" idx="4"/>
                <a:endCxn id="342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2" name="Google Shape;362;p46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46"/>
              <p:cNvCxnSpPr>
                <a:stCxn id="347" idx="2"/>
                <a:endCxn id="362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46"/>
              <p:cNvCxnSpPr>
                <a:stCxn id="362" idx="2"/>
                <a:endCxn id="342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46"/>
              <p:cNvCxnSpPr>
                <a:stCxn id="362" idx="0"/>
                <a:endCxn id="341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46"/>
              <p:cNvCxnSpPr>
                <a:stCxn id="362" idx="1"/>
                <a:endCxn id="343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7" name="Google Shape;367;p46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8" name="Google Shape;368;p46"/>
              <p:cNvCxnSpPr>
                <a:stCxn id="342" idx="3"/>
                <a:endCxn id="367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46"/>
              <p:cNvCxnSpPr>
                <a:stCxn id="367" idx="0"/>
                <a:endCxn id="346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0" name="Google Shape;370;p46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71" name="Google Shape;371;p46"/>
              <p:cNvCxnSpPr>
                <a:stCxn id="340" idx="6"/>
                <a:endCxn id="370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46"/>
              <p:cNvCxnSpPr>
                <a:stCxn id="346" idx="0"/>
                <a:endCxn id="370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46"/>
              <p:cNvCxnSpPr>
                <a:stCxn id="370" idx="6"/>
                <a:endCxn id="343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4" name="Google Shape;374;p46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75" name="Google Shape;375;p46"/>
              <p:cNvCxnSpPr>
                <a:stCxn id="367" idx="5"/>
                <a:endCxn id="374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46"/>
              <p:cNvCxnSpPr>
                <a:stCxn id="374" idx="7"/>
                <a:endCxn id="342" idx="3"/>
              </p:cNvCxnSpPr>
              <p:nvPr/>
            </p:nvCxnSpPr>
            <p:spPr>
              <a:xfrm>
                <a:off x="8948372" y="2474813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7" name="Google Shape;377;p46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78" name="Google Shape;378;p46"/>
              <p:cNvCxnSpPr>
                <a:stCxn id="367" idx="0"/>
                <a:endCxn id="377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46"/>
              <p:cNvCxnSpPr>
                <a:stCxn id="377" idx="1"/>
                <a:endCxn id="346" idx="5"/>
              </p:cNvCxnSpPr>
              <p:nvPr/>
            </p:nvCxnSpPr>
            <p:spPr>
              <a:xfrm flipH="1">
                <a:off x="8070435" y="3580138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46"/>
              <p:cNvCxnSpPr>
                <a:stCxn id="377" idx="6"/>
                <a:endCxn id="342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7"/>
          <p:cNvSpPr txBox="1"/>
          <p:nvPr>
            <p:ph idx="1" type="subTitle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84" name="Google Shape;384;p47"/>
          <p:cNvSpPr/>
          <p:nvPr>
            <p:ph idx="2" type="pic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85" name="Google Shape;385;p4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86" name="Google Shape;386;p47"/>
            <p:cNvCxnSpPr>
              <a:stCxn id="387" idx="7"/>
              <a:endCxn id="388" idx="2"/>
            </p:cNvCxnSpPr>
            <p:nvPr/>
          </p:nvCxnSpPr>
          <p:spPr>
            <a:xfrm flipH="1" rot="10800000">
              <a:off x="332904" y="155655"/>
              <a:ext cx="893400" cy="22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4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4" name="Google Shape;394;p47"/>
            <p:cNvCxnSpPr>
              <a:stCxn id="393" idx="4"/>
              <a:endCxn id="390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47"/>
            <p:cNvCxnSpPr>
              <a:stCxn id="392" idx="4"/>
              <a:endCxn id="390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47"/>
            <p:cNvCxnSpPr>
              <a:stCxn id="392" idx="5"/>
              <a:endCxn id="393" idx="1"/>
            </p:cNvCxnSpPr>
            <p:nvPr/>
          </p:nvCxnSpPr>
          <p:spPr>
            <a:xfrm>
              <a:off x="123629" y="960740"/>
              <a:ext cx="190200" cy="11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47"/>
            <p:cNvCxnSpPr>
              <a:stCxn id="392" idx="0"/>
              <a:endCxn id="389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47"/>
            <p:cNvCxnSpPr>
              <a:stCxn id="392" idx="7"/>
              <a:endCxn id="387" idx="3"/>
            </p:cNvCxnSpPr>
            <p:nvPr/>
          </p:nvCxnSpPr>
          <p:spPr>
            <a:xfrm flipH="1" rot="10800000">
              <a:off x="123629" y="443734"/>
              <a:ext cx="1479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47"/>
            <p:cNvCxnSpPr>
              <a:stCxn id="389" idx="5"/>
              <a:endCxn id="387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47"/>
            <p:cNvCxnSpPr>
              <a:stCxn id="389" idx="6"/>
              <a:endCxn id="388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47"/>
            <p:cNvCxnSpPr>
              <a:stCxn id="391" idx="2"/>
              <a:endCxn id="389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47"/>
            <p:cNvCxnSpPr>
              <a:stCxn id="393" idx="0"/>
              <a:endCxn id="387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47"/>
            <p:cNvCxnSpPr>
              <a:stCxn id="393" idx="0"/>
              <a:endCxn id="391" idx="3"/>
            </p:cNvCxnSpPr>
            <p:nvPr/>
          </p:nvCxnSpPr>
          <p:spPr>
            <a:xfrm flipH="1" rot="10800000">
              <a:off x="366025" y="296069"/>
              <a:ext cx="3810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7" name="Google Shape;387;p4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04" name="Google Shape;404;p4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405" name="Google Shape;405;p4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8"/>
          <p:cNvSpPr txBox="1"/>
          <p:nvPr>
            <p:ph idx="1" type="subTitle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48"/>
          <p:cNvSpPr txBox="1"/>
          <p:nvPr>
            <p:ph idx="2" type="subTitle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3" type="subTitle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4" name="Google Shape;414;p48"/>
          <p:cNvSpPr txBox="1"/>
          <p:nvPr>
            <p:ph idx="4" type="subTitle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15" name="Google Shape;415;p48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416" name="Google Shape;416;p48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417" name="Google Shape;417;p48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8" name="Google Shape;418;p48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9" name="Google Shape;419;p48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0" name="Google Shape;420;p48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1" name="Google Shape;421;p48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2" name="Google Shape;422;p48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3" name="Google Shape;423;p48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4" name="Google Shape;424;p48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5" name="Google Shape;425;p48"/>
              <p:cNvCxnSpPr>
                <a:stCxn id="421" idx="5"/>
                <a:endCxn id="420" idx="1"/>
              </p:cNvCxnSpPr>
              <p:nvPr/>
            </p:nvCxnSpPr>
            <p:spPr>
              <a:xfrm>
                <a:off x="6222279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6" name="Google Shape;426;p48"/>
              <p:cNvCxnSpPr>
                <a:stCxn id="422" idx="4"/>
                <a:endCxn id="420" idx="0"/>
              </p:cNvCxnSpPr>
              <p:nvPr/>
            </p:nvCxnSpPr>
            <p:spPr>
              <a:xfrm>
                <a:off x="6141045" y="-2257933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48"/>
              <p:cNvCxnSpPr>
                <a:stCxn id="417" idx="6"/>
                <a:endCxn id="421" idx="3"/>
              </p:cNvCxnSpPr>
              <p:nvPr/>
            </p:nvCxnSpPr>
            <p:spPr>
              <a:xfrm flipH="1" rot="10800000">
                <a:off x="4805135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48"/>
              <p:cNvCxnSpPr>
                <a:stCxn id="421" idx="7"/>
                <a:endCxn id="422" idx="2"/>
              </p:cNvCxnSpPr>
              <p:nvPr/>
            </p:nvCxnSpPr>
            <p:spPr>
              <a:xfrm rot="10800000">
                <a:off x="6050595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48"/>
              <p:cNvCxnSpPr>
                <a:stCxn id="422" idx="6"/>
                <a:endCxn id="418" idx="1"/>
              </p:cNvCxnSpPr>
              <p:nvPr/>
            </p:nvCxnSpPr>
            <p:spPr>
              <a:xfrm>
                <a:off x="6158445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48"/>
              <p:cNvCxnSpPr>
                <a:stCxn id="420" idx="7"/>
                <a:endCxn id="418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48"/>
              <p:cNvCxnSpPr>
                <a:stCxn id="417" idx="6"/>
                <a:endCxn id="423" idx="1"/>
              </p:cNvCxnSpPr>
              <p:nvPr/>
            </p:nvCxnSpPr>
            <p:spPr>
              <a:xfrm flipH="1" rot="10800000">
                <a:off x="4805135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48"/>
              <p:cNvCxnSpPr>
                <a:stCxn id="423" idx="6"/>
                <a:endCxn id="420" idx="2"/>
              </p:cNvCxnSpPr>
              <p:nvPr/>
            </p:nvCxnSpPr>
            <p:spPr>
              <a:xfrm flipH="1" rot="10800000">
                <a:off x="6387450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48"/>
              <p:cNvCxnSpPr>
                <a:stCxn id="423" idx="5"/>
                <a:endCxn id="419" idx="1"/>
              </p:cNvCxnSpPr>
              <p:nvPr/>
            </p:nvCxnSpPr>
            <p:spPr>
              <a:xfrm flipH="1" rot="10800000">
                <a:off x="6397514" y="-169352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48"/>
              <p:cNvCxnSpPr>
                <a:stCxn id="419" idx="0"/>
                <a:endCxn id="420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48"/>
              <p:cNvCxnSpPr>
                <a:stCxn id="419" idx="7"/>
                <a:endCxn id="424" idx="3"/>
              </p:cNvCxnSpPr>
              <p:nvPr/>
            </p:nvCxnSpPr>
            <p:spPr>
              <a:xfrm flipH="1" rot="10800000">
                <a:off x="7896911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48"/>
              <p:cNvCxnSpPr>
                <a:stCxn id="420" idx="6"/>
                <a:endCxn id="424" idx="2"/>
              </p:cNvCxnSpPr>
              <p:nvPr/>
            </p:nvCxnSpPr>
            <p:spPr>
              <a:xfrm flipH="1" rot="10800000">
                <a:off x="7118929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48"/>
              <p:cNvCxnSpPr>
                <a:stCxn id="424" idx="0"/>
                <a:endCxn id="418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48"/>
              <p:cNvCxnSpPr>
                <a:stCxn id="422" idx="5"/>
                <a:endCxn id="424" idx="1"/>
              </p:cNvCxnSpPr>
              <p:nvPr/>
            </p:nvCxnSpPr>
            <p:spPr>
              <a:xfrm>
                <a:off x="6168509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48"/>
              <p:cNvCxnSpPr>
                <a:stCxn id="421" idx="6"/>
                <a:endCxn id="424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48"/>
              <p:cNvCxnSpPr>
                <a:stCxn id="421" idx="4"/>
                <a:endCxn id="419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48"/>
              <p:cNvCxnSpPr>
                <a:stCxn id="418" idx="4"/>
                <a:endCxn id="419" idx="7"/>
              </p:cNvCxnSpPr>
              <p:nvPr/>
            </p:nvCxnSpPr>
            <p:spPr>
              <a:xfrm>
                <a:off x="7345608" y="-191631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2" name="Google Shape;442;p48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3" name="Google Shape;443;p48"/>
              <p:cNvCxnSpPr>
                <a:stCxn id="424" idx="4"/>
                <a:endCxn id="442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48"/>
              <p:cNvCxnSpPr>
                <a:stCxn id="442" idx="1"/>
                <a:endCxn id="419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48"/>
              <p:cNvCxnSpPr>
                <a:stCxn id="442" idx="0"/>
                <a:endCxn id="418" idx="4"/>
              </p:cNvCxnSpPr>
              <p:nvPr/>
            </p:nvCxnSpPr>
            <p:spPr>
              <a:xfrm rot="10800000">
                <a:off x="7345464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48"/>
              <p:cNvCxnSpPr>
                <a:stCxn id="442" idx="1"/>
                <a:endCxn id="420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7" name="Google Shape;447;p48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8" name="Google Shape;448;p48"/>
              <p:cNvCxnSpPr>
                <a:stCxn id="442" idx="2"/>
                <a:endCxn id="447" idx="5"/>
              </p:cNvCxnSpPr>
              <p:nvPr/>
            </p:nvCxnSpPr>
            <p:spPr>
              <a:xfrm flipH="1">
                <a:off x="7877664" y="58772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48"/>
              <p:cNvCxnSpPr>
                <a:stCxn id="447" idx="1"/>
                <a:endCxn id="423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48"/>
              <p:cNvCxnSpPr>
                <a:stCxn id="447" idx="7"/>
                <a:endCxn id="419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1" name="Google Shape;451;p48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452" name="Google Shape;452;p48"/>
              <p:cNvCxnSpPr>
                <a:stCxn id="453" idx="6"/>
                <a:endCxn id="454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4" name="Google Shape;454;p48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5" name="Google Shape;455;p48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6" name="Google Shape;456;p48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7" name="Google Shape;457;p48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8" name="Google Shape;458;p48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9" name="Google Shape;459;p48"/>
              <p:cNvCxnSpPr>
                <a:stCxn id="458" idx="4"/>
                <a:endCxn id="456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48"/>
              <p:cNvCxnSpPr>
                <a:stCxn id="457" idx="4"/>
                <a:endCxn id="456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48"/>
              <p:cNvCxnSpPr>
                <a:stCxn id="457" idx="5"/>
                <a:endCxn id="458" idx="1"/>
              </p:cNvCxnSpPr>
              <p:nvPr/>
            </p:nvCxnSpPr>
            <p:spPr>
              <a:xfrm>
                <a:off x="199829" y="960740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48"/>
              <p:cNvCxnSpPr>
                <a:stCxn id="457" idx="0"/>
                <a:endCxn id="455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" name="Google Shape;463;p48"/>
              <p:cNvCxnSpPr>
                <a:stCxn id="457" idx="7"/>
                <a:endCxn id="453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48"/>
              <p:cNvCxnSpPr>
                <a:stCxn id="455" idx="5"/>
                <a:endCxn id="453" idx="0"/>
              </p:cNvCxnSpPr>
              <p:nvPr/>
            </p:nvCxnSpPr>
            <p:spPr>
              <a:xfrm>
                <a:off x="196081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48"/>
              <p:cNvCxnSpPr>
                <a:stCxn id="455" idx="6"/>
                <a:endCxn id="454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48"/>
              <p:cNvCxnSpPr>
                <a:stCxn id="467" idx="1"/>
                <a:endCxn id="455" idx="5"/>
              </p:cNvCxnSpPr>
              <p:nvPr/>
            </p:nvCxnSpPr>
            <p:spPr>
              <a:xfrm rot="10800000">
                <a:off x="195958" y="-536779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48"/>
              <p:cNvCxnSpPr>
                <a:stCxn id="458" idx="0"/>
                <a:endCxn id="453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48"/>
              <p:cNvCxnSpPr>
                <a:stCxn id="458" idx="0"/>
                <a:endCxn id="467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0" name="Google Shape;470;p48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1" name="Google Shape;471;p48"/>
              <p:cNvCxnSpPr>
                <a:stCxn id="455" idx="5"/>
                <a:endCxn id="470" idx="1"/>
              </p:cNvCxnSpPr>
              <p:nvPr/>
            </p:nvCxnSpPr>
            <p:spPr>
              <a:xfrm>
                <a:off x="196081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48"/>
              <p:cNvCxnSpPr>
                <a:stCxn id="467" idx="7"/>
                <a:endCxn id="470" idx="3"/>
              </p:cNvCxnSpPr>
              <p:nvPr/>
            </p:nvCxnSpPr>
            <p:spPr>
              <a:xfrm flipH="1" rot="10800000">
                <a:off x="877592" y="42221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3" name="Google Shape;473;p48"/>
              <p:cNvCxnSpPr>
                <a:stCxn id="470" idx="6"/>
                <a:endCxn id="454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4" name="Google Shape;474;p48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5" name="Google Shape;475;p48"/>
              <p:cNvCxnSpPr>
                <a:stCxn id="474" idx="0"/>
                <a:endCxn id="455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48"/>
              <p:cNvCxnSpPr>
                <a:stCxn id="474" idx="6"/>
                <a:endCxn id="453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48"/>
              <p:cNvCxnSpPr>
                <a:stCxn id="474" idx="5"/>
                <a:endCxn id="457" idx="1"/>
              </p:cNvCxnSpPr>
              <p:nvPr/>
            </p:nvCxnSpPr>
            <p:spPr>
              <a:xfrm>
                <a:off x="-326140" y="674954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48"/>
              <p:cNvCxnSpPr>
                <a:stCxn id="474" idx="5"/>
                <a:endCxn id="456" idx="1"/>
              </p:cNvCxnSpPr>
              <p:nvPr/>
            </p:nvCxnSpPr>
            <p:spPr>
              <a:xfrm>
                <a:off x="-326140" y="674954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7" name="Google Shape;467;p48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3" name="Google Shape;453;p48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79" name="Google Shape;479;p48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480" name="Google Shape;480;p48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481" name="Google Shape;481;p48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2" name="Google Shape;482;p4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3" name="Google Shape;483;p4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4" name="Google Shape;484;p4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85" name="Google Shape;485;p48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486" name="Google Shape;486;p4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4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4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49"/>
          <p:cNvSpPr txBox="1"/>
          <p:nvPr>
            <p:ph idx="1" type="subTitle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9"/>
          <p:cNvSpPr txBox="1"/>
          <p:nvPr>
            <p:ph idx="2" type="subTitle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9"/>
          <p:cNvSpPr txBox="1"/>
          <p:nvPr>
            <p:ph idx="3" type="subTitle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9"/>
          <p:cNvSpPr txBox="1"/>
          <p:nvPr>
            <p:ph idx="4" type="subTitle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9"/>
          <p:cNvSpPr txBox="1"/>
          <p:nvPr>
            <p:ph idx="5" type="subTitle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9"/>
          <p:cNvSpPr txBox="1"/>
          <p:nvPr>
            <p:ph idx="6" type="subTitle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9"/>
          <p:cNvSpPr txBox="1"/>
          <p:nvPr>
            <p:ph idx="7" type="subTitle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8" name="Google Shape;498;p49"/>
          <p:cNvSpPr txBox="1"/>
          <p:nvPr>
            <p:ph idx="8" type="subTitle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9" name="Google Shape;499;p49"/>
          <p:cNvSpPr txBox="1"/>
          <p:nvPr>
            <p:ph idx="9" type="subTitle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0" name="Google Shape;500;p49"/>
          <p:cNvSpPr txBox="1"/>
          <p:nvPr>
            <p:ph idx="13" type="subTitle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1" name="Google Shape;501;p49"/>
          <p:cNvSpPr txBox="1"/>
          <p:nvPr>
            <p:ph idx="14" type="subTitle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2" name="Google Shape;502;p49"/>
          <p:cNvSpPr txBox="1"/>
          <p:nvPr>
            <p:ph idx="15" type="subTitle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03" name="Google Shape;503;p49"/>
          <p:cNvGrpSpPr/>
          <p:nvPr/>
        </p:nvGrpSpPr>
        <p:grpSpPr>
          <a:xfrm>
            <a:off x="-204864" y="-2449186"/>
            <a:ext cx="10500634" cy="8002630"/>
            <a:chOff x="-204864" y="-2449186"/>
            <a:chExt cx="10500634" cy="8002630"/>
          </a:xfrm>
        </p:grpSpPr>
        <p:grpSp>
          <p:nvGrpSpPr>
            <p:cNvPr id="504" name="Google Shape;504;p49"/>
            <p:cNvGrpSpPr/>
            <p:nvPr/>
          </p:nvGrpSpPr>
          <p:grpSpPr>
            <a:xfrm flipH="1" rot="10800000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505" name="Google Shape;505;p49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6" name="Google Shape;506;p49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7" name="Google Shape;507;p49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8" name="Google Shape;508;p49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49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0" name="Google Shape;510;p49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1" name="Google Shape;511;p49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2" name="Google Shape;512;p49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3" name="Google Shape;513;p49"/>
              <p:cNvCxnSpPr>
                <a:stCxn id="509" idx="5"/>
                <a:endCxn id="508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49"/>
              <p:cNvCxnSpPr>
                <a:stCxn id="510" idx="4"/>
                <a:endCxn id="508" idx="6"/>
              </p:cNvCxnSpPr>
              <p:nvPr/>
            </p:nvCxnSpPr>
            <p:spPr>
              <a:xfrm flipH="1">
                <a:off x="1089611" y="5000011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49"/>
              <p:cNvCxnSpPr>
                <a:stCxn id="505" idx="0"/>
                <a:endCxn id="509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49"/>
              <p:cNvCxnSpPr>
                <a:stCxn id="509" idx="6"/>
                <a:endCxn id="510" idx="2"/>
              </p:cNvCxnSpPr>
              <p:nvPr/>
            </p:nvCxnSpPr>
            <p:spPr>
              <a:xfrm>
                <a:off x="212737" y="4833679"/>
                <a:ext cx="1641000" cy="1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9"/>
              <p:cNvCxnSpPr>
                <a:stCxn id="510" idx="6"/>
                <a:endCxn id="506" idx="1"/>
              </p:cNvCxnSpPr>
              <p:nvPr/>
            </p:nvCxnSpPr>
            <p:spPr>
              <a:xfrm>
                <a:off x="1932010" y="4979011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49"/>
              <p:cNvCxnSpPr>
                <a:stCxn id="508" idx="6"/>
                <a:endCxn id="506" idx="1"/>
              </p:cNvCxnSpPr>
              <p:nvPr/>
            </p:nvCxnSpPr>
            <p:spPr>
              <a:xfrm flipH="1" rot="10800000">
                <a:off x="1089519" y="517108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49"/>
              <p:cNvCxnSpPr>
                <a:stCxn id="505" idx="6"/>
                <a:endCxn id="511" idx="3"/>
              </p:cNvCxnSpPr>
              <p:nvPr/>
            </p:nvCxnSpPr>
            <p:spPr>
              <a:xfrm flipH="1" rot="10800000">
                <a:off x="845713" y="701565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9"/>
              <p:cNvCxnSpPr>
                <a:stCxn id="505" idx="7"/>
                <a:endCxn id="508" idx="4"/>
              </p:cNvCxnSpPr>
              <p:nvPr/>
            </p:nvCxnSpPr>
            <p:spPr>
              <a:xfrm flipH="1" rot="10800000">
                <a:off x="813513" y="534521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49"/>
              <p:cNvCxnSpPr>
                <a:stCxn id="511" idx="7"/>
                <a:endCxn id="507" idx="3"/>
              </p:cNvCxnSpPr>
              <p:nvPr/>
            </p:nvCxnSpPr>
            <p:spPr>
              <a:xfrm flipH="1" rot="10800000">
                <a:off x="1472176" y="647326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49"/>
              <p:cNvCxnSpPr>
                <a:stCxn id="507" idx="0"/>
                <a:endCxn id="508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3" name="Google Shape;523;p49"/>
              <p:cNvCxnSpPr>
                <a:stCxn id="512" idx="2"/>
                <a:endCxn id="506" idx="6"/>
              </p:cNvCxnSpPr>
              <p:nvPr/>
            </p:nvCxnSpPr>
            <p:spPr>
              <a:xfrm flipH="1">
                <a:off x="2775851" y="4872977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" name="Google Shape;524;p49"/>
              <p:cNvCxnSpPr>
                <a:stCxn id="510" idx="7"/>
                <a:endCxn id="512" idx="1"/>
              </p:cNvCxnSpPr>
              <p:nvPr/>
            </p:nvCxnSpPr>
            <p:spPr>
              <a:xfrm flipH="1" rot="10800000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5" name="Google Shape;525;p49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6" name="Google Shape;526;p49"/>
              <p:cNvCxnSpPr>
                <a:stCxn id="512" idx="3"/>
                <a:endCxn id="525" idx="6"/>
              </p:cNvCxnSpPr>
              <p:nvPr/>
            </p:nvCxnSpPr>
            <p:spPr>
              <a:xfrm flipH="1">
                <a:off x="2823227" y="4910763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7" name="Google Shape;527;p49"/>
              <p:cNvCxnSpPr>
                <a:stCxn id="525" idx="2"/>
                <a:endCxn id="507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49"/>
              <p:cNvCxnSpPr>
                <a:stCxn id="525" idx="0"/>
                <a:endCxn id="506" idx="4"/>
              </p:cNvCxnSpPr>
              <p:nvPr/>
            </p:nvCxnSpPr>
            <p:spPr>
              <a:xfrm rot="10800000">
                <a:off x="2723685" y="5285504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49"/>
              <p:cNvCxnSpPr>
                <a:stCxn id="525" idx="1"/>
                <a:endCxn id="508" idx="5"/>
              </p:cNvCxnSpPr>
              <p:nvPr/>
            </p:nvCxnSpPr>
            <p:spPr>
              <a:xfrm rot="10800000">
                <a:off x="1086977" y="5323588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0" name="Google Shape;530;p49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31" name="Google Shape;531;p49"/>
              <p:cNvCxnSpPr>
                <a:stCxn id="507" idx="2"/>
                <a:endCxn id="530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49"/>
              <p:cNvCxnSpPr>
                <a:stCxn id="530" idx="3"/>
                <a:endCxn id="505" idx="7"/>
              </p:cNvCxnSpPr>
              <p:nvPr/>
            </p:nvCxnSpPr>
            <p:spPr>
              <a:xfrm flipH="1">
                <a:off x="813535" y="7005671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49"/>
              <p:cNvCxnSpPr>
                <a:stCxn id="508" idx="4"/>
                <a:endCxn id="530" idx="0"/>
              </p:cNvCxnSpPr>
              <p:nvPr/>
            </p:nvCxnSpPr>
            <p:spPr>
              <a:xfrm>
                <a:off x="1061919" y="5345087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4" name="Google Shape;534;p49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35" name="Google Shape;535;p49"/>
              <p:cNvCxnSpPr>
                <a:stCxn id="508" idx="0"/>
                <a:endCxn id="534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49"/>
              <p:cNvCxnSpPr>
                <a:stCxn id="534" idx="3"/>
                <a:endCxn id="509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7" name="Google Shape;537;p49"/>
            <p:cNvGrpSpPr/>
            <p:nvPr/>
          </p:nvGrpSpPr>
          <p:grpSpPr>
            <a:xfrm rot="-421830">
              <a:off x="8598623" y="3360541"/>
              <a:ext cx="1574274" cy="2104470"/>
              <a:chOff x="9029677" y="1522075"/>
              <a:chExt cx="1574244" cy="2104430"/>
            </a:xfrm>
          </p:grpSpPr>
          <p:sp>
            <p:nvSpPr>
              <p:cNvPr id="538" name="Google Shape;538;p49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9" name="Google Shape;539;p49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0" name="Google Shape;540;p49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1" name="Google Shape;541;p49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42" name="Google Shape;542;p49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3" name="Google Shape;543;p49"/>
              <p:cNvCxnSpPr>
                <a:stCxn id="541" idx="5"/>
                <a:endCxn id="540" idx="1"/>
              </p:cNvCxnSpPr>
              <p:nvPr/>
            </p:nvCxnSpPr>
            <p:spPr>
              <a:xfrm rot="-10379402">
                <a:off x="9074526" y="2014203"/>
                <a:ext cx="240901" cy="7472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4" name="Google Shape;544;p49"/>
              <p:cNvCxnSpPr>
                <a:stCxn id="538" idx="6"/>
                <a:endCxn id="541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49"/>
              <p:cNvCxnSpPr>
                <a:stCxn id="538" idx="6"/>
                <a:endCxn id="542" idx="1"/>
              </p:cNvCxnSpPr>
              <p:nvPr/>
            </p:nvCxnSpPr>
            <p:spPr>
              <a:xfrm rot="-10382393">
                <a:off x="10316842" y="3008649"/>
                <a:ext cx="116357" cy="3984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49"/>
              <p:cNvCxnSpPr>
                <a:stCxn id="542" idx="6"/>
                <a:endCxn id="540" idx="2"/>
              </p:cNvCxnSpPr>
              <p:nvPr/>
            </p:nvCxnSpPr>
            <p:spPr>
              <a:xfrm rot="-10378114">
                <a:off x="9118551" y="2061771"/>
                <a:ext cx="1230253" cy="75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49"/>
              <p:cNvCxnSpPr>
                <a:stCxn id="542" idx="6"/>
                <a:endCxn id="539" idx="2"/>
              </p:cNvCxnSpPr>
              <p:nvPr/>
            </p:nvCxnSpPr>
            <p:spPr>
              <a:xfrm rot="-10378946">
                <a:off x="9857069" y="1989945"/>
                <a:ext cx="496016" cy="8738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49"/>
              <p:cNvCxnSpPr>
                <a:stCxn id="541" idx="4"/>
                <a:endCxn id="539" idx="1"/>
              </p:cNvCxnSpPr>
              <p:nvPr/>
            </p:nvCxnSpPr>
            <p:spPr>
              <a:xfrm flipH="1" rot="-10376656">
                <a:off x="9404647" y="1980058"/>
                <a:ext cx="307730" cy="8642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49"/>
              <p:cNvCxnSpPr>
                <a:stCxn id="539" idx="7"/>
                <a:endCxn id="540" idx="4"/>
              </p:cNvCxnSpPr>
              <p:nvPr/>
            </p:nvCxnSpPr>
            <p:spPr>
              <a:xfrm flipH="1" rot="421311">
                <a:off x="9190279" y="1751842"/>
                <a:ext cx="392645" cy="170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50" name="Google Shape;550;p49"/>
          <p:cNvGrpSpPr/>
          <p:nvPr/>
        </p:nvGrpSpPr>
        <p:grpSpPr>
          <a:xfrm>
            <a:off x="1055213" y="2247839"/>
            <a:ext cx="7966392" cy="2919029"/>
            <a:chOff x="1055213" y="2247839"/>
            <a:chExt cx="7966392" cy="2919029"/>
          </a:xfrm>
        </p:grpSpPr>
        <p:grpSp>
          <p:nvGrpSpPr>
            <p:cNvPr id="551" name="Google Shape;551;p49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552" name="Google Shape;552;p49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4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4" name="Google Shape;554;p4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55" name="Google Shape;555;p49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556" name="Google Shape;556;p49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49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49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49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2" name="Google Shape;562;p50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563" name="Google Shape;563;p50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564" name="Google Shape;564;p50"/>
              <p:cNvSpPr/>
              <p:nvPr/>
            </p:nvSpPr>
            <p:spPr>
              <a:xfrm flipH="1" rot="10800000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5" name="Google Shape;565;p50"/>
              <p:cNvSpPr/>
              <p:nvPr/>
            </p:nvSpPr>
            <p:spPr>
              <a:xfrm flipH="1" rot="10800000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6" name="Google Shape;566;p50"/>
              <p:cNvSpPr/>
              <p:nvPr/>
            </p:nvSpPr>
            <p:spPr>
              <a:xfrm flipH="1" rot="10800000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7" name="Google Shape;567;p50"/>
              <p:cNvSpPr/>
              <p:nvPr/>
            </p:nvSpPr>
            <p:spPr>
              <a:xfrm flipH="1" rot="10800000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8" name="Google Shape;568;p50"/>
              <p:cNvSpPr/>
              <p:nvPr/>
            </p:nvSpPr>
            <p:spPr>
              <a:xfrm flipH="1" rot="10800000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9" name="Google Shape;569;p50"/>
              <p:cNvSpPr/>
              <p:nvPr/>
            </p:nvSpPr>
            <p:spPr>
              <a:xfrm flipH="1" rot="10800000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0" name="Google Shape;570;p50"/>
              <p:cNvSpPr/>
              <p:nvPr/>
            </p:nvSpPr>
            <p:spPr>
              <a:xfrm flipH="1" rot="10800000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1" name="Google Shape;571;p50"/>
              <p:cNvSpPr/>
              <p:nvPr/>
            </p:nvSpPr>
            <p:spPr>
              <a:xfrm flipH="1" rot="10800000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72" name="Google Shape;572;p50"/>
              <p:cNvCxnSpPr>
                <a:stCxn id="568" idx="5"/>
                <a:endCxn id="567" idx="1"/>
              </p:cNvCxnSpPr>
              <p:nvPr/>
            </p:nvCxnSpPr>
            <p:spPr>
              <a:xfrm flipH="1" rot="10800000">
                <a:off x="68289" y="56849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50"/>
              <p:cNvCxnSpPr>
                <a:stCxn id="569" idx="4"/>
                <a:endCxn id="567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50"/>
              <p:cNvCxnSpPr>
                <a:stCxn id="564" idx="6"/>
                <a:endCxn id="567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50"/>
              <p:cNvCxnSpPr>
                <a:stCxn id="564" idx="0"/>
                <a:endCxn id="568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50"/>
              <p:cNvCxnSpPr>
                <a:stCxn id="568" idx="7"/>
                <a:endCxn id="569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50"/>
              <p:cNvCxnSpPr>
                <a:stCxn id="569" idx="6"/>
                <a:endCxn id="565" idx="2"/>
              </p:cNvCxnSpPr>
              <p:nvPr/>
            </p:nvCxnSpPr>
            <p:spPr>
              <a:xfrm flipH="1" rot="10800000">
                <a:off x="1267079" y="65580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50"/>
              <p:cNvCxnSpPr>
                <a:stCxn id="567" idx="7"/>
                <a:endCxn id="565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50"/>
              <p:cNvCxnSpPr>
                <a:stCxn id="564" idx="5"/>
                <a:endCxn id="570" idx="1"/>
              </p:cNvCxnSpPr>
              <p:nvPr/>
            </p:nvCxnSpPr>
            <p:spPr>
              <a:xfrm flipH="1" rot="10800000">
                <a:off x="-270410" y="47432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50"/>
              <p:cNvCxnSpPr>
                <a:stCxn id="570" idx="7"/>
                <a:endCxn id="567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1" name="Google Shape;581;p50"/>
              <p:cNvCxnSpPr>
                <a:stCxn id="570" idx="6"/>
                <a:endCxn id="566" idx="2"/>
              </p:cNvCxnSpPr>
              <p:nvPr/>
            </p:nvCxnSpPr>
            <p:spPr>
              <a:xfrm flipH="1" rot="10800000">
                <a:off x="378648" y="4180552"/>
                <a:ext cx="952500" cy="5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50"/>
              <p:cNvCxnSpPr>
                <a:stCxn id="566" idx="1"/>
                <a:endCxn id="567" idx="4"/>
              </p:cNvCxnSpPr>
              <p:nvPr/>
            </p:nvCxnSpPr>
            <p:spPr>
              <a:xfrm flipH="1">
                <a:off x="1201872" y="4322456"/>
                <a:ext cx="188100" cy="125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50"/>
              <p:cNvCxnSpPr>
                <a:stCxn id="571" idx="1"/>
                <a:endCxn id="565" idx="5"/>
              </p:cNvCxnSpPr>
              <p:nvPr/>
            </p:nvCxnSpPr>
            <p:spPr>
              <a:xfrm flipH="1">
                <a:off x="2163826" y="4994174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50"/>
              <p:cNvCxnSpPr>
                <a:stCxn id="568" idx="6"/>
                <a:endCxn id="571" idx="1"/>
              </p:cNvCxnSpPr>
              <p:nvPr/>
            </p:nvCxnSpPr>
            <p:spPr>
              <a:xfrm flipH="1" rot="10800000">
                <a:off x="82392" y="49942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5" name="Google Shape;585;p50"/>
              <p:cNvCxnSpPr>
                <a:stCxn id="565" idx="4"/>
                <a:endCxn id="566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6" name="Google Shape;586;p50"/>
              <p:cNvCxnSpPr>
                <a:stCxn id="564" idx="5"/>
                <a:endCxn id="566" idx="1"/>
              </p:cNvCxnSpPr>
              <p:nvPr/>
            </p:nvCxnSpPr>
            <p:spPr>
              <a:xfrm flipH="1" rot="10800000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7" name="Google Shape;587;p50"/>
              <p:cNvSpPr/>
              <p:nvPr/>
            </p:nvSpPr>
            <p:spPr>
              <a:xfrm flipH="1" rot="10800000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8" name="Google Shape;588;p50"/>
              <p:cNvCxnSpPr>
                <a:stCxn id="571" idx="2"/>
                <a:endCxn id="587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9" name="Google Shape;589;p50"/>
              <p:cNvCxnSpPr>
                <a:stCxn id="587" idx="2"/>
                <a:endCxn id="566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0" name="Google Shape;590;p50"/>
              <p:cNvCxnSpPr>
                <a:stCxn id="587" idx="0"/>
                <a:endCxn id="565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1" name="Google Shape;591;p50"/>
              <p:cNvCxnSpPr>
                <a:stCxn id="587" idx="1"/>
                <a:endCxn id="567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2" name="Google Shape;592;p50"/>
              <p:cNvSpPr/>
              <p:nvPr/>
            </p:nvSpPr>
            <p:spPr>
              <a:xfrm flipH="1" rot="10800000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3" name="Google Shape;593;p50"/>
              <p:cNvCxnSpPr>
                <a:stCxn id="566" idx="3"/>
                <a:endCxn id="592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4" name="Google Shape;594;p50"/>
              <p:cNvCxnSpPr>
                <a:stCxn id="592" idx="1"/>
                <a:endCxn id="570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95" name="Google Shape;595;p50"/>
            <p:cNvGrpSpPr/>
            <p:nvPr/>
          </p:nvGrpSpPr>
          <p:grpSpPr>
            <a:xfrm>
              <a:off x="5071007" y="-1892623"/>
              <a:ext cx="4043563" cy="3673594"/>
              <a:chOff x="5071007" y="-1892623"/>
              <a:chExt cx="4043563" cy="3673594"/>
            </a:xfrm>
          </p:grpSpPr>
          <p:sp>
            <p:nvSpPr>
              <p:cNvPr id="596" name="Google Shape;596;p50"/>
              <p:cNvSpPr/>
              <p:nvPr/>
            </p:nvSpPr>
            <p:spPr>
              <a:xfrm flipH="1" rot="9591490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7" name="Google Shape;597;p50"/>
              <p:cNvSpPr/>
              <p:nvPr/>
            </p:nvSpPr>
            <p:spPr>
              <a:xfrm flipH="1" rot="9591490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8" name="Google Shape;598;p50"/>
              <p:cNvSpPr/>
              <p:nvPr/>
            </p:nvSpPr>
            <p:spPr>
              <a:xfrm flipH="1" rot="9590696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9" name="Google Shape;599;p50"/>
              <p:cNvSpPr/>
              <p:nvPr/>
            </p:nvSpPr>
            <p:spPr>
              <a:xfrm flipH="1" rot="9588852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0" name="Google Shape;600;p50"/>
              <p:cNvSpPr/>
              <p:nvPr/>
            </p:nvSpPr>
            <p:spPr>
              <a:xfrm flipH="1" rot="9585450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1" name="Google Shape;601;p50"/>
              <p:cNvSpPr/>
              <p:nvPr/>
            </p:nvSpPr>
            <p:spPr>
              <a:xfrm flipH="1" rot="9588852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2" name="Google Shape;602;p50"/>
              <p:cNvSpPr/>
              <p:nvPr/>
            </p:nvSpPr>
            <p:spPr>
              <a:xfrm flipH="1" rot="9588852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3" name="Google Shape;603;p50"/>
              <p:cNvSpPr/>
              <p:nvPr/>
            </p:nvSpPr>
            <p:spPr>
              <a:xfrm flipH="1" rot="9585450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04" name="Google Shape;604;p50"/>
              <p:cNvCxnSpPr>
                <a:stCxn id="600" idx="5"/>
                <a:endCxn id="599" idx="1"/>
              </p:cNvCxnSpPr>
              <p:nvPr/>
            </p:nvCxnSpPr>
            <p:spPr>
              <a:xfrm flipH="1" rot="10800000">
                <a:off x="7373121" y="54962"/>
                <a:ext cx="433800" cy="64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5" name="Google Shape;605;p50"/>
              <p:cNvCxnSpPr>
                <a:stCxn id="601" idx="4"/>
                <a:endCxn id="599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6" name="Google Shape;606;p50"/>
              <p:cNvCxnSpPr>
                <a:stCxn id="596" idx="6"/>
                <a:endCxn id="600" idx="3"/>
              </p:cNvCxnSpPr>
              <p:nvPr/>
            </p:nvCxnSpPr>
            <p:spPr>
              <a:xfrm>
                <a:off x="5286857" y="603784"/>
                <a:ext cx="2022300" cy="1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7" name="Google Shape;607;p50"/>
              <p:cNvCxnSpPr>
                <a:stCxn id="600" idx="7"/>
                <a:endCxn id="601" idx="2"/>
              </p:cNvCxnSpPr>
              <p:nvPr/>
            </p:nvCxnSpPr>
            <p:spPr>
              <a:xfrm>
                <a:off x="7396668" y="766213"/>
                <a:ext cx="1092900" cy="95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8" name="Google Shape;608;p50"/>
              <p:cNvCxnSpPr>
                <a:stCxn id="601" idx="6"/>
                <a:endCxn id="597" idx="1"/>
              </p:cNvCxnSpPr>
              <p:nvPr/>
            </p:nvCxnSpPr>
            <p:spPr>
              <a:xfrm flipH="1" rot="10800000">
                <a:off x="8611941" y="639171"/>
                <a:ext cx="337200" cy="103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9" name="Google Shape;609;p50"/>
              <p:cNvCxnSpPr>
                <a:stCxn id="599" idx="7"/>
                <a:endCxn id="597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0" name="Google Shape;610;p50"/>
              <p:cNvCxnSpPr>
                <a:stCxn id="596" idx="6"/>
                <a:endCxn id="602" idx="1"/>
              </p:cNvCxnSpPr>
              <p:nvPr/>
            </p:nvCxnSpPr>
            <p:spPr>
              <a:xfrm flipH="1" rot="10800000">
                <a:off x="5286857" y="152284"/>
                <a:ext cx="1404600" cy="45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1" name="Google Shape;611;p50"/>
              <p:cNvCxnSpPr>
                <a:stCxn id="602" idx="7"/>
                <a:endCxn id="599" idx="2"/>
              </p:cNvCxnSpPr>
              <p:nvPr/>
            </p:nvCxnSpPr>
            <p:spPr>
              <a:xfrm flipH="1" rot="10800000">
                <a:off x="6778005" y="18383"/>
                <a:ext cx="995100" cy="10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50"/>
              <p:cNvCxnSpPr>
                <a:stCxn id="602" idx="5"/>
                <a:endCxn id="598" idx="2"/>
              </p:cNvCxnSpPr>
              <p:nvPr/>
            </p:nvCxnSpPr>
            <p:spPr>
              <a:xfrm flipH="1" rot="10800000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50"/>
              <p:cNvCxnSpPr>
                <a:stCxn id="598" idx="0"/>
                <a:endCxn id="599" idx="5"/>
              </p:cNvCxnSpPr>
              <p:nvPr/>
            </p:nvCxnSpPr>
            <p:spPr>
              <a:xfrm>
                <a:off x="7799268" y="-963793"/>
                <a:ext cx="62400" cy="9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50"/>
              <p:cNvCxnSpPr>
                <a:stCxn id="598" idx="7"/>
                <a:endCxn id="603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50"/>
              <p:cNvCxnSpPr>
                <a:stCxn id="599" idx="6"/>
                <a:endCxn id="603" idx="2"/>
              </p:cNvCxnSpPr>
              <p:nvPr/>
            </p:nvCxnSpPr>
            <p:spPr>
              <a:xfrm flipH="1" rot="10800000">
                <a:off x="7895495" y="-540814"/>
                <a:ext cx="978900" cy="51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50"/>
              <p:cNvCxnSpPr>
                <a:stCxn id="603" idx="0"/>
                <a:endCxn id="597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50"/>
              <p:cNvCxnSpPr>
                <a:stCxn id="601" idx="5"/>
                <a:endCxn id="603" idx="1"/>
              </p:cNvCxnSpPr>
              <p:nvPr/>
            </p:nvCxnSpPr>
            <p:spPr>
              <a:xfrm flipH="1" rot="10800000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50"/>
              <p:cNvCxnSpPr>
                <a:stCxn id="600" idx="6"/>
                <a:endCxn id="603" idx="1"/>
              </p:cNvCxnSpPr>
              <p:nvPr/>
            </p:nvCxnSpPr>
            <p:spPr>
              <a:xfrm flipH="1" rot="10800000">
                <a:off x="7398119" y="-513789"/>
                <a:ext cx="1501200" cy="124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50"/>
              <p:cNvCxnSpPr>
                <a:stCxn id="600" idx="4"/>
                <a:endCxn id="598" idx="1"/>
              </p:cNvCxnSpPr>
              <p:nvPr/>
            </p:nvCxnSpPr>
            <p:spPr>
              <a:xfrm flipH="1" rot="10800000">
                <a:off x="7336319" y="-970089"/>
                <a:ext cx="309600" cy="167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50"/>
              <p:cNvCxnSpPr>
                <a:stCxn id="597" idx="4"/>
                <a:endCxn id="598" idx="7"/>
              </p:cNvCxnSpPr>
              <p:nvPr/>
            </p:nvCxnSpPr>
            <p:spPr>
              <a:xfrm rot="10800000">
                <a:off x="7912170" y="-1067783"/>
                <a:ext cx="1044300" cy="152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50"/>
              <p:cNvCxnSpPr>
                <a:stCxn id="596" idx="6"/>
                <a:endCxn id="598" idx="1"/>
              </p:cNvCxnSpPr>
              <p:nvPr/>
            </p:nvCxnSpPr>
            <p:spPr>
              <a:xfrm flipH="1" rot="10800000">
                <a:off x="5286857" y="-970016"/>
                <a:ext cx="2358900" cy="15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2" name="Google Shape;622;p50"/>
              <p:cNvSpPr/>
              <p:nvPr/>
            </p:nvSpPr>
            <p:spPr>
              <a:xfrm flipH="1" rot="9588852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3" name="Google Shape;623;p50"/>
              <p:cNvCxnSpPr>
                <a:stCxn id="603" idx="4"/>
                <a:endCxn id="622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50"/>
              <p:cNvCxnSpPr>
                <a:stCxn id="622" idx="2"/>
                <a:endCxn id="598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50"/>
              <p:cNvCxnSpPr>
                <a:stCxn id="622" idx="0"/>
                <a:endCxn id="597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50"/>
              <p:cNvCxnSpPr>
                <a:stCxn id="622" idx="1"/>
                <a:endCxn id="599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7" name="Google Shape;627;p50"/>
              <p:cNvSpPr/>
              <p:nvPr/>
            </p:nvSpPr>
            <p:spPr>
              <a:xfrm flipH="1" rot="9591490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8" name="Google Shape;628;p50"/>
              <p:cNvCxnSpPr>
                <a:stCxn id="622" idx="2"/>
                <a:endCxn id="627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9" name="Google Shape;629;p50"/>
              <p:cNvCxnSpPr>
                <a:stCxn id="627" idx="1"/>
                <a:endCxn id="602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i="0" sz="3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neaddams.ramapo.edu/" TargetMode="External"/><Relationship Id="rId4" Type="http://schemas.openxmlformats.org/officeDocument/2006/relationships/hyperlink" Target="https://janeaddams.ramapo.edu/" TargetMode="External"/><Relationship Id="rId5" Type="http://schemas.openxmlformats.org/officeDocument/2006/relationships/hyperlink" Target="https://janeaddams.ramapo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Exploring Jane Addams Letters 1901-1927</a:t>
            </a:r>
            <a:endParaRPr/>
          </a:p>
        </p:txBody>
      </p:sp>
      <p:sp>
        <p:nvSpPr>
          <p:cNvPr id="1450" name="Google Shape;1450;p1"/>
          <p:cNvSpPr txBox="1"/>
          <p:nvPr>
            <p:ph idx="1" type="subTitle"/>
          </p:nvPr>
        </p:nvSpPr>
        <p:spPr>
          <a:xfrm>
            <a:off x="-73325" y="4448250"/>
            <a:ext cx="3188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Tina Nosrati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10/29/2024</a:t>
            </a:r>
            <a:endParaRPr/>
          </a:p>
        </p:txBody>
      </p:sp>
      <p:grpSp>
        <p:nvGrpSpPr>
          <p:cNvPr id="1451" name="Google Shape;1451;p1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2" name="Google Shape;1452;p1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3" name="Google Shape;1453;p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4" name="Google Shape;1454;p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55" name="Google Shape;1455;p1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56" name="Google Shape;1456;p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7" name="Google Shape;1457;p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8" name="Google Shape;1458;p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60" name="Google Shape;1460;p1"/>
          <p:cNvSpPr txBox="1"/>
          <p:nvPr/>
        </p:nvSpPr>
        <p:spPr>
          <a:xfrm>
            <a:off x="6717300" y="620350"/>
            <a:ext cx="1743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30f1a6b6e29_0_151"/>
          <p:cNvSpPr txBox="1"/>
          <p:nvPr>
            <p:ph type="title"/>
          </p:nvPr>
        </p:nvSpPr>
        <p:spPr>
          <a:xfrm>
            <a:off x="1392175" y="0"/>
            <a:ext cx="36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Why I Care?</a:t>
            </a:r>
            <a:endParaRPr sz="2000"/>
          </a:p>
        </p:txBody>
      </p:sp>
      <p:sp>
        <p:nvSpPr>
          <p:cNvPr id="1671" name="Google Shape;1671;g30f1a6b6e29_0_151"/>
          <p:cNvSpPr txBox="1"/>
          <p:nvPr>
            <p:ph idx="1" type="subTitle"/>
          </p:nvPr>
        </p:nvSpPr>
        <p:spPr>
          <a:xfrm>
            <a:off x="865550" y="732325"/>
            <a:ext cx="63765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Working with Text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Social topics between 1901-1927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Old </a:t>
            </a:r>
            <a:r>
              <a:rPr lang="en"/>
              <a:t>english</a:t>
            </a:r>
            <a:r>
              <a:rPr lang="en"/>
              <a:t>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2" name="Google Shape;1672;g30f1a6b6e29_0_151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673" name="Google Shape;1673;g30f1a6b6e29_0_151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4" name="Google Shape;1674;g30f1a6b6e29_0_15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5" name="Google Shape;1675;g30f1a6b6e29_0_15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76" name="Google Shape;1676;g30f1a6b6e29_0_151"/>
          <p:cNvGrpSpPr/>
          <p:nvPr/>
        </p:nvGrpSpPr>
        <p:grpSpPr>
          <a:xfrm>
            <a:off x="6788444" y="2953250"/>
            <a:ext cx="3200330" cy="3127770"/>
            <a:chOff x="447667" y="285337"/>
            <a:chExt cx="3863733" cy="3776132"/>
          </a:xfrm>
        </p:grpSpPr>
        <p:sp>
          <p:nvSpPr>
            <p:cNvPr id="1677" name="Google Shape;1677;g30f1a6b6e29_0_151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8" name="Google Shape;1678;g30f1a6b6e29_0_151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9" name="Google Shape;1679;g30f1a6b6e29_0_151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0" name="Google Shape;1680;g30f1a6b6e29_0_151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1" name="Google Shape;1681;g30f1a6b6e29_0_151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2" name="Google Shape;1682;g30f1a6b6e29_0_151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3" name="Google Shape;1683;g30f1a6b6e29_0_151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4" name="Google Shape;1684;g30f1a6b6e29_0_151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85" name="Google Shape;1685;g30f1a6b6e29_0_151"/>
            <p:cNvCxnSpPr>
              <a:stCxn id="1681" idx="5"/>
              <a:endCxn id="1680" idx="1"/>
            </p:cNvCxnSpPr>
            <p:nvPr/>
          </p:nvCxnSpPr>
          <p:spPr>
            <a:xfrm rot="10800000">
              <a:off x="2389502" y="2640446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6" name="Google Shape;1686;g30f1a6b6e29_0_151"/>
            <p:cNvCxnSpPr>
              <a:stCxn id="1682" idx="4"/>
              <a:endCxn id="1680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7" name="Google Shape;1687;g30f1a6b6e29_0_151"/>
            <p:cNvCxnSpPr>
              <a:stCxn id="1677" idx="6"/>
              <a:endCxn id="1680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8" name="Google Shape;1688;g30f1a6b6e29_0_151"/>
            <p:cNvCxnSpPr>
              <a:stCxn id="1677" idx="0"/>
              <a:endCxn id="1681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9" name="Google Shape;1689;g30f1a6b6e29_0_151"/>
            <p:cNvCxnSpPr>
              <a:stCxn id="1681" idx="7"/>
              <a:endCxn id="1682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0" name="Google Shape;1690;g30f1a6b6e29_0_151"/>
            <p:cNvCxnSpPr>
              <a:stCxn id="1682" idx="6"/>
              <a:endCxn id="1678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1" name="Google Shape;1691;g30f1a6b6e29_0_151"/>
            <p:cNvCxnSpPr>
              <a:stCxn id="1680" idx="7"/>
              <a:endCxn id="1678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2" name="Google Shape;1692;g30f1a6b6e29_0_151"/>
            <p:cNvCxnSpPr>
              <a:stCxn id="1677" idx="5"/>
              <a:endCxn id="1683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g30f1a6b6e29_0_151"/>
            <p:cNvCxnSpPr>
              <a:stCxn id="1683" idx="7"/>
              <a:endCxn id="1680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4" name="Google Shape;1694;g30f1a6b6e29_0_151"/>
            <p:cNvCxnSpPr>
              <a:stCxn id="1683" idx="5"/>
              <a:endCxn id="1679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5" name="Google Shape;1695;g30f1a6b6e29_0_151"/>
            <p:cNvCxnSpPr>
              <a:stCxn id="1679" idx="0"/>
              <a:endCxn id="1680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6" name="Google Shape;1696;g30f1a6b6e29_0_151"/>
            <p:cNvCxnSpPr>
              <a:stCxn id="1679" idx="7"/>
              <a:endCxn id="1684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7" name="Google Shape;1697;g30f1a6b6e29_0_151"/>
            <p:cNvCxnSpPr>
              <a:stCxn id="1680" idx="6"/>
              <a:endCxn id="1684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8" name="Google Shape;1698;g30f1a6b6e29_0_151"/>
            <p:cNvCxnSpPr>
              <a:stCxn id="1684" idx="0"/>
              <a:endCxn id="1678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g30f1a6b6e29_0_151"/>
            <p:cNvCxnSpPr>
              <a:stCxn id="1681" idx="4"/>
              <a:endCxn id="1679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g30f1a6b6e29_0_151"/>
            <p:cNvCxnSpPr>
              <a:stCxn id="1678" idx="4"/>
              <a:endCxn id="1679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1" name="Google Shape;1701;g30f1a6b6e29_0_151"/>
            <p:cNvCxnSpPr>
              <a:stCxn id="1677" idx="5"/>
              <a:endCxn id="1679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2" name="Google Shape;1702;g30f1a6b6e29_0_151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03" name="Google Shape;1703;g30f1a6b6e29_0_151"/>
            <p:cNvCxnSpPr>
              <a:stCxn id="1684" idx="4"/>
              <a:endCxn id="1702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4" name="Google Shape;1704;g30f1a6b6e29_0_151"/>
            <p:cNvCxnSpPr>
              <a:stCxn id="1702" idx="2"/>
              <a:endCxn id="1679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5" name="Google Shape;1705;g30f1a6b6e29_0_151"/>
            <p:cNvCxnSpPr>
              <a:stCxn id="1702" idx="0"/>
              <a:endCxn id="1678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6" name="Google Shape;1706;g30f1a6b6e29_0_151"/>
            <p:cNvCxnSpPr>
              <a:stCxn id="1702" idx="1"/>
              <a:endCxn id="1680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7" name="Google Shape;1707;g30f1a6b6e29_0_151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08" name="Google Shape;1708;g30f1a6b6e29_0_151"/>
            <p:cNvCxnSpPr>
              <a:stCxn id="1702" idx="2"/>
              <a:endCxn id="1707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9" name="Google Shape;1709;g30f1a6b6e29_0_151"/>
            <p:cNvCxnSpPr>
              <a:stCxn id="1707" idx="1"/>
              <a:endCxn id="1683" idx="5"/>
            </p:cNvCxnSpPr>
            <p:nvPr/>
          </p:nvCxnSpPr>
          <p:spPr>
            <a:xfrm>
              <a:off x="2547167" y="485581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0f1a6b6e29_0_137"/>
          <p:cNvSpPr txBox="1"/>
          <p:nvPr>
            <p:ph type="title"/>
          </p:nvPr>
        </p:nvSpPr>
        <p:spPr>
          <a:xfrm>
            <a:off x="1376500" y="1222075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Thank You</a:t>
            </a:r>
            <a:endParaRPr>
              <a:solidFill>
                <a:srgbClr val="5F8195"/>
              </a:solidFill>
            </a:endParaRPr>
          </a:p>
        </p:txBody>
      </p:sp>
      <p:grpSp>
        <p:nvGrpSpPr>
          <p:cNvPr id="1715" name="Google Shape;1715;g30f1a6b6e29_0_137"/>
          <p:cNvGrpSpPr/>
          <p:nvPr/>
        </p:nvGrpSpPr>
        <p:grpSpPr>
          <a:xfrm rot="6922716">
            <a:off x="7561122" y="746902"/>
            <a:ext cx="435969" cy="322677"/>
            <a:chOff x="8529533" y="681525"/>
            <a:chExt cx="435967" cy="322675"/>
          </a:xfrm>
        </p:grpSpPr>
        <p:sp>
          <p:nvSpPr>
            <p:cNvPr id="1716" name="Google Shape;1716;g30f1a6b6e29_0_137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7" name="Google Shape;1717;g30f1a6b6e29_0_13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8" name="Google Shape;1718;g30f1a6b6e29_0_13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19" name="Google Shape;1719;g30f1a6b6e29_0_137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720" name="Google Shape;1720;g30f1a6b6e29_0_13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1" name="Google Shape;1721;g30f1a6b6e29_0_13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2" name="Google Shape;1722;g30f1a6b6e29_0_13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3" name="Google Shape;1723;g30f1a6b6e29_0_13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"/>
          <p:cNvSpPr txBox="1"/>
          <p:nvPr>
            <p:ph idx="13" type="subTitle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6" name="Google Shape;1466;p3"/>
          <p:cNvSpPr txBox="1"/>
          <p:nvPr>
            <p:ph idx="5" type="title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67" name="Google Shape;1467;p3"/>
          <p:cNvSpPr txBox="1"/>
          <p:nvPr>
            <p:ph idx="9" type="subTitle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Network Description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8" name="Google Shape;1468;p3"/>
          <p:cNvSpPr txBox="1"/>
          <p:nvPr>
            <p:ph idx="15" type="subTitle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I Care?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9" name="Google Shape;1469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70" name="Google Shape;1470;p3"/>
          <p:cNvSpPr txBox="1"/>
          <p:nvPr>
            <p:ph idx="6" type="title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1" name="Google Shape;1471;p3"/>
          <p:cNvSpPr txBox="1"/>
          <p:nvPr>
            <p:ph idx="7" type="title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2" name="Google Shape;1472;p3"/>
          <p:cNvSpPr txBox="1"/>
          <p:nvPr>
            <p:ph idx="8" type="title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73" name="Google Shape;1473;p3"/>
          <p:cNvSpPr txBox="1"/>
          <p:nvPr>
            <p:ph idx="14" type="subTitle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Research Questions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Description </a:t>
            </a:r>
            <a:endParaRPr/>
          </a:p>
        </p:txBody>
      </p:sp>
      <p:sp>
        <p:nvSpPr>
          <p:cNvPr id="1479" name="Google Shape;1479;p5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480" name="Google Shape;1480;p5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481" name="Google Shape;1481;p5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4" name="Google Shape;1484;p5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485" name="Google Shape;1485;p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6"/>
          <p:cNvSpPr txBox="1"/>
          <p:nvPr>
            <p:ph type="title"/>
          </p:nvPr>
        </p:nvSpPr>
        <p:spPr>
          <a:xfrm>
            <a:off x="1392175" y="0"/>
            <a:ext cx="36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Network Description </a:t>
            </a:r>
            <a:endParaRPr/>
          </a:p>
        </p:txBody>
      </p:sp>
      <p:sp>
        <p:nvSpPr>
          <p:cNvPr id="1494" name="Google Shape;1494;p6"/>
          <p:cNvSpPr txBox="1"/>
          <p:nvPr>
            <p:ph idx="1" type="subTitle"/>
          </p:nvPr>
        </p:nvSpPr>
        <p:spPr>
          <a:xfrm>
            <a:off x="865625" y="1621850"/>
            <a:ext cx="59229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The network will explore Jane Addams Letters between 1901 to 1927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lt2"/>
                </a:solidFill>
              </a:rPr>
              <a:t>Nodes:</a:t>
            </a:r>
            <a:r>
              <a:rPr lang="en"/>
              <a:t> Letters written by Jane Addams [Title of Letters]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lt2"/>
                </a:solidFill>
              </a:rPr>
              <a:t>Links: </a:t>
            </a:r>
            <a:r>
              <a:rPr lang="en"/>
              <a:t>Two letters will be connected if they have similarity score is above the threshold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threshold will be defined as a part of analysis</a:t>
            </a:r>
            <a:endParaRPr/>
          </a:p>
        </p:txBody>
      </p:sp>
      <p:grpSp>
        <p:nvGrpSpPr>
          <p:cNvPr id="1495" name="Google Shape;1495;p6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496" name="Google Shape;1496;p6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99" name="Google Shape;1499;p6"/>
          <p:cNvGrpSpPr/>
          <p:nvPr/>
        </p:nvGrpSpPr>
        <p:grpSpPr>
          <a:xfrm>
            <a:off x="6788444" y="2953250"/>
            <a:ext cx="3200330" cy="3127770"/>
            <a:chOff x="447667" y="285337"/>
            <a:chExt cx="3863733" cy="3776132"/>
          </a:xfrm>
        </p:grpSpPr>
        <p:sp>
          <p:nvSpPr>
            <p:cNvPr id="1500" name="Google Shape;1500;p6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08" name="Google Shape;1508;p6"/>
            <p:cNvCxnSpPr>
              <a:stCxn id="1504" idx="5"/>
              <a:endCxn id="1503" idx="1"/>
            </p:cNvCxnSpPr>
            <p:nvPr/>
          </p:nvCxnSpPr>
          <p:spPr>
            <a:xfrm rot="10800000">
              <a:off x="2389502" y="2640446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9" name="Google Shape;1509;p6"/>
            <p:cNvCxnSpPr>
              <a:stCxn id="1505" idx="4"/>
              <a:endCxn id="1503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0" name="Google Shape;1510;p6"/>
            <p:cNvCxnSpPr>
              <a:stCxn id="1500" idx="6"/>
              <a:endCxn id="1503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1" name="Google Shape;1511;p6"/>
            <p:cNvCxnSpPr>
              <a:stCxn id="1500" idx="0"/>
              <a:endCxn id="1504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2" name="Google Shape;1512;p6"/>
            <p:cNvCxnSpPr>
              <a:stCxn id="1504" idx="7"/>
              <a:endCxn id="1505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3" name="Google Shape;1513;p6"/>
            <p:cNvCxnSpPr>
              <a:stCxn id="1505" idx="6"/>
              <a:endCxn id="1501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4" name="Google Shape;1514;p6"/>
            <p:cNvCxnSpPr>
              <a:stCxn id="1503" idx="7"/>
              <a:endCxn id="1501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5" name="Google Shape;1515;p6"/>
            <p:cNvCxnSpPr>
              <a:stCxn id="1500" idx="5"/>
              <a:endCxn id="1506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6" name="Google Shape;1516;p6"/>
            <p:cNvCxnSpPr>
              <a:stCxn id="1506" idx="7"/>
              <a:endCxn id="1503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7" name="Google Shape;1517;p6"/>
            <p:cNvCxnSpPr>
              <a:stCxn id="1506" idx="5"/>
              <a:endCxn id="1502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8" name="Google Shape;1518;p6"/>
            <p:cNvCxnSpPr>
              <a:stCxn id="1502" idx="0"/>
              <a:endCxn id="1503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9" name="Google Shape;1519;p6"/>
            <p:cNvCxnSpPr>
              <a:stCxn id="1502" idx="7"/>
              <a:endCxn id="1507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6"/>
            <p:cNvCxnSpPr>
              <a:stCxn id="1503" idx="6"/>
              <a:endCxn id="1507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6"/>
            <p:cNvCxnSpPr>
              <a:stCxn id="1507" idx="0"/>
              <a:endCxn id="1501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6"/>
            <p:cNvCxnSpPr>
              <a:stCxn id="1504" idx="4"/>
              <a:endCxn id="1502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3" name="Google Shape;1523;p6"/>
            <p:cNvCxnSpPr>
              <a:stCxn id="1501" idx="4"/>
              <a:endCxn id="1502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4" name="Google Shape;1524;p6"/>
            <p:cNvCxnSpPr>
              <a:stCxn id="1500" idx="5"/>
              <a:endCxn id="1502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5" name="Google Shape;1525;p6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26" name="Google Shape;1526;p6"/>
            <p:cNvCxnSpPr>
              <a:stCxn id="1507" idx="4"/>
              <a:endCxn id="1525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7" name="Google Shape;1527;p6"/>
            <p:cNvCxnSpPr>
              <a:stCxn id="1525" idx="2"/>
              <a:endCxn id="1502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8" name="Google Shape;1528;p6"/>
            <p:cNvCxnSpPr>
              <a:stCxn id="1525" idx="0"/>
              <a:endCxn id="1501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9" name="Google Shape;1529;p6"/>
            <p:cNvCxnSpPr>
              <a:stCxn id="1525" idx="1"/>
              <a:endCxn id="1503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0" name="Google Shape;1530;p6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1" name="Google Shape;1531;p6"/>
            <p:cNvCxnSpPr>
              <a:stCxn id="1525" idx="2"/>
              <a:endCxn id="1530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2" name="Google Shape;1532;p6"/>
            <p:cNvCxnSpPr>
              <a:stCxn id="1530" idx="1"/>
              <a:endCxn id="1506" idx="5"/>
            </p:cNvCxnSpPr>
            <p:nvPr/>
          </p:nvCxnSpPr>
          <p:spPr>
            <a:xfrm>
              <a:off x="2547167" y="485581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30f1a6b6e29_0_8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538" name="Google Shape;1538;g30f1a6b6e29_0_8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39" name="Google Shape;1539;g30f1a6b6e29_0_8"/>
          <p:cNvGrpSpPr/>
          <p:nvPr/>
        </p:nvGrpSpPr>
        <p:grpSpPr>
          <a:xfrm rot="6922716">
            <a:off x="7561122" y="746902"/>
            <a:ext cx="435969" cy="322677"/>
            <a:chOff x="8529533" y="681525"/>
            <a:chExt cx="435967" cy="322675"/>
          </a:xfrm>
        </p:grpSpPr>
        <p:sp>
          <p:nvSpPr>
            <p:cNvPr id="1540" name="Google Shape;1540;g30f1a6b6e29_0_8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1" name="Google Shape;1541;g30f1a6b6e29_0_8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2" name="Google Shape;1542;g30f1a6b6e29_0_8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43" name="Google Shape;1543;g30f1a6b6e29_0_8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44" name="Google Shape;1544;g30f1a6b6e29_0_8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5" name="Google Shape;1545;g30f1a6b6e29_0_8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6" name="Google Shape;1546;g30f1a6b6e29_0_8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7" name="Google Shape;1547;g30f1a6b6e29_0_8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30f1a6b6e29_0_22"/>
          <p:cNvSpPr txBox="1"/>
          <p:nvPr>
            <p:ph type="title"/>
          </p:nvPr>
        </p:nvSpPr>
        <p:spPr>
          <a:xfrm>
            <a:off x="1392175" y="0"/>
            <a:ext cx="36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Dataset</a:t>
            </a:r>
            <a:endParaRPr/>
          </a:p>
        </p:txBody>
      </p:sp>
      <p:sp>
        <p:nvSpPr>
          <p:cNvPr id="1553" name="Google Shape;1553;g30f1a6b6e29_0_22"/>
          <p:cNvSpPr txBox="1"/>
          <p:nvPr>
            <p:ph idx="1" type="subTitle"/>
          </p:nvPr>
        </p:nvSpPr>
        <p:spPr>
          <a:xfrm>
            <a:off x="865550" y="732325"/>
            <a:ext cx="63765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Dataset for this project is exported from </a:t>
            </a:r>
            <a:r>
              <a:rPr lang="en" u="sng">
                <a:solidFill>
                  <a:srgbClr val="00C3B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Jane </a:t>
            </a:r>
            <a:r>
              <a:rPr lang="en" u="sng">
                <a:solidFill>
                  <a:srgbClr val="00C3B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Addams</a:t>
            </a:r>
            <a:r>
              <a:rPr lang="en" u="sng">
                <a:solidFill>
                  <a:srgbClr val="00C3B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Project Website</a:t>
            </a:r>
            <a:endParaRPr>
              <a:solidFill>
                <a:srgbClr val="00C3B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raw dataset include </a:t>
            </a:r>
            <a:r>
              <a:rPr lang="en">
                <a:solidFill>
                  <a:srgbClr val="00C3B1"/>
                </a:solidFill>
              </a:rPr>
              <a:t>3905 letters</a:t>
            </a:r>
            <a:endParaRPr>
              <a:solidFill>
                <a:srgbClr val="00C3B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number of nodes for network will be approximately a </a:t>
            </a:r>
            <a:r>
              <a:rPr lang="en"/>
              <a:t>little</a:t>
            </a:r>
            <a:r>
              <a:rPr lang="en"/>
              <a:t> less than this after data </a:t>
            </a:r>
            <a:r>
              <a:rPr lang="en"/>
              <a:t>preparation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is limited to: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letters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From Addams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 English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Between 1901-1927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g30f1a6b6e29_0_2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55" name="Google Shape;1555;g30f1a6b6e29_0_2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6" name="Google Shape;1556;g30f1a6b6e29_0_2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7" name="Google Shape;1557;g30f1a6b6e29_0_2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58" name="Google Shape;1558;g30f1a6b6e29_0_22"/>
          <p:cNvGrpSpPr/>
          <p:nvPr/>
        </p:nvGrpSpPr>
        <p:grpSpPr>
          <a:xfrm>
            <a:off x="6788444" y="2953250"/>
            <a:ext cx="3200330" cy="3127770"/>
            <a:chOff x="447667" y="285337"/>
            <a:chExt cx="3863733" cy="3776132"/>
          </a:xfrm>
        </p:grpSpPr>
        <p:sp>
          <p:nvSpPr>
            <p:cNvPr id="1559" name="Google Shape;1559;g30f1a6b6e29_0_2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0" name="Google Shape;1560;g30f1a6b6e29_0_2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1" name="Google Shape;1561;g30f1a6b6e29_0_2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2" name="Google Shape;1562;g30f1a6b6e29_0_2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3" name="Google Shape;1563;g30f1a6b6e29_0_2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4" name="Google Shape;1564;g30f1a6b6e29_0_2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5" name="Google Shape;1565;g30f1a6b6e29_0_2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6" name="Google Shape;1566;g30f1a6b6e29_0_2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67" name="Google Shape;1567;g30f1a6b6e29_0_22"/>
            <p:cNvCxnSpPr>
              <a:stCxn id="1563" idx="5"/>
              <a:endCxn id="1562" idx="1"/>
            </p:cNvCxnSpPr>
            <p:nvPr/>
          </p:nvCxnSpPr>
          <p:spPr>
            <a:xfrm rot="10800000">
              <a:off x="2389502" y="2640446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8" name="Google Shape;1568;g30f1a6b6e29_0_22"/>
            <p:cNvCxnSpPr>
              <a:stCxn id="1564" idx="4"/>
              <a:endCxn id="1562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9" name="Google Shape;1569;g30f1a6b6e29_0_22"/>
            <p:cNvCxnSpPr>
              <a:stCxn id="1559" idx="6"/>
              <a:endCxn id="1562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0" name="Google Shape;1570;g30f1a6b6e29_0_22"/>
            <p:cNvCxnSpPr>
              <a:stCxn id="1559" idx="0"/>
              <a:endCxn id="1563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1" name="Google Shape;1571;g30f1a6b6e29_0_22"/>
            <p:cNvCxnSpPr>
              <a:stCxn id="1563" idx="7"/>
              <a:endCxn id="1564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2" name="Google Shape;1572;g30f1a6b6e29_0_22"/>
            <p:cNvCxnSpPr>
              <a:stCxn id="1564" idx="6"/>
              <a:endCxn id="1560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3" name="Google Shape;1573;g30f1a6b6e29_0_22"/>
            <p:cNvCxnSpPr>
              <a:stCxn id="1562" idx="7"/>
              <a:endCxn id="1560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4" name="Google Shape;1574;g30f1a6b6e29_0_22"/>
            <p:cNvCxnSpPr>
              <a:stCxn id="1559" idx="5"/>
              <a:endCxn id="1565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5" name="Google Shape;1575;g30f1a6b6e29_0_22"/>
            <p:cNvCxnSpPr>
              <a:stCxn id="1565" idx="7"/>
              <a:endCxn id="1562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g30f1a6b6e29_0_22"/>
            <p:cNvCxnSpPr>
              <a:stCxn id="1565" idx="5"/>
              <a:endCxn id="1561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g30f1a6b6e29_0_22"/>
            <p:cNvCxnSpPr>
              <a:stCxn id="1561" idx="0"/>
              <a:endCxn id="1562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8" name="Google Shape;1578;g30f1a6b6e29_0_22"/>
            <p:cNvCxnSpPr>
              <a:stCxn id="1561" idx="7"/>
              <a:endCxn id="1566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9" name="Google Shape;1579;g30f1a6b6e29_0_22"/>
            <p:cNvCxnSpPr>
              <a:stCxn id="1562" idx="6"/>
              <a:endCxn id="1566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0" name="Google Shape;1580;g30f1a6b6e29_0_22"/>
            <p:cNvCxnSpPr>
              <a:stCxn id="1566" idx="0"/>
              <a:endCxn id="1560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1" name="Google Shape;1581;g30f1a6b6e29_0_22"/>
            <p:cNvCxnSpPr>
              <a:stCxn id="1563" idx="4"/>
              <a:endCxn id="1561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2" name="Google Shape;1582;g30f1a6b6e29_0_22"/>
            <p:cNvCxnSpPr>
              <a:stCxn id="1560" idx="4"/>
              <a:endCxn id="1561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3" name="Google Shape;1583;g30f1a6b6e29_0_22"/>
            <p:cNvCxnSpPr>
              <a:stCxn id="1559" idx="5"/>
              <a:endCxn id="1561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4" name="Google Shape;1584;g30f1a6b6e29_0_2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85" name="Google Shape;1585;g30f1a6b6e29_0_22"/>
            <p:cNvCxnSpPr>
              <a:stCxn id="1566" idx="4"/>
              <a:endCxn id="1584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6" name="Google Shape;1586;g30f1a6b6e29_0_22"/>
            <p:cNvCxnSpPr>
              <a:stCxn id="1584" idx="2"/>
              <a:endCxn id="1561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g30f1a6b6e29_0_22"/>
            <p:cNvCxnSpPr>
              <a:stCxn id="1584" idx="0"/>
              <a:endCxn id="1560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8" name="Google Shape;1588;g30f1a6b6e29_0_22"/>
            <p:cNvCxnSpPr>
              <a:stCxn id="1584" idx="1"/>
              <a:endCxn id="1562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9" name="Google Shape;1589;g30f1a6b6e29_0_2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90" name="Google Shape;1590;g30f1a6b6e29_0_22"/>
            <p:cNvCxnSpPr>
              <a:stCxn id="1584" idx="2"/>
              <a:endCxn id="1589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1" name="Google Shape;1591;g30f1a6b6e29_0_22"/>
            <p:cNvCxnSpPr>
              <a:stCxn id="1589" idx="1"/>
              <a:endCxn id="1565" idx="5"/>
            </p:cNvCxnSpPr>
            <p:nvPr/>
          </p:nvCxnSpPr>
          <p:spPr>
            <a:xfrm>
              <a:off x="2547167" y="485581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0f1a6b6e29_0_65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597" name="Google Shape;1597;g30f1a6b6e29_0_65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98" name="Google Shape;1598;g30f1a6b6e29_0_65"/>
          <p:cNvGrpSpPr/>
          <p:nvPr/>
        </p:nvGrpSpPr>
        <p:grpSpPr>
          <a:xfrm rot="6922716">
            <a:off x="7561122" y="746902"/>
            <a:ext cx="435969" cy="322677"/>
            <a:chOff x="8529533" y="681525"/>
            <a:chExt cx="435967" cy="322675"/>
          </a:xfrm>
        </p:grpSpPr>
        <p:sp>
          <p:nvSpPr>
            <p:cNvPr id="1599" name="Google Shape;1599;g30f1a6b6e29_0_65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g30f1a6b6e29_0_6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1" name="Google Shape;1601;g30f1a6b6e29_0_6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02" name="Google Shape;1602;g30f1a6b6e29_0_65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603" name="Google Shape;1603;g30f1a6b6e29_0_6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4" name="Google Shape;1604;g30f1a6b6e29_0_6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5" name="Google Shape;1605;g30f1a6b6e29_0_6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6" name="Google Shape;1606;g30f1a6b6e29_0_6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30f1a6b6e29_0_80"/>
          <p:cNvSpPr txBox="1"/>
          <p:nvPr>
            <p:ph type="title"/>
          </p:nvPr>
        </p:nvSpPr>
        <p:spPr>
          <a:xfrm>
            <a:off x="1392175" y="0"/>
            <a:ext cx="36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Research Questions</a:t>
            </a:r>
            <a:endParaRPr sz="2000"/>
          </a:p>
        </p:txBody>
      </p:sp>
      <p:sp>
        <p:nvSpPr>
          <p:cNvPr id="1612" name="Google Shape;1612;g30f1a6b6e29_0_80"/>
          <p:cNvSpPr txBox="1"/>
          <p:nvPr>
            <p:ph idx="1" type="subTitle"/>
          </p:nvPr>
        </p:nvSpPr>
        <p:spPr>
          <a:xfrm>
            <a:off x="865550" y="732325"/>
            <a:ext cx="63765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Who </a:t>
            </a:r>
            <a:r>
              <a:rPr lang="en"/>
              <a:t>similar are the letters that Jane Addams write to different people during a time period?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the topics being discussed in her letter have been changed in 3 decades?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other attributes do similar letters have in common?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3" name="Google Shape;1613;g30f1a6b6e29_0_80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614" name="Google Shape;1614;g30f1a6b6e29_0_80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5" name="Google Shape;1615;g30f1a6b6e29_0_80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6" name="Google Shape;1616;g30f1a6b6e29_0_80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17" name="Google Shape;1617;g30f1a6b6e29_0_80"/>
          <p:cNvGrpSpPr/>
          <p:nvPr/>
        </p:nvGrpSpPr>
        <p:grpSpPr>
          <a:xfrm>
            <a:off x="6788444" y="2953250"/>
            <a:ext cx="3200330" cy="3127770"/>
            <a:chOff x="447667" y="285337"/>
            <a:chExt cx="3863733" cy="3776132"/>
          </a:xfrm>
        </p:grpSpPr>
        <p:sp>
          <p:nvSpPr>
            <p:cNvPr id="1618" name="Google Shape;1618;g30f1a6b6e29_0_80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9" name="Google Shape;1619;g30f1a6b6e29_0_80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0" name="Google Shape;1620;g30f1a6b6e29_0_80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1" name="Google Shape;1621;g30f1a6b6e29_0_80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2" name="Google Shape;1622;g30f1a6b6e29_0_80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3" name="Google Shape;1623;g30f1a6b6e29_0_80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4" name="Google Shape;1624;g30f1a6b6e29_0_80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5" name="Google Shape;1625;g30f1a6b6e29_0_80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26" name="Google Shape;1626;g30f1a6b6e29_0_80"/>
            <p:cNvCxnSpPr>
              <a:stCxn id="1622" idx="5"/>
              <a:endCxn id="1621" idx="1"/>
            </p:cNvCxnSpPr>
            <p:nvPr/>
          </p:nvCxnSpPr>
          <p:spPr>
            <a:xfrm rot="10800000">
              <a:off x="2389502" y="2640446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7" name="Google Shape;1627;g30f1a6b6e29_0_80"/>
            <p:cNvCxnSpPr>
              <a:stCxn id="1623" idx="4"/>
              <a:endCxn id="162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8" name="Google Shape;1628;g30f1a6b6e29_0_80"/>
            <p:cNvCxnSpPr>
              <a:stCxn id="1618" idx="6"/>
              <a:endCxn id="162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9" name="Google Shape;1629;g30f1a6b6e29_0_80"/>
            <p:cNvCxnSpPr>
              <a:stCxn id="1618" idx="0"/>
              <a:endCxn id="162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0" name="Google Shape;1630;g30f1a6b6e29_0_80"/>
            <p:cNvCxnSpPr>
              <a:stCxn id="1622" idx="7"/>
              <a:endCxn id="162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1" name="Google Shape;1631;g30f1a6b6e29_0_80"/>
            <p:cNvCxnSpPr>
              <a:stCxn id="1623" idx="6"/>
              <a:endCxn id="161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g30f1a6b6e29_0_80"/>
            <p:cNvCxnSpPr>
              <a:stCxn id="1621" idx="7"/>
              <a:endCxn id="161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g30f1a6b6e29_0_80"/>
            <p:cNvCxnSpPr>
              <a:stCxn id="1618" idx="5"/>
              <a:endCxn id="162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4" name="Google Shape;1634;g30f1a6b6e29_0_80"/>
            <p:cNvCxnSpPr>
              <a:stCxn id="1624" idx="7"/>
              <a:endCxn id="162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5" name="Google Shape;1635;g30f1a6b6e29_0_80"/>
            <p:cNvCxnSpPr>
              <a:stCxn id="1624" idx="5"/>
              <a:endCxn id="162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6" name="Google Shape;1636;g30f1a6b6e29_0_80"/>
            <p:cNvCxnSpPr>
              <a:stCxn id="1620" idx="0"/>
              <a:endCxn id="162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7" name="Google Shape;1637;g30f1a6b6e29_0_80"/>
            <p:cNvCxnSpPr>
              <a:stCxn id="1620" idx="7"/>
              <a:endCxn id="162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8" name="Google Shape;1638;g30f1a6b6e29_0_80"/>
            <p:cNvCxnSpPr>
              <a:stCxn id="1621" idx="6"/>
              <a:endCxn id="162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9" name="Google Shape;1639;g30f1a6b6e29_0_80"/>
            <p:cNvCxnSpPr>
              <a:stCxn id="1625" idx="0"/>
              <a:endCxn id="161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0" name="Google Shape;1640;g30f1a6b6e29_0_80"/>
            <p:cNvCxnSpPr>
              <a:stCxn id="1622" idx="4"/>
              <a:endCxn id="162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1" name="Google Shape;1641;g30f1a6b6e29_0_80"/>
            <p:cNvCxnSpPr>
              <a:stCxn id="1619" idx="4"/>
              <a:endCxn id="1620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2" name="Google Shape;1642;g30f1a6b6e29_0_80"/>
            <p:cNvCxnSpPr>
              <a:stCxn id="1618" idx="5"/>
              <a:endCxn id="162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3" name="Google Shape;1643;g30f1a6b6e29_0_80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44" name="Google Shape;1644;g30f1a6b6e29_0_80"/>
            <p:cNvCxnSpPr>
              <a:stCxn id="1625" idx="4"/>
              <a:endCxn id="1643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5" name="Google Shape;1645;g30f1a6b6e29_0_80"/>
            <p:cNvCxnSpPr>
              <a:stCxn id="1643" idx="2"/>
              <a:endCxn id="162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6" name="Google Shape;1646;g30f1a6b6e29_0_80"/>
            <p:cNvCxnSpPr>
              <a:stCxn id="1643" idx="0"/>
              <a:endCxn id="161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7" name="Google Shape;1647;g30f1a6b6e29_0_80"/>
            <p:cNvCxnSpPr>
              <a:stCxn id="1643" idx="1"/>
              <a:endCxn id="162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8" name="Google Shape;1648;g30f1a6b6e29_0_80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49" name="Google Shape;1649;g30f1a6b6e29_0_80"/>
            <p:cNvCxnSpPr>
              <a:stCxn id="1643" idx="2"/>
              <a:endCxn id="1648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g30f1a6b6e29_0_80"/>
            <p:cNvCxnSpPr>
              <a:stCxn id="1648" idx="1"/>
              <a:endCxn id="1624" idx="5"/>
            </p:cNvCxnSpPr>
            <p:nvPr/>
          </p:nvCxnSpPr>
          <p:spPr>
            <a:xfrm>
              <a:off x="2547167" y="485581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30f1a6b6e29_0_123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Care?</a:t>
            </a:r>
            <a:endParaRPr/>
          </a:p>
        </p:txBody>
      </p:sp>
      <p:sp>
        <p:nvSpPr>
          <p:cNvPr id="1656" name="Google Shape;1656;g30f1a6b6e29_0_123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657" name="Google Shape;1657;g30f1a6b6e29_0_123"/>
          <p:cNvGrpSpPr/>
          <p:nvPr/>
        </p:nvGrpSpPr>
        <p:grpSpPr>
          <a:xfrm rot="6922716">
            <a:off x="7561122" y="746902"/>
            <a:ext cx="435969" cy="322677"/>
            <a:chOff x="8529533" y="681525"/>
            <a:chExt cx="435967" cy="322675"/>
          </a:xfrm>
        </p:grpSpPr>
        <p:sp>
          <p:nvSpPr>
            <p:cNvPr id="1658" name="Google Shape;1658;g30f1a6b6e29_0_123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9" name="Google Shape;1659;g30f1a6b6e29_0_123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0" name="Google Shape;1660;g30f1a6b6e29_0_123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61" name="Google Shape;1661;g30f1a6b6e29_0_123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662" name="Google Shape;1662;g30f1a6b6e29_0_123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3" name="Google Shape;1663;g30f1a6b6e29_0_123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4" name="Google Shape;1664;g30f1a6b6e29_0_123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5" name="Google Shape;1665;g30f1a6b6e29_0_123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