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ton"/>
      <p:regular r:id="rId15"/>
    </p:embeddedFont>
    <p:embeddedFont>
      <p:font typeface="Bebas Neue"/>
      <p:regular r:id="rId16"/>
    </p:embeddedFont>
    <p:embeddedFont>
      <p:font typeface="Assistan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uMW+lbTtId1EXxo37Y4E2+x89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nton-regular.fntdata"/><Relationship Id="rId14" Type="http://schemas.openxmlformats.org/officeDocument/2006/relationships/slide" Target="slides/slide10.xml"/><Relationship Id="rId17" Type="http://schemas.openxmlformats.org/officeDocument/2006/relationships/font" Target="fonts/Assistant-regular.fntdata"/><Relationship Id="rId16" Type="http://schemas.openxmlformats.org/officeDocument/2006/relationships/font" Target="fonts/BebasNeue-regular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ssistan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/>
        </p:nvSpPr>
        <p:spPr>
          <a:xfrm>
            <a:off x="0" y="4315279"/>
            <a:ext cx="5087030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2972999" y="0"/>
            <a:ext cx="4937843" cy="323457"/>
          </a:xfrm>
          <a:custGeom>
            <a:rect b="b" l="l" r="r" t="t"/>
            <a:pathLst>
              <a:path extrusionOk="0" h="10097" w="154139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0" y="0"/>
            <a:ext cx="1537840" cy="274636"/>
          </a:xfrm>
          <a:custGeom>
            <a:rect b="b" l="l" r="r" t="t"/>
            <a:pathLst>
              <a:path extrusionOk="0" h="8573" w="48005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" name="Google Shape;14;p1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1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1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" type="subTitle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/>
          <p:nvPr/>
        </p:nvSpPr>
        <p:spPr>
          <a:xfrm flipH="1">
            <a:off x="1233150" y="0"/>
            <a:ext cx="4937843" cy="323457"/>
          </a:xfrm>
          <a:custGeom>
            <a:rect b="b" l="l" r="r" t="t"/>
            <a:pathLst>
              <a:path extrusionOk="0" h="10097" w="154139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7606151" y="0"/>
            <a:ext cx="1537840" cy="274636"/>
          </a:xfrm>
          <a:custGeom>
            <a:rect b="b" l="l" r="r" t="t"/>
            <a:pathLst>
              <a:path extrusionOk="0" h="8573" w="48005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0" y="4315275"/>
            <a:ext cx="6568597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1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289" name="Google Shape;289;p21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1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91" name="Google Shape;291;p21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292" name="Google Shape;292;p21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21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1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301" name="Google Shape;301;p21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21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 rot="10800000">
            <a:off x="4057000" y="4"/>
            <a:ext cx="5087030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3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46" name="Google Shape;46;p13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3"/>
          <p:cNvSpPr txBox="1"/>
          <p:nvPr>
            <p:ph type="title"/>
          </p:nvPr>
        </p:nvSpPr>
        <p:spPr>
          <a:xfrm>
            <a:off x="720000" y="539400"/>
            <a:ext cx="3985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9985" y="1907809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19985" y="2435504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title"/>
          </p:nvPr>
        </p:nvSpPr>
        <p:spPr>
          <a:xfrm>
            <a:off x="3059133" y="1907809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3059135" y="2435504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title"/>
          </p:nvPr>
        </p:nvSpPr>
        <p:spPr>
          <a:xfrm>
            <a:off x="720004" y="3590321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>
            <a:off x="720004" y="4118032"/>
            <a:ext cx="164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title"/>
          </p:nvPr>
        </p:nvSpPr>
        <p:spPr>
          <a:xfrm>
            <a:off x="3059152" y="3609459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3059151" y="4137154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9" type="title"/>
          </p:nvPr>
        </p:nvSpPr>
        <p:spPr>
          <a:xfrm>
            <a:off x="1319785" y="1345763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" name="Google Shape;66;p13"/>
          <p:cNvSpPr txBox="1"/>
          <p:nvPr>
            <p:ph idx="13" type="title"/>
          </p:nvPr>
        </p:nvSpPr>
        <p:spPr>
          <a:xfrm>
            <a:off x="3625681" y="1345763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13"/>
          <p:cNvSpPr txBox="1"/>
          <p:nvPr>
            <p:ph idx="14" type="title"/>
          </p:nvPr>
        </p:nvSpPr>
        <p:spPr>
          <a:xfrm>
            <a:off x="1319802" y="3034372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13"/>
          <p:cNvSpPr txBox="1"/>
          <p:nvPr>
            <p:ph idx="15" type="title"/>
          </p:nvPr>
        </p:nvSpPr>
        <p:spPr>
          <a:xfrm>
            <a:off x="3625698" y="3058574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>
            <a:off x="-6018" y="317"/>
            <a:ext cx="4644446" cy="305758"/>
          </a:xfrm>
          <a:custGeom>
            <a:rect b="b" l="l" r="r" t="t"/>
            <a:pathLst>
              <a:path extrusionOk="0" h="9546" w="145003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2853684" y="4928388"/>
            <a:ext cx="6285183" cy="215274"/>
          </a:xfrm>
          <a:custGeom>
            <a:rect b="b" l="l" r="r" t="t"/>
            <a:pathLst>
              <a:path extrusionOk="0" h="6721" w="196228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2853684" y="4928388"/>
            <a:ext cx="6285183" cy="215274"/>
          </a:xfrm>
          <a:custGeom>
            <a:rect b="b" l="l" r="r" t="t"/>
            <a:pathLst>
              <a:path extrusionOk="0" h="6721" w="196228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74" name="Google Shape;74;p14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" name="Google Shape;75;p14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Google Shape;76;p14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1233150" y="0"/>
            <a:ext cx="4937843" cy="323457"/>
          </a:xfrm>
          <a:custGeom>
            <a:rect b="b" l="l" r="r" t="t"/>
            <a:pathLst>
              <a:path extrusionOk="0" h="10097" w="154139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 flipH="1">
            <a:off x="7606151" y="0"/>
            <a:ext cx="1537840" cy="274636"/>
          </a:xfrm>
          <a:custGeom>
            <a:rect b="b" l="l" r="r" t="t"/>
            <a:pathLst>
              <a:path extrusionOk="0" h="8573" w="48005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315275"/>
            <a:ext cx="6568597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86" name="Google Shape;86;p1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87" name="Google Shape;87;p1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96" name="Google Shape;96;p15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title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720000" y="3238450"/>
            <a:ext cx="23055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3" type="title"/>
          </p:nvPr>
        </p:nvSpPr>
        <p:spPr>
          <a:xfrm>
            <a:off x="3419218" y="27107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5"/>
          <p:cNvSpPr txBox="1"/>
          <p:nvPr>
            <p:ph idx="4" type="subTitle"/>
          </p:nvPr>
        </p:nvSpPr>
        <p:spPr>
          <a:xfrm>
            <a:off x="3419221" y="3238450"/>
            <a:ext cx="23055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5" type="title"/>
          </p:nvPr>
        </p:nvSpPr>
        <p:spPr>
          <a:xfrm>
            <a:off x="6118444" y="27107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5"/>
          <p:cNvSpPr txBox="1"/>
          <p:nvPr>
            <p:ph idx="6" type="subTitle"/>
          </p:nvPr>
        </p:nvSpPr>
        <p:spPr>
          <a:xfrm>
            <a:off x="6118450" y="3238450"/>
            <a:ext cx="23055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flipH="1" rot="10800000">
            <a:off x="-9" y="-33"/>
            <a:ext cx="6285183" cy="215274"/>
          </a:xfrm>
          <a:custGeom>
            <a:rect b="b" l="l" r="r" t="t"/>
            <a:pathLst>
              <a:path extrusionOk="0" h="6721" w="196228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700650" y="4735030"/>
            <a:ext cx="4443527" cy="408223"/>
          </a:xfrm>
          <a:custGeom>
            <a:rect b="b" l="l" r="r" t="t"/>
            <a:pathLst>
              <a:path extrusionOk="0" h="12746" w="138741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8626025" y="325800"/>
            <a:ext cx="272700" cy="2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42586" y="719971"/>
            <a:ext cx="478552" cy="478216"/>
            <a:chOff x="3285550" y="1349075"/>
            <a:chExt cx="496475" cy="496075"/>
          </a:xfrm>
        </p:grpSpPr>
        <p:sp>
          <p:nvSpPr>
            <p:cNvPr id="125" name="Google Shape;125;p16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 flipH="1" rot="10800000">
            <a:off x="0" y="4902877"/>
            <a:ext cx="2737125" cy="240623"/>
          </a:xfrm>
          <a:custGeom>
            <a:rect b="b" l="l" r="r" t="t"/>
            <a:pathLst>
              <a:path extrusionOk="0" h="8573" w="48005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0" y="4315279"/>
            <a:ext cx="5087030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 rot="10800000">
            <a:off x="7366325" y="4826066"/>
            <a:ext cx="1777505" cy="317437"/>
          </a:xfrm>
          <a:custGeom>
            <a:rect b="b" l="l" r="r" t="t"/>
            <a:pathLst>
              <a:path extrusionOk="0" h="8573" w="48005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 flipH="1" rot="10800000">
            <a:off x="-12" y="4"/>
            <a:ext cx="5087030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981700" y="944525"/>
            <a:ext cx="303000" cy="30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032275" y="4662225"/>
            <a:ext cx="368100" cy="36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7427421" y="322227"/>
            <a:ext cx="716617" cy="434341"/>
            <a:chOff x="7867315" y="323427"/>
            <a:chExt cx="884931" cy="536356"/>
          </a:xfrm>
        </p:grpSpPr>
        <p:grpSp>
          <p:nvGrpSpPr>
            <p:cNvPr id="150" name="Google Shape;150;p17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rect b="b" l="l" r="r" t="t"/>
                <a:pathLst>
                  <a:path extrusionOk="0" h="12854" w="15256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rect b="b" l="l" r="r" t="t"/>
                <a:pathLst>
                  <a:path extrusionOk="0" h="12856" w="1522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rect b="b" l="l" r="r" t="t"/>
                <a:pathLst>
                  <a:path extrusionOk="0" h="12740" w="15051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rect b="b" l="l" r="r" t="t"/>
                <a:pathLst>
                  <a:path extrusionOk="0" h="12330" w="14595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rect b="b" l="l" r="r" t="t"/>
                <a:pathLst>
                  <a:path extrusionOk="0" h="12528" w="14899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rect b="b" l="l" r="r" t="t"/>
                <a:pathLst>
                  <a:path extrusionOk="0" h="12231" w="14354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rect b="b" l="l" r="r" t="t"/>
                <a:pathLst>
                  <a:path extrusionOk="0" h="11848" w="13989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rect b="b" l="l" r="r" t="t"/>
                <a:pathLst>
                  <a:path extrusionOk="0" h="11649" w="13936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rect b="b" l="l" r="r" t="t"/>
                <a:pathLst>
                  <a:path extrusionOk="0" h="10874" w="1308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rect b="b" l="l" r="r" t="t"/>
                <a:pathLst>
                  <a:path extrusionOk="0" h="10735" w="1282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rect b="b" l="l" r="r" t="t"/>
                <a:pathLst>
                  <a:path extrusionOk="0" h="9936" w="11794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rect b="b" l="l" r="r" t="t"/>
                <a:pathLst>
                  <a:path extrusionOk="0" h="9652" w="11429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rect b="b" l="l" r="r" t="t"/>
                <a:pathLst>
                  <a:path extrusionOk="0" h="8412" w="9904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rect b="b" l="l" r="r" t="t"/>
                <a:pathLst>
                  <a:path extrusionOk="0" h="7997" w="952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rect b="b" l="l" r="r" t="t"/>
                <a:pathLst>
                  <a:path extrusionOk="0" h="6076" w="7102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rect b="b" l="l" r="r" t="t"/>
                <a:pathLst>
                  <a:path extrusionOk="0" h="5658" w="6665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7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rect b="b" l="l" r="r" t="t"/>
                <a:pathLst>
                  <a:path extrusionOk="0" h="12854" w="15256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rect b="b" l="l" r="r" t="t"/>
                <a:pathLst>
                  <a:path extrusionOk="0" h="12856" w="1522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rect b="b" l="l" r="r" t="t"/>
                <a:pathLst>
                  <a:path extrusionOk="0" h="12740" w="15051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rect b="b" l="l" r="r" t="t"/>
                <a:pathLst>
                  <a:path extrusionOk="0" h="12330" w="14595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rect b="b" l="l" r="r" t="t"/>
                <a:pathLst>
                  <a:path extrusionOk="0" h="12528" w="14899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rect b="b" l="l" r="r" t="t"/>
                <a:pathLst>
                  <a:path extrusionOk="0" h="12231" w="14354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rect b="b" l="l" r="r" t="t"/>
                <a:pathLst>
                  <a:path extrusionOk="0" h="11848" w="13989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rect b="b" l="l" r="r" t="t"/>
                <a:pathLst>
                  <a:path extrusionOk="0" h="11649" w="13936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rect b="b" l="l" r="r" t="t"/>
                <a:pathLst>
                  <a:path extrusionOk="0" h="10874" w="1308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rect b="b" l="l" r="r" t="t"/>
                <a:pathLst>
                  <a:path extrusionOk="0" h="10735" w="1282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rect b="b" l="l" r="r" t="t"/>
                <a:pathLst>
                  <a:path extrusionOk="0" h="9936" w="11794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rect b="b" l="l" r="r" t="t"/>
                <a:pathLst>
                  <a:path extrusionOk="0" h="9652" w="11429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rect b="b" l="l" r="r" t="t"/>
                <a:pathLst>
                  <a:path extrusionOk="0" h="8412" w="9904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rect b="b" l="l" r="r" t="t"/>
                <a:pathLst>
                  <a:path extrusionOk="0" h="7997" w="952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rect b="b" l="l" r="r" t="t"/>
                <a:pathLst>
                  <a:path extrusionOk="0" h="6076" w="7102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rect b="b" l="l" r="r" t="t"/>
                <a:pathLst>
                  <a:path extrusionOk="0" h="5658" w="6665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" name="Google Shape;184;p17"/>
          <p:cNvSpPr/>
          <p:nvPr/>
        </p:nvSpPr>
        <p:spPr>
          <a:xfrm>
            <a:off x="8712875" y="3874575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262000" y="2760575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2" type="title"/>
          </p:nvPr>
        </p:nvSpPr>
        <p:spPr>
          <a:xfrm>
            <a:off x="720000" y="17349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20000" y="210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3" type="title"/>
          </p:nvPr>
        </p:nvSpPr>
        <p:spPr>
          <a:xfrm>
            <a:off x="6452704" y="17349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17"/>
          <p:cNvSpPr txBox="1"/>
          <p:nvPr>
            <p:ph idx="4" type="subTitle"/>
          </p:nvPr>
        </p:nvSpPr>
        <p:spPr>
          <a:xfrm>
            <a:off x="6452704" y="210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5" type="title"/>
          </p:nvPr>
        </p:nvSpPr>
        <p:spPr>
          <a:xfrm>
            <a:off x="720000" y="31683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17"/>
          <p:cNvSpPr txBox="1"/>
          <p:nvPr>
            <p:ph idx="6" type="subTitle"/>
          </p:nvPr>
        </p:nvSpPr>
        <p:spPr>
          <a:xfrm>
            <a:off x="720000" y="35379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7" type="title"/>
          </p:nvPr>
        </p:nvSpPr>
        <p:spPr>
          <a:xfrm>
            <a:off x="6452704" y="31683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17"/>
          <p:cNvSpPr txBox="1"/>
          <p:nvPr>
            <p:ph idx="8" type="subTitle"/>
          </p:nvPr>
        </p:nvSpPr>
        <p:spPr>
          <a:xfrm>
            <a:off x="6452704" y="35379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95" name="Google Shape;195;p17"/>
          <p:cNvGrpSpPr/>
          <p:nvPr/>
        </p:nvGrpSpPr>
        <p:grpSpPr>
          <a:xfrm>
            <a:off x="8706800" y="539400"/>
            <a:ext cx="190200" cy="1267600"/>
            <a:chOff x="8706800" y="2601425"/>
            <a:chExt cx="190200" cy="1267600"/>
          </a:xfrm>
        </p:grpSpPr>
        <p:sp>
          <p:nvSpPr>
            <p:cNvPr id="196" name="Google Shape;196;p17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255850" y="2205025"/>
            <a:ext cx="190200" cy="459550"/>
            <a:chOff x="255850" y="4217525"/>
            <a:chExt cx="190200" cy="459550"/>
          </a:xfrm>
        </p:grpSpPr>
        <p:sp>
          <p:nvSpPr>
            <p:cNvPr id="201" name="Google Shape;201;p17"/>
            <p:cNvSpPr/>
            <p:nvPr/>
          </p:nvSpPr>
          <p:spPr>
            <a:xfrm>
              <a:off x="255850" y="4486875"/>
              <a:ext cx="190200" cy="1902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55850" y="4217525"/>
              <a:ext cx="190200" cy="1902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 flipH="1" rot="10800000">
            <a:off x="0" y="4826062"/>
            <a:ext cx="1777505" cy="317437"/>
          </a:xfrm>
          <a:custGeom>
            <a:rect b="b" l="l" r="r" t="t"/>
            <a:pathLst>
              <a:path extrusionOk="0" h="8573" w="48005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 rot="10800000">
            <a:off x="4056962" y="4"/>
            <a:ext cx="5087030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 flipH="1" rot="10800000">
            <a:off x="3436436" y="4769632"/>
            <a:ext cx="5707382" cy="373867"/>
          </a:xfrm>
          <a:custGeom>
            <a:rect b="b" l="l" r="r" t="t"/>
            <a:pathLst>
              <a:path extrusionOk="0" h="10097" w="154139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18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208" name="Google Shape;208;p18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8"/>
          <p:cNvSpPr/>
          <p:nvPr/>
        </p:nvSpPr>
        <p:spPr>
          <a:xfrm>
            <a:off x="373025" y="20957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8"/>
          <p:cNvGrpSpPr/>
          <p:nvPr/>
        </p:nvGrpSpPr>
        <p:grpSpPr>
          <a:xfrm rot="5400000">
            <a:off x="8044264" y="3249134"/>
            <a:ext cx="1472837" cy="118070"/>
            <a:chOff x="360600" y="4817825"/>
            <a:chExt cx="2219800" cy="125700"/>
          </a:xfrm>
        </p:grpSpPr>
        <p:sp>
          <p:nvSpPr>
            <p:cNvPr id="234" name="Google Shape;234;p18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2" type="title"/>
          </p:nvPr>
        </p:nvSpPr>
        <p:spPr>
          <a:xfrm>
            <a:off x="720000" y="1530413"/>
            <a:ext cx="3560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idx="3" type="title"/>
          </p:nvPr>
        </p:nvSpPr>
        <p:spPr>
          <a:xfrm>
            <a:off x="4863976" y="2893613"/>
            <a:ext cx="3560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1" type="subTitle"/>
          </p:nvPr>
        </p:nvSpPr>
        <p:spPr>
          <a:xfrm>
            <a:off x="4863975" y="3452514"/>
            <a:ext cx="35601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18"/>
          <p:cNvSpPr txBox="1"/>
          <p:nvPr>
            <p:ph idx="4" type="subTitle"/>
          </p:nvPr>
        </p:nvSpPr>
        <p:spPr>
          <a:xfrm>
            <a:off x="720000" y="2089313"/>
            <a:ext cx="35601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/>
          <p:nvPr/>
        </p:nvSpPr>
        <p:spPr>
          <a:xfrm flipH="1">
            <a:off x="2575400" y="4315275"/>
            <a:ext cx="6568597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6" y="309"/>
            <a:ext cx="3996103" cy="421802"/>
          </a:xfrm>
          <a:custGeom>
            <a:rect b="b" l="l" r="r" t="t"/>
            <a:pathLst>
              <a:path extrusionOk="0" h="13170" w="124771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256" name="Google Shape;256;p20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20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267" name="Google Shape;267;p20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20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b="0" i="0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b="0"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"/>
          <p:cNvPicPr preferRelativeResize="0"/>
          <p:nvPr/>
        </p:nvPicPr>
        <p:blipFill rotWithShape="1">
          <a:blip r:embed="rId3">
            <a:alphaModFix/>
          </a:blip>
          <a:srcRect b="0" l="4677" r="4676" t="0"/>
          <a:stretch/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1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324" name="Google Shape;324;p1"/>
            <p:cNvSpPr/>
            <p:nvPr/>
          </p:nvSpPr>
          <p:spPr>
            <a:xfrm>
              <a:off x="240575" y="854375"/>
              <a:ext cx="3985950" cy="4014925"/>
            </a:xfrm>
            <a:custGeom>
              <a:rect b="b" l="l" r="r" t="t"/>
              <a:pathLst>
                <a:path extrusionOk="0" h="160597" w="159438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893850" y="1608100"/>
              <a:ext cx="2001925" cy="1486600"/>
            </a:xfrm>
            <a:custGeom>
              <a:rect b="b" l="l" r="r" t="t"/>
              <a:pathLst>
                <a:path extrusionOk="0" h="59464" w="80077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009775" y="3964900"/>
              <a:ext cx="1145725" cy="201575"/>
            </a:xfrm>
            <a:custGeom>
              <a:rect b="b" l="l" r="r" t="t"/>
              <a:pathLst>
                <a:path extrusionOk="0" h="8063" w="45829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366125" y="1978875"/>
              <a:ext cx="195850" cy="1043550"/>
            </a:xfrm>
            <a:custGeom>
              <a:rect b="b" l="l" r="r" t="t"/>
              <a:pathLst>
                <a:path extrusionOk="0" h="41742" w="7834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"/>
          <p:cNvSpPr/>
          <p:nvPr/>
        </p:nvSpPr>
        <p:spPr>
          <a:xfrm>
            <a:off x="0" y="4315279"/>
            <a:ext cx="5087030" cy="828233"/>
          </a:xfrm>
          <a:custGeom>
            <a:rect b="b" l="l" r="r" t="t"/>
            <a:pathLst>
              <a:path extrusionOk="0" h="25854" w="158796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332" name="Google Shape;332;p1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1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349" name="Google Shape;349;p1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fmla="val 6545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fmla="val 6545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fmla="val 65456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fmla="val 6545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"/>
          <p:cNvSpPr txBox="1"/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" sz="6000">
                <a:solidFill>
                  <a:schemeClr val="dk1"/>
                </a:solidFill>
              </a:rPr>
              <a:t>Library Management System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354" name="Google Shape;354;p1"/>
          <p:cNvSpPr txBox="1"/>
          <p:nvPr>
            <p:ph idx="1" type="subTitle"/>
          </p:nvPr>
        </p:nvSpPr>
        <p:spPr>
          <a:xfrm>
            <a:off x="4251200" y="4029463"/>
            <a:ext cx="4179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Tu Trung Tin – 10421106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Nguyen Ngoc Hoang Nam – 10421042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Cao Thang Long - 10421089</a:t>
            </a:r>
            <a:endParaRPr/>
          </a:p>
        </p:txBody>
      </p:sp>
      <p:sp>
        <p:nvSpPr>
          <p:cNvPr id="355" name="Google Shape;355;p1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1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357" name="Google Shape;357;p1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358" name="Google Shape;358;p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rect b="b" l="l" r="r" t="t"/>
                <a:pathLst>
                  <a:path extrusionOk="0" h="12854" w="15256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rect b="b" l="l" r="r" t="t"/>
                <a:pathLst>
                  <a:path extrusionOk="0" h="12856" w="1522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rect b="b" l="l" r="r" t="t"/>
                <a:pathLst>
                  <a:path extrusionOk="0" h="12740" w="15051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rect b="b" l="l" r="r" t="t"/>
                <a:pathLst>
                  <a:path extrusionOk="0" h="12330" w="14595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rect b="b" l="l" r="r" t="t"/>
                <a:pathLst>
                  <a:path extrusionOk="0" h="12528" w="14899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rect b="b" l="l" r="r" t="t"/>
                <a:pathLst>
                  <a:path extrusionOk="0" h="12231" w="14354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rect b="b" l="l" r="r" t="t"/>
                <a:pathLst>
                  <a:path extrusionOk="0" h="11848" w="13989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rect b="b" l="l" r="r" t="t"/>
                <a:pathLst>
                  <a:path extrusionOk="0" h="11649" w="13936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rect b="b" l="l" r="r" t="t"/>
                <a:pathLst>
                  <a:path extrusionOk="0" h="10874" w="1308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rect b="b" l="l" r="r" t="t"/>
                <a:pathLst>
                  <a:path extrusionOk="0" h="10735" w="1282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rect b="b" l="l" r="r" t="t"/>
                <a:pathLst>
                  <a:path extrusionOk="0" h="9936" w="11794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rect b="b" l="l" r="r" t="t"/>
                <a:pathLst>
                  <a:path extrusionOk="0" h="9652" w="11429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rect b="b" l="l" r="r" t="t"/>
                <a:pathLst>
                  <a:path extrusionOk="0" h="8412" w="9904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rect b="b" l="l" r="r" t="t"/>
                <a:pathLst>
                  <a:path extrusionOk="0" h="7997" w="952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rect b="b" l="l" r="r" t="t"/>
                <a:pathLst>
                  <a:path extrusionOk="0" h="6076" w="7102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rect b="b" l="l" r="r" t="t"/>
                <a:pathLst>
                  <a:path extrusionOk="0" h="5658" w="6665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1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375" name="Google Shape;375;p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rect b="b" l="l" r="r" t="t"/>
                <a:pathLst>
                  <a:path extrusionOk="0" h="12854" w="15256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rect b="b" l="l" r="r" t="t"/>
                <a:pathLst>
                  <a:path extrusionOk="0" h="12856" w="1522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rect b="b" l="l" r="r" t="t"/>
                <a:pathLst>
                  <a:path extrusionOk="0" h="12740" w="15051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rect b="b" l="l" r="r" t="t"/>
                <a:pathLst>
                  <a:path extrusionOk="0" h="12330" w="14595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rect b="b" l="l" r="r" t="t"/>
                <a:pathLst>
                  <a:path extrusionOk="0" h="12528" w="14899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rect b="b" l="l" r="r" t="t"/>
                <a:pathLst>
                  <a:path extrusionOk="0" h="12231" w="14354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rect b="b" l="l" r="r" t="t"/>
                <a:pathLst>
                  <a:path extrusionOk="0" h="11848" w="13989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rect b="b" l="l" r="r" t="t"/>
                <a:pathLst>
                  <a:path extrusionOk="0" h="11649" w="13936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rect b="b" l="l" r="r" t="t"/>
                <a:pathLst>
                  <a:path extrusionOk="0" h="10874" w="1308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rect b="b" l="l" r="r" t="t"/>
                <a:pathLst>
                  <a:path extrusionOk="0" h="10735" w="1282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rect b="b" l="l" r="r" t="t"/>
                <a:pathLst>
                  <a:path extrusionOk="0" h="9936" w="11794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rect b="b" l="l" r="r" t="t"/>
                <a:pathLst>
                  <a:path extrusionOk="0" h="9652" w="11429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rect b="b" l="l" r="r" t="t"/>
                <a:pathLst>
                  <a:path extrusionOk="0" h="8412" w="9904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rect b="b" l="l" r="r" t="t"/>
                <a:pathLst>
                  <a:path extrusionOk="0" h="7997" w="952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rect b="b" l="l" r="r" t="t"/>
                <a:pathLst>
                  <a:path extrusionOk="0" h="6076" w="7102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rect b="b" l="l" r="r" t="t"/>
                <a:pathLst>
                  <a:path extrusionOk="0" h="5658" w="6665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10"/>
          <p:cNvPicPr preferRelativeResize="0"/>
          <p:nvPr/>
        </p:nvPicPr>
        <p:blipFill rotWithShape="1">
          <a:blip r:embed="rId3">
            <a:alphaModFix/>
          </a:blip>
          <a:srcRect b="0" l="9774" r="9773" t="0"/>
          <a:stretch/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10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596" name="Google Shape;596;p10"/>
            <p:cNvSpPr/>
            <p:nvPr/>
          </p:nvSpPr>
          <p:spPr>
            <a:xfrm>
              <a:off x="242125" y="2749200"/>
              <a:ext cx="276800" cy="378425"/>
            </a:xfrm>
            <a:custGeom>
              <a:rect b="b" l="l" r="r" t="t"/>
              <a:pathLst>
                <a:path extrusionOk="0" h="15137" w="11072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254000" y="2950150"/>
              <a:ext cx="2158925" cy="392575"/>
            </a:xfrm>
            <a:custGeom>
              <a:rect b="b" l="l" r="r" t="t"/>
              <a:pathLst>
                <a:path extrusionOk="0" h="15703" w="86357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238125" y="854150"/>
              <a:ext cx="3546125" cy="4010675"/>
            </a:xfrm>
            <a:custGeom>
              <a:rect b="b" l="l" r="r" t="t"/>
              <a:pathLst>
                <a:path extrusionOk="0" h="160427" w="141845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10"/>
          <p:cNvSpPr/>
          <p:nvPr/>
        </p:nvSpPr>
        <p:spPr>
          <a:xfrm flipH="1">
            <a:off x="2853684" y="4928388"/>
            <a:ext cx="6285183" cy="215274"/>
          </a:xfrm>
          <a:custGeom>
            <a:rect b="b" l="l" r="r" t="t"/>
            <a:pathLst>
              <a:path extrusionOk="0" h="6721" w="196228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10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601" name="Google Shape;601;p10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10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605" name="Google Shape;605;p10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10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0"/>
          <p:cNvSpPr txBox="1"/>
          <p:nvPr>
            <p:ph type="title"/>
          </p:nvPr>
        </p:nvSpPr>
        <p:spPr>
          <a:xfrm>
            <a:off x="540384" y="2504253"/>
            <a:ext cx="3709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3. Conclusion</a:t>
            </a:r>
            <a:endParaRPr/>
          </a:p>
        </p:txBody>
      </p:sp>
      <p:grpSp>
        <p:nvGrpSpPr>
          <p:cNvPr id="623" name="Google Shape;623;p10"/>
          <p:cNvGrpSpPr/>
          <p:nvPr/>
        </p:nvGrpSpPr>
        <p:grpSpPr>
          <a:xfrm>
            <a:off x="164650" y="3970856"/>
            <a:ext cx="1116375" cy="805844"/>
            <a:chOff x="1190300" y="3984881"/>
            <a:chExt cx="1116375" cy="805844"/>
          </a:xfrm>
        </p:grpSpPr>
        <p:sp>
          <p:nvSpPr>
            <p:cNvPr id="624" name="Google Shape;624;p10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fmla="val 65456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fmla="val 65456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fmla="val 6545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10"/>
          <p:cNvSpPr/>
          <p:nvPr/>
        </p:nvSpPr>
        <p:spPr>
          <a:xfrm>
            <a:off x="2853675" y="4059625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"/>
          <p:cNvPicPr preferRelativeResize="0"/>
          <p:nvPr/>
        </p:nvPicPr>
        <p:blipFill rotWithShape="1">
          <a:blip r:embed="rId3">
            <a:alphaModFix/>
          </a:blip>
          <a:srcRect b="0" l="35154" r="15857" t="0"/>
          <a:stretch/>
        </p:blipFill>
        <p:spPr>
          <a:xfrm>
            <a:off x="5829875" y="1338000"/>
            <a:ext cx="3314150" cy="3805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2"/>
          <p:cNvGrpSpPr/>
          <p:nvPr/>
        </p:nvGrpSpPr>
        <p:grpSpPr>
          <a:xfrm flipH="1">
            <a:off x="4943577" y="1017493"/>
            <a:ext cx="4200473" cy="4125599"/>
            <a:chOff x="1051700" y="2370725"/>
            <a:chExt cx="2838925" cy="1713075"/>
          </a:xfrm>
        </p:grpSpPr>
        <p:sp>
          <p:nvSpPr>
            <p:cNvPr id="397" name="Google Shape;397;p2"/>
            <p:cNvSpPr/>
            <p:nvPr/>
          </p:nvSpPr>
          <p:spPr>
            <a:xfrm>
              <a:off x="1061975" y="2443475"/>
              <a:ext cx="1530875" cy="309975"/>
            </a:xfrm>
            <a:custGeom>
              <a:rect b="b" l="l" r="r" t="t"/>
              <a:pathLst>
                <a:path extrusionOk="0" h="12399" w="61235">
                  <a:moveTo>
                    <a:pt x="18576" y="0"/>
                  </a:moveTo>
                  <a:cubicBezTo>
                    <a:pt x="16888" y="0"/>
                    <a:pt x="15201" y="104"/>
                    <a:pt x="13525" y="356"/>
                  </a:cubicBezTo>
                  <a:cubicBezTo>
                    <a:pt x="11187" y="695"/>
                    <a:pt x="8930" y="1310"/>
                    <a:pt x="6816" y="2407"/>
                  </a:cubicBezTo>
                  <a:cubicBezTo>
                    <a:pt x="3676" y="4040"/>
                    <a:pt x="1490" y="6529"/>
                    <a:pt x="268" y="9847"/>
                  </a:cubicBezTo>
                  <a:cubicBezTo>
                    <a:pt x="206" y="10017"/>
                    <a:pt x="0" y="10222"/>
                    <a:pt x="214" y="10436"/>
                  </a:cubicBezTo>
                  <a:cubicBezTo>
                    <a:pt x="2008" y="8581"/>
                    <a:pt x="4175" y="7332"/>
                    <a:pt x="6557" y="6413"/>
                  </a:cubicBezTo>
                  <a:cubicBezTo>
                    <a:pt x="10242" y="5003"/>
                    <a:pt x="14096" y="4450"/>
                    <a:pt x="18003" y="4254"/>
                  </a:cubicBezTo>
                  <a:cubicBezTo>
                    <a:pt x="19132" y="4199"/>
                    <a:pt x="20259" y="4173"/>
                    <a:pt x="21385" y="4173"/>
                  </a:cubicBezTo>
                  <a:cubicBezTo>
                    <a:pt x="26298" y="4173"/>
                    <a:pt x="31178" y="4669"/>
                    <a:pt x="36041" y="5432"/>
                  </a:cubicBezTo>
                  <a:cubicBezTo>
                    <a:pt x="40234" y="6092"/>
                    <a:pt x="44383" y="6966"/>
                    <a:pt x="48504" y="7992"/>
                  </a:cubicBezTo>
                  <a:cubicBezTo>
                    <a:pt x="52126" y="8893"/>
                    <a:pt x="55686" y="9972"/>
                    <a:pt x="59111" y="11480"/>
                  </a:cubicBezTo>
                  <a:cubicBezTo>
                    <a:pt x="59816" y="11783"/>
                    <a:pt x="60485" y="12185"/>
                    <a:pt x="61234" y="12399"/>
                  </a:cubicBezTo>
                  <a:cubicBezTo>
                    <a:pt x="61136" y="12185"/>
                    <a:pt x="60913" y="12122"/>
                    <a:pt x="60735" y="12015"/>
                  </a:cubicBezTo>
                  <a:cubicBezTo>
                    <a:pt x="59174" y="11132"/>
                    <a:pt x="57586" y="10320"/>
                    <a:pt x="55944" y="9607"/>
                  </a:cubicBezTo>
                  <a:cubicBezTo>
                    <a:pt x="47701" y="6029"/>
                    <a:pt x="39244" y="3094"/>
                    <a:pt x="30430" y="1310"/>
                  </a:cubicBezTo>
                  <a:cubicBezTo>
                    <a:pt x="27575" y="730"/>
                    <a:pt x="24694" y="311"/>
                    <a:pt x="21786" y="115"/>
                  </a:cubicBezTo>
                  <a:cubicBezTo>
                    <a:pt x="20716" y="42"/>
                    <a:pt x="19646" y="0"/>
                    <a:pt x="18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285500" y="3860750"/>
              <a:ext cx="765225" cy="174000"/>
            </a:xfrm>
            <a:custGeom>
              <a:rect b="b" l="l" r="r" t="t"/>
              <a:pathLst>
                <a:path extrusionOk="0" h="6960" w="30609">
                  <a:moveTo>
                    <a:pt x="30439" y="1"/>
                  </a:moveTo>
                  <a:lnTo>
                    <a:pt x="30439" y="1"/>
                  </a:lnTo>
                  <a:cubicBezTo>
                    <a:pt x="29779" y="661"/>
                    <a:pt x="29038" y="1214"/>
                    <a:pt x="28235" y="1687"/>
                  </a:cubicBezTo>
                  <a:cubicBezTo>
                    <a:pt x="26728" y="2588"/>
                    <a:pt x="25086" y="3168"/>
                    <a:pt x="23391" y="3614"/>
                  </a:cubicBezTo>
                  <a:cubicBezTo>
                    <a:pt x="20296" y="4425"/>
                    <a:pt x="17129" y="4773"/>
                    <a:pt x="13944" y="5005"/>
                  </a:cubicBezTo>
                  <a:cubicBezTo>
                    <a:pt x="9519" y="5326"/>
                    <a:pt x="5076" y="5451"/>
                    <a:pt x="643" y="5576"/>
                  </a:cubicBezTo>
                  <a:cubicBezTo>
                    <a:pt x="446" y="5630"/>
                    <a:pt x="259" y="5683"/>
                    <a:pt x="0" y="5755"/>
                  </a:cubicBezTo>
                  <a:cubicBezTo>
                    <a:pt x="937" y="5862"/>
                    <a:pt x="1793" y="5969"/>
                    <a:pt x="2650" y="6058"/>
                  </a:cubicBezTo>
                  <a:cubicBezTo>
                    <a:pt x="5246" y="6308"/>
                    <a:pt x="7842" y="6584"/>
                    <a:pt x="10447" y="6754"/>
                  </a:cubicBezTo>
                  <a:cubicBezTo>
                    <a:pt x="12155" y="6872"/>
                    <a:pt x="13863" y="6960"/>
                    <a:pt x="15571" y="6960"/>
                  </a:cubicBezTo>
                  <a:cubicBezTo>
                    <a:pt x="17092" y="6960"/>
                    <a:pt x="18614" y="6890"/>
                    <a:pt x="20135" y="6709"/>
                  </a:cubicBezTo>
                  <a:cubicBezTo>
                    <a:pt x="21892" y="6504"/>
                    <a:pt x="23623" y="6138"/>
                    <a:pt x="25256" y="5425"/>
                  </a:cubicBezTo>
                  <a:cubicBezTo>
                    <a:pt x="27539" y="4434"/>
                    <a:pt x="29279" y="2873"/>
                    <a:pt x="30323" y="580"/>
                  </a:cubicBezTo>
                  <a:cubicBezTo>
                    <a:pt x="30403" y="402"/>
                    <a:pt x="30608" y="233"/>
                    <a:pt x="3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592375" y="2753200"/>
              <a:ext cx="4675" cy="3375"/>
            </a:xfrm>
            <a:custGeom>
              <a:rect b="b" l="l" r="r" t="t"/>
              <a:pathLst>
                <a:path extrusionOk="0" h="135" w="187">
                  <a:moveTo>
                    <a:pt x="52" y="0"/>
                  </a:moveTo>
                  <a:cubicBezTo>
                    <a:pt x="35" y="0"/>
                    <a:pt x="18" y="1"/>
                    <a:pt x="1" y="1"/>
                  </a:cubicBezTo>
                  <a:cubicBezTo>
                    <a:pt x="1" y="99"/>
                    <a:pt x="81" y="108"/>
                    <a:pt x="143" y="135"/>
                  </a:cubicBezTo>
                  <a:cubicBezTo>
                    <a:pt x="187" y="12"/>
                    <a:pt x="125" y="0"/>
                    <a:pt x="52" y="0"/>
                  </a:cubicBezTo>
                  <a:close/>
                </a:path>
              </a:pathLst>
            </a:custGeom>
            <a:solidFill>
              <a:srgbClr val="6D3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051700" y="2370725"/>
              <a:ext cx="2838925" cy="1713075"/>
            </a:xfrm>
            <a:custGeom>
              <a:rect b="b" l="l" r="r" t="t"/>
              <a:pathLst>
                <a:path extrusionOk="0" h="68523" w="113557">
                  <a:moveTo>
                    <a:pt x="1" y="0"/>
                  </a:moveTo>
                  <a:lnTo>
                    <a:pt x="1" y="13873"/>
                  </a:lnTo>
                  <a:cubicBezTo>
                    <a:pt x="269" y="13766"/>
                    <a:pt x="483" y="13596"/>
                    <a:pt x="625" y="13346"/>
                  </a:cubicBezTo>
                  <a:cubicBezTo>
                    <a:pt x="697" y="13079"/>
                    <a:pt x="813" y="12847"/>
                    <a:pt x="956" y="12650"/>
                  </a:cubicBezTo>
                  <a:cubicBezTo>
                    <a:pt x="1072" y="12410"/>
                    <a:pt x="1232" y="12178"/>
                    <a:pt x="1330" y="11937"/>
                  </a:cubicBezTo>
                  <a:cubicBezTo>
                    <a:pt x="1857" y="10625"/>
                    <a:pt x="2651" y="9466"/>
                    <a:pt x="3596" y="8422"/>
                  </a:cubicBezTo>
                  <a:cubicBezTo>
                    <a:pt x="5612" y="6209"/>
                    <a:pt x="8182" y="4934"/>
                    <a:pt x="11018" y="4175"/>
                  </a:cubicBezTo>
                  <a:cubicBezTo>
                    <a:pt x="13572" y="3487"/>
                    <a:pt x="16163" y="3204"/>
                    <a:pt x="18795" y="3204"/>
                  </a:cubicBezTo>
                  <a:cubicBezTo>
                    <a:pt x="19335" y="3204"/>
                    <a:pt x="19877" y="3216"/>
                    <a:pt x="20421" y="3239"/>
                  </a:cubicBezTo>
                  <a:cubicBezTo>
                    <a:pt x="22598" y="3328"/>
                    <a:pt x="24757" y="3506"/>
                    <a:pt x="26907" y="3819"/>
                  </a:cubicBezTo>
                  <a:cubicBezTo>
                    <a:pt x="32393" y="4639"/>
                    <a:pt x="37755" y="6031"/>
                    <a:pt x="43027" y="7744"/>
                  </a:cubicBezTo>
                  <a:cubicBezTo>
                    <a:pt x="46836" y="8984"/>
                    <a:pt x="50592" y="10393"/>
                    <a:pt x="54286" y="11946"/>
                  </a:cubicBezTo>
                  <a:cubicBezTo>
                    <a:pt x="55044" y="12258"/>
                    <a:pt x="55802" y="12570"/>
                    <a:pt x="56560" y="12900"/>
                  </a:cubicBezTo>
                  <a:cubicBezTo>
                    <a:pt x="58309" y="13578"/>
                    <a:pt x="59995" y="14417"/>
                    <a:pt x="61645" y="15309"/>
                  </a:cubicBezTo>
                  <a:lnTo>
                    <a:pt x="61628" y="15300"/>
                  </a:lnTo>
                  <a:lnTo>
                    <a:pt x="61628" y="15300"/>
                  </a:lnTo>
                  <a:cubicBezTo>
                    <a:pt x="61681" y="15336"/>
                    <a:pt x="61761" y="15345"/>
                    <a:pt x="61770" y="15434"/>
                  </a:cubicBezTo>
                  <a:cubicBezTo>
                    <a:pt x="62270" y="15808"/>
                    <a:pt x="62859" y="16031"/>
                    <a:pt x="63403" y="16326"/>
                  </a:cubicBezTo>
                  <a:cubicBezTo>
                    <a:pt x="69665" y="19707"/>
                    <a:pt x="74795" y="24283"/>
                    <a:pt x="78408" y="30466"/>
                  </a:cubicBezTo>
                  <a:cubicBezTo>
                    <a:pt x="80540" y="34105"/>
                    <a:pt x="81869" y="38040"/>
                    <a:pt x="82521" y="42215"/>
                  </a:cubicBezTo>
                  <a:cubicBezTo>
                    <a:pt x="82931" y="44918"/>
                    <a:pt x="82976" y="47621"/>
                    <a:pt x="82860" y="50333"/>
                  </a:cubicBezTo>
                  <a:cubicBezTo>
                    <a:pt x="82788" y="51822"/>
                    <a:pt x="82628" y="53303"/>
                    <a:pt x="82333" y="54758"/>
                  </a:cubicBezTo>
                  <a:cubicBezTo>
                    <a:pt x="81959" y="56613"/>
                    <a:pt x="81138" y="58246"/>
                    <a:pt x="79791" y="59602"/>
                  </a:cubicBezTo>
                  <a:cubicBezTo>
                    <a:pt x="79675" y="59878"/>
                    <a:pt x="79523" y="60119"/>
                    <a:pt x="79345" y="60333"/>
                  </a:cubicBezTo>
                  <a:cubicBezTo>
                    <a:pt x="78051" y="62697"/>
                    <a:pt x="76080" y="64249"/>
                    <a:pt x="73537" y="65133"/>
                  </a:cubicBezTo>
                  <a:cubicBezTo>
                    <a:pt x="71111" y="65962"/>
                    <a:pt x="68577" y="66194"/>
                    <a:pt x="66043" y="66283"/>
                  </a:cubicBezTo>
                  <a:cubicBezTo>
                    <a:pt x="65634" y="66297"/>
                    <a:pt x="65224" y="66304"/>
                    <a:pt x="64814" y="66304"/>
                  </a:cubicBezTo>
                  <a:cubicBezTo>
                    <a:pt x="62583" y="66304"/>
                    <a:pt x="60352" y="66116"/>
                    <a:pt x="58122" y="65936"/>
                  </a:cubicBezTo>
                  <a:cubicBezTo>
                    <a:pt x="56320" y="65793"/>
                    <a:pt x="54535" y="65588"/>
                    <a:pt x="52733" y="65427"/>
                  </a:cubicBezTo>
                  <a:cubicBezTo>
                    <a:pt x="52626" y="65418"/>
                    <a:pt x="52510" y="65418"/>
                    <a:pt x="52403" y="65409"/>
                  </a:cubicBezTo>
                  <a:cubicBezTo>
                    <a:pt x="52200" y="65423"/>
                    <a:pt x="51995" y="65430"/>
                    <a:pt x="51790" y="65430"/>
                  </a:cubicBezTo>
                  <a:cubicBezTo>
                    <a:pt x="51309" y="65430"/>
                    <a:pt x="50824" y="65388"/>
                    <a:pt x="50342" y="65275"/>
                  </a:cubicBezTo>
                  <a:cubicBezTo>
                    <a:pt x="50289" y="65266"/>
                    <a:pt x="50226" y="65266"/>
                    <a:pt x="50173" y="65258"/>
                  </a:cubicBezTo>
                  <a:cubicBezTo>
                    <a:pt x="50093" y="65249"/>
                    <a:pt x="50021" y="65222"/>
                    <a:pt x="49977" y="65168"/>
                  </a:cubicBezTo>
                  <a:cubicBezTo>
                    <a:pt x="49821" y="65136"/>
                    <a:pt x="49665" y="65123"/>
                    <a:pt x="49509" y="65123"/>
                  </a:cubicBezTo>
                  <a:cubicBezTo>
                    <a:pt x="49326" y="65123"/>
                    <a:pt x="49143" y="65140"/>
                    <a:pt x="48960" y="65159"/>
                  </a:cubicBezTo>
                  <a:cubicBezTo>
                    <a:pt x="47354" y="65338"/>
                    <a:pt x="45730" y="65329"/>
                    <a:pt x="44116" y="65427"/>
                  </a:cubicBezTo>
                  <a:cubicBezTo>
                    <a:pt x="42376" y="65525"/>
                    <a:pt x="40636" y="65668"/>
                    <a:pt x="38888" y="65766"/>
                  </a:cubicBezTo>
                  <a:cubicBezTo>
                    <a:pt x="37237" y="65864"/>
                    <a:pt x="35578" y="66034"/>
                    <a:pt x="33928" y="66212"/>
                  </a:cubicBezTo>
                  <a:cubicBezTo>
                    <a:pt x="31724" y="66444"/>
                    <a:pt x="29530" y="66747"/>
                    <a:pt x="27344" y="67131"/>
                  </a:cubicBezTo>
                  <a:cubicBezTo>
                    <a:pt x="25301" y="67488"/>
                    <a:pt x="23276" y="67898"/>
                    <a:pt x="21269" y="68398"/>
                  </a:cubicBezTo>
                  <a:cubicBezTo>
                    <a:pt x="21171" y="68424"/>
                    <a:pt x="21072" y="68478"/>
                    <a:pt x="20974" y="68523"/>
                  </a:cubicBezTo>
                  <a:lnTo>
                    <a:pt x="113557" y="68523"/>
                  </a:lnTo>
                  <a:lnTo>
                    <a:pt x="113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2"/>
          <p:cNvGrpSpPr/>
          <p:nvPr/>
        </p:nvGrpSpPr>
        <p:grpSpPr>
          <a:xfrm rot="9000030">
            <a:off x="6146544" y="1101153"/>
            <a:ext cx="473195" cy="1393452"/>
            <a:chOff x="6299050" y="981775"/>
            <a:chExt cx="582600" cy="1715625"/>
          </a:xfrm>
        </p:grpSpPr>
        <p:grpSp>
          <p:nvGrpSpPr>
            <p:cNvPr id="402" name="Google Shape;402;p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403" name="Google Shape;403;p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6" name="Google Shape;406;p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2"/>
          <p:cNvSpPr/>
          <p:nvPr/>
        </p:nvSpPr>
        <p:spPr>
          <a:xfrm>
            <a:off x="5398325" y="3554625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"/>
          <p:cNvSpPr txBox="1"/>
          <p:nvPr>
            <p:ph type="title"/>
          </p:nvPr>
        </p:nvSpPr>
        <p:spPr>
          <a:xfrm>
            <a:off x="720000" y="539400"/>
            <a:ext cx="3985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09" name="Google Shape;409;p2"/>
          <p:cNvSpPr txBox="1"/>
          <p:nvPr>
            <p:ph idx="2" type="title"/>
          </p:nvPr>
        </p:nvSpPr>
        <p:spPr>
          <a:xfrm>
            <a:off x="719985" y="1907809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0" name="Google Shape;410;p2"/>
          <p:cNvSpPr txBox="1"/>
          <p:nvPr>
            <p:ph idx="1" type="subTitle"/>
          </p:nvPr>
        </p:nvSpPr>
        <p:spPr>
          <a:xfrm>
            <a:off x="719985" y="2435504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Give a brief intro about the project</a:t>
            </a:r>
            <a:endParaRPr/>
          </a:p>
        </p:txBody>
      </p:sp>
      <p:sp>
        <p:nvSpPr>
          <p:cNvPr id="411" name="Google Shape;411;p2"/>
          <p:cNvSpPr txBox="1"/>
          <p:nvPr>
            <p:ph idx="3" type="title"/>
          </p:nvPr>
        </p:nvSpPr>
        <p:spPr>
          <a:xfrm>
            <a:off x="3059133" y="1907809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412" name="Google Shape;412;p2"/>
          <p:cNvSpPr txBox="1"/>
          <p:nvPr>
            <p:ph idx="4" type="subTitle"/>
          </p:nvPr>
        </p:nvSpPr>
        <p:spPr>
          <a:xfrm>
            <a:off x="3059135" y="2435504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 through all the things in the project</a:t>
            </a:r>
            <a:endParaRPr/>
          </a:p>
        </p:txBody>
      </p:sp>
      <p:sp>
        <p:nvSpPr>
          <p:cNvPr id="413" name="Google Shape;413;p2"/>
          <p:cNvSpPr txBox="1"/>
          <p:nvPr>
            <p:ph idx="7" type="title"/>
          </p:nvPr>
        </p:nvSpPr>
        <p:spPr>
          <a:xfrm>
            <a:off x="1926420" y="3598203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4" name="Google Shape;414;p2"/>
          <p:cNvSpPr txBox="1"/>
          <p:nvPr>
            <p:ph idx="8" type="subTitle"/>
          </p:nvPr>
        </p:nvSpPr>
        <p:spPr>
          <a:xfrm>
            <a:off x="1926419" y="4125898"/>
            <a:ext cx="164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Give a conclusion to the project</a:t>
            </a:r>
            <a:endParaRPr/>
          </a:p>
        </p:txBody>
      </p:sp>
      <p:sp>
        <p:nvSpPr>
          <p:cNvPr id="415" name="Google Shape;415;p2"/>
          <p:cNvSpPr txBox="1"/>
          <p:nvPr>
            <p:ph idx="9" type="title"/>
          </p:nvPr>
        </p:nvSpPr>
        <p:spPr>
          <a:xfrm>
            <a:off x="1319785" y="1345763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2"/>
          <p:cNvSpPr txBox="1"/>
          <p:nvPr>
            <p:ph idx="13" type="title"/>
          </p:nvPr>
        </p:nvSpPr>
        <p:spPr>
          <a:xfrm>
            <a:off x="3625681" y="1345763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7" name="Google Shape;417;p2"/>
          <p:cNvSpPr txBox="1"/>
          <p:nvPr>
            <p:ph idx="15" type="title"/>
          </p:nvPr>
        </p:nvSpPr>
        <p:spPr>
          <a:xfrm>
            <a:off x="2492966" y="3047318"/>
            <a:ext cx="446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18" name="Google Shape;418;p2"/>
          <p:cNvGrpSpPr/>
          <p:nvPr/>
        </p:nvGrpSpPr>
        <p:grpSpPr>
          <a:xfrm flipH="1">
            <a:off x="7164968" y="591334"/>
            <a:ext cx="643965" cy="374338"/>
            <a:chOff x="7258080" y="539396"/>
            <a:chExt cx="643965" cy="374338"/>
          </a:xfrm>
        </p:grpSpPr>
        <p:grpSp>
          <p:nvGrpSpPr>
            <p:cNvPr id="419" name="Google Shape;419;p2"/>
            <p:cNvGrpSpPr/>
            <p:nvPr/>
          </p:nvGrpSpPr>
          <p:grpSpPr>
            <a:xfrm>
              <a:off x="7258080" y="539396"/>
              <a:ext cx="374640" cy="374338"/>
              <a:chOff x="3285550" y="1349075"/>
              <a:chExt cx="496475" cy="496075"/>
            </a:xfrm>
          </p:grpSpPr>
          <p:sp>
            <p:nvSpPr>
              <p:cNvPr id="420" name="Google Shape;420;p2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rect b="b" l="l" r="r" t="t"/>
                <a:pathLst>
                  <a:path extrusionOk="0" h="12854" w="15256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rect b="b" l="l" r="r" t="t"/>
                <a:pathLst>
                  <a:path extrusionOk="0" h="12856" w="1522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rect b="b" l="l" r="r" t="t"/>
                <a:pathLst>
                  <a:path extrusionOk="0" h="12740" w="15051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rect b="b" l="l" r="r" t="t"/>
                <a:pathLst>
                  <a:path extrusionOk="0" h="12330" w="14595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rect b="b" l="l" r="r" t="t"/>
                <a:pathLst>
                  <a:path extrusionOk="0" h="12528" w="14899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rect b="b" l="l" r="r" t="t"/>
                <a:pathLst>
                  <a:path extrusionOk="0" h="12231" w="14354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rect b="b" l="l" r="r" t="t"/>
                <a:pathLst>
                  <a:path extrusionOk="0" h="11848" w="13989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rect b="b" l="l" r="r" t="t"/>
                <a:pathLst>
                  <a:path extrusionOk="0" h="11649" w="13936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rect b="b" l="l" r="r" t="t"/>
                <a:pathLst>
                  <a:path extrusionOk="0" h="10874" w="1308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rect b="b" l="l" r="r" t="t"/>
                <a:pathLst>
                  <a:path extrusionOk="0" h="10735" w="1282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rect b="b" l="l" r="r" t="t"/>
                <a:pathLst>
                  <a:path extrusionOk="0" h="9936" w="11794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rect b="b" l="l" r="r" t="t"/>
                <a:pathLst>
                  <a:path extrusionOk="0" h="9652" w="11429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rect b="b" l="l" r="r" t="t"/>
                <a:pathLst>
                  <a:path extrusionOk="0" h="8412" w="9904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rect b="b" l="l" r="r" t="t"/>
                <a:pathLst>
                  <a:path extrusionOk="0" h="7997" w="952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rect b="b" l="l" r="r" t="t"/>
                <a:pathLst>
                  <a:path extrusionOk="0" h="6076" w="7102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rect b="b" l="l" r="r" t="t"/>
                <a:pathLst>
                  <a:path extrusionOk="0" h="5658" w="6665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"/>
            <p:cNvGrpSpPr/>
            <p:nvPr/>
          </p:nvGrpSpPr>
          <p:grpSpPr>
            <a:xfrm>
              <a:off x="7527405" y="539396"/>
              <a:ext cx="374640" cy="374338"/>
              <a:chOff x="3285550" y="1349075"/>
              <a:chExt cx="496475" cy="496075"/>
            </a:xfrm>
          </p:grpSpPr>
          <p:sp>
            <p:nvSpPr>
              <p:cNvPr id="437" name="Google Shape;437;p2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rect b="b" l="l" r="r" t="t"/>
                <a:pathLst>
                  <a:path extrusionOk="0" h="12854" w="15256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rect b="b" l="l" r="r" t="t"/>
                <a:pathLst>
                  <a:path extrusionOk="0" h="12856" w="1522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rect b="b" l="l" r="r" t="t"/>
                <a:pathLst>
                  <a:path extrusionOk="0" h="12740" w="15051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rect b="b" l="l" r="r" t="t"/>
                <a:pathLst>
                  <a:path extrusionOk="0" h="12330" w="14595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rect b="b" l="l" r="r" t="t"/>
                <a:pathLst>
                  <a:path extrusionOk="0" h="12528" w="14899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rect b="b" l="l" r="r" t="t"/>
                <a:pathLst>
                  <a:path extrusionOk="0" h="12231" w="14354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rect b="b" l="l" r="r" t="t"/>
                <a:pathLst>
                  <a:path extrusionOk="0" h="11848" w="13989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rect b="b" l="l" r="r" t="t"/>
                <a:pathLst>
                  <a:path extrusionOk="0" h="11649" w="13936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rect b="b" l="l" r="r" t="t"/>
                <a:pathLst>
                  <a:path extrusionOk="0" h="10874" w="1308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rect b="b" l="l" r="r" t="t"/>
                <a:pathLst>
                  <a:path extrusionOk="0" h="10735" w="1282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rect b="b" l="l" r="r" t="t"/>
                <a:pathLst>
                  <a:path extrusionOk="0" h="9936" w="11794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rect b="b" l="l" r="r" t="t"/>
                <a:pathLst>
                  <a:path extrusionOk="0" h="9652" w="11429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rect b="b" l="l" r="r" t="t"/>
                <a:pathLst>
                  <a:path extrusionOk="0" h="8412" w="9904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rect b="b" l="l" r="r" t="t"/>
                <a:pathLst>
                  <a:path extrusionOk="0" h="7997" w="952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rect b="b" l="l" r="r" t="t"/>
                <a:pathLst>
                  <a:path extrusionOk="0" h="6076" w="7102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rect b="b" l="l" r="r" t="t"/>
                <a:pathLst>
                  <a:path extrusionOk="0" h="5658" w="6665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"/>
          <p:cNvPicPr preferRelativeResize="0"/>
          <p:nvPr/>
        </p:nvPicPr>
        <p:blipFill rotWithShape="1">
          <a:blip r:embed="rId3">
            <a:alphaModFix/>
          </a:blip>
          <a:srcRect b="0" l="9774" r="9773" t="0"/>
          <a:stretch/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3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459" name="Google Shape;459;p3"/>
            <p:cNvSpPr/>
            <p:nvPr/>
          </p:nvSpPr>
          <p:spPr>
            <a:xfrm>
              <a:off x="242125" y="2749200"/>
              <a:ext cx="276800" cy="378425"/>
            </a:xfrm>
            <a:custGeom>
              <a:rect b="b" l="l" r="r" t="t"/>
              <a:pathLst>
                <a:path extrusionOk="0" h="15137" w="11072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254000" y="2950150"/>
              <a:ext cx="2158925" cy="392575"/>
            </a:xfrm>
            <a:custGeom>
              <a:rect b="b" l="l" r="r" t="t"/>
              <a:pathLst>
                <a:path extrusionOk="0" h="15703" w="86357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38125" y="854150"/>
              <a:ext cx="3546125" cy="4010675"/>
            </a:xfrm>
            <a:custGeom>
              <a:rect b="b" l="l" r="r" t="t"/>
              <a:pathLst>
                <a:path extrusionOk="0" h="160427" w="141845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3"/>
          <p:cNvSpPr/>
          <p:nvPr/>
        </p:nvSpPr>
        <p:spPr>
          <a:xfrm flipH="1">
            <a:off x="2853684" y="4928388"/>
            <a:ext cx="6285183" cy="215274"/>
          </a:xfrm>
          <a:custGeom>
            <a:rect b="b" l="l" r="r" t="t"/>
            <a:pathLst>
              <a:path extrusionOk="0" h="6721" w="196228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3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464" name="Google Shape;464;p3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468" name="Google Shape;468;p3"/>
            <p:cNvSpPr/>
            <p:nvPr/>
          </p:nvSpPr>
          <p:spPr>
            <a:xfrm>
              <a:off x="3335950" y="1428050"/>
              <a:ext cx="381400" cy="321350"/>
            </a:xfrm>
            <a:custGeom>
              <a:rect b="b" l="l" r="r" t="t"/>
              <a:pathLst>
                <a:path extrusionOk="0" h="12854" w="15256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3354900" y="1449625"/>
              <a:ext cx="380500" cy="321400"/>
            </a:xfrm>
            <a:custGeom>
              <a:rect b="b" l="l" r="r" t="t"/>
              <a:pathLst>
                <a:path extrusionOk="0" h="12856" w="1522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319225" y="1407925"/>
              <a:ext cx="376275" cy="318500"/>
            </a:xfrm>
            <a:custGeom>
              <a:rect b="b" l="l" r="r" t="t"/>
              <a:pathLst>
                <a:path extrusionOk="0" h="12740" w="15051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305400" y="1388750"/>
              <a:ext cx="364875" cy="308250"/>
            </a:xfrm>
            <a:custGeom>
              <a:rect b="b" l="l" r="r" t="t"/>
              <a:pathLst>
                <a:path extrusionOk="0" h="12330" w="14595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378325" y="1476850"/>
              <a:ext cx="372475" cy="313200"/>
            </a:xfrm>
            <a:custGeom>
              <a:rect b="b" l="l" r="r" t="t"/>
              <a:pathLst>
                <a:path extrusionOk="0" h="12528" w="14899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401750" y="1501825"/>
              <a:ext cx="358850" cy="305775"/>
            </a:xfrm>
            <a:custGeom>
              <a:rect b="b" l="l" r="r" t="t"/>
              <a:pathLst>
                <a:path extrusionOk="0" h="12231" w="14354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293800" y="1370900"/>
              <a:ext cx="349725" cy="296200"/>
            </a:xfrm>
            <a:custGeom>
              <a:rect b="b" l="l" r="r" t="t"/>
              <a:pathLst>
                <a:path extrusionOk="0" h="11848" w="13989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425375" y="1531700"/>
              <a:ext cx="348400" cy="291225"/>
            </a:xfrm>
            <a:custGeom>
              <a:rect b="b" l="l" r="r" t="t"/>
              <a:pathLst>
                <a:path extrusionOk="0" h="11649" w="13936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286650" y="1363575"/>
              <a:ext cx="327000" cy="271850"/>
            </a:xfrm>
            <a:custGeom>
              <a:rect b="b" l="l" r="r" t="t"/>
              <a:pathLst>
                <a:path extrusionOk="0" h="10874" w="1308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460175" y="1564050"/>
              <a:ext cx="320500" cy="268375"/>
            </a:xfrm>
            <a:custGeom>
              <a:rect b="b" l="l" r="r" t="t"/>
              <a:pathLst>
                <a:path extrusionOk="0" h="10735" w="1282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285550" y="1353125"/>
              <a:ext cx="294850" cy="248400"/>
            </a:xfrm>
            <a:custGeom>
              <a:rect b="b" l="l" r="r" t="t"/>
              <a:pathLst>
                <a:path extrusionOk="0" h="9936" w="11794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496300" y="1601500"/>
              <a:ext cx="285725" cy="241300"/>
            </a:xfrm>
            <a:custGeom>
              <a:rect b="b" l="l" r="r" t="t"/>
              <a:pathLst>
                <a:path extrusionOk="0" h="9652" w="11429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289550" y="1349075"/>
              <a:ext cx="247600" cy="210300"/>
            </a:xfrm>
            <a:custGeom>
              <a:rect b="b" l="l" r="r" t="t"/>
              <a:pathLst>
                <a:path extrusionOk="0" h="8412" w="9904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538900" y="1645225"/>
              <a:ext cx="238000" cy="199925"/>
            </a:xfrm>
            <a:custGeom>
              <a:rect b="b" l="l" r="r" t="t"/>
              <a:pathLst>
                <a:path extrusionOk="0" h="7997" w="952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302275" y="1356400"/>
              <a:ext cx="177550" cy="151900"/>
            </a:xfrm>
            <a:custGeom>
              <a:rect b="b" l="l" r="r" t="t"/>
              <a:pathLst>
                <a:path extrusionOk="0" h="6076" w="7102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592875" y="1695625"/>
              <a:ext cx="166625" cy="141450"/>
            </a:xfrm>
            <a:custGeom>
              <a:rect b="b" l="l" r="r" t="t"/>
              <a:pathLst>
                <a:path extrusionOk="0" h="5658" w="6665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3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"/>
          <p:cNvSpPr txBox="1"/>
          <p:nvPr>
            <p:ph type="title"/>
          </p:nvPr>
        </p:nvSpPr>
        <p:spPr>
          <a:xfrm>
            <a:off x="559800" y="2267921"/>
            <a:ext cx="3709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1. INTRODUCTION</a:t>
            </a:r>
            <a:endParaRPr/>
          </a:p>
        </p:txBody>
      </p:sp>
      <p:grpSp>
        <p:nvGrpSpPr>
          <p:cNvPr id="486" name="Google Shape;486;p3"/>
          <p:cNvGrpSpPr/>
          <p:nvPr/>
        </p:nvGrpSpPr>
        <p:grpSpPr>
          <a:xfrm>
            <a:off x="164650" y="3970856"/>
            <a:ext cx="1116375" cy="805844"/>
            <a:chOff x="1190300" y="3984881"/>
            <a:chExt cx="1116375" cy="805844"/>
          </a:xfrm>
        </p:grpSpPr>
        <p:sp>
          <p:nvSpPr>
            <p:cNvPr id="487" name="Google Shape;487;p3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fmla="val 65456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fmla="val 65456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fmla="val 6545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3"/>
          <p:cNvSpPr/>
          <p:nvPr/>
        </p:nvSpPr>
        <p:spPr>
          <a:xfrm>
            <a:off x="2853675" y="4059625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"/>
          <p:cNvSpPr txBox="1"/>
          <p:nvPr>
            <p:ph type="title"/>
          </p:nvPr>
        </p:nvSpPr>
        <p:spPr>
          <a:xfrm>
            <a:off x="729925" y="360829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2. Project Design</a:t>
            </a:r>
            <a:endParaRPr/>
          </a:p>
        </p:txBody>
      </p:sp>
      <p:sp>
        <p:nvSpPr>
          <p:cNvPr id="500" name="Google Shape;500;p4"/>
          <p:cNvSpPr txBox="1"/>
          <p:nvPr>
            <p:ph idx="2" type="title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01" name="Google Shape;501;p4"/>
          <p:cNvSpPr txBox="1"/>
          <p:nvPr>
            <p:ph idx="3" type="title"/>
          </p:nvPr>
        </p:nvSpPr>
        <p:spPr>
          <a:xfrm>
            <a:off x="3419218" y="27107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502" name="Google Shape;502;p4"/>
          <p:cNvSpPr txBox="1"/>
          <p:nvPr>
            <p:ph idx="5" type="title"/>
          </p:nvPr>
        </p:nvSpPr>
        <p:spPr>
          <a:xfrm>
            <a:off x="6118444" y="27107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503" name="Google Shape;503;p4"/>
          <p:cNvSpPr/>
          <p:nvPr/>
        </p:nvSpPr>
        <p:spPr>
          <a:xfrm>
            <a:off x="1556247" y="1917299"/>
            <a:ext cx="633014" cy="602297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"/>
          <p:cNvSpPr/>
          <p:nvPr/>
        </p:nvSpPr>
        <p:spPr>
          <a:xfrm>
            <a:off x="4255497" y="1917299"/>
            <a:ext cx="633014" cy="602297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"/>
          <p:cNvSpPr/>
          <p:nvPr/>
        </p:nvSpPr>
        <p:spPr>
          <a:xfrm>
            <a:off x="6954747" y="1917299"/>
            <a:ext cx="633014" cy="602297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"/>
          <p:cNvGrpSpPr/>
          <p:nvPr/>
        </p:nvGrpSpPr>
        <p:grpSpPr>
          <a:xfrm>
            <a:off x="7100982" y="2089287"/>
            <a:ext cx="339253" cy="258369"/>
            <a:chOff x="3271200" y="3863875"/>
            <a:chExt cx="481825" cy="366950"/>
          </a:xfrm>
        </p:grpSpPr>
        <p:sp>
          <p:nvSpPr>
            <p:cNvPr id="507" name="Google Shape;507;p4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4"/>
          <p:cNvGrpSpPr/>
          <p:nvPr/>
        </p:nvGrpSpPr>
        <p:grpSpPr>
          <a:xfrm>
            <a:off x="1702453" y="2048818"/>
            <a:ext cx="340573" cy="339271"/>
            <a:chOff x="898875" y="4399275"/>
            <a:chExt cx="483700" cy="481850"/>
          </a:xfrm>
        </p:grpSpPr>
        <p:sp>
          <p:nvSpPr>
            <p:cNvPr id="510" name="Google Shape;510;p4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4"/>
          <p:cNvGrpSpPr/>
          <p:nvPr/>
        </p:nvGrpSpPr>
        <p:grpSpPr>
          <a:xfrm>
            <a:off x="4402379" y="2048817"/>
            <a:ext cx="339253" cy="339253"/>
            <a:chOff x="899850" y="4992125"/>
            <a:chExt cx="481825" cy="481825"/>
          </a:xfrm>
        </p:grpSpPr>
        <p:sp>
          <p:nvSpPr>
            <p:cNvPr id="519" name="Google Shape;519;p4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4"/>
          <p:cNvSpPr/>
          <p:nvPr/>
        </p:nvSpPr>
        <p:spPr>
          <a:xfrm>
            <a:off x="1342650" y="10147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"/>
          <p:cNvSpPr txBox="1"/>
          <p:nvPr>
            <p:ph type="title"/>
          </p:nvPr>
        </p:nvSpPr>
        <p:spPr>
          <a:xfrm>
            <a:off x="720000" y="225293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528" name="Google Shape;5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703493"/>
            <a:ext cx="59436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6"/>
          <p:cNvCxnSpPr/>
          <p:nvPr/>
        </p:nvCxnSpPr>
        <p:spPr>
          <a:xfrm>
            <a:off x="2977825" y="2225850"/>
            <a:ext cx="95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oval"/>
            <a:tailEnd len="sm" w="sm" type="none"/>
          </a:ln>
        </p:spPr>
      </p:cxnSp>
      <p:cxnSp>
        <p:nvCxnSpPr>
          <p:cNvPr id="534" name="Google Shape;534;p6"/>
          <p:cNvCxnSpPr/>
          <p:nvPr/>
        </p:nvCxnSpPr>
        <p:spPr>
          <a:xfrm>
            <a:off x="2977825" y="3652800"/>
            <a:ext cx="95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oval"/>
            <a:tailEnd len="sm" w="sm" type="none"/>
          </a:ln>
        </p:spPr>
      </p:cxnSp>
      <p:cxnSp>
        <p:nvCxnSpPr>
          <p:cNvPr id="535" name="Google Shape;535;p6"/>
          <p:cNvCxnSpPr/>
          <p:nvPr/>
        </p:nvCxnSpPr>
        <p:spPr>
          <a:xfrm>
            <a:off x="5240575" y="2225850"/>
            <a:ext cx="95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536" name="Google Shape;536;p6"/>
          <p:cNvCxnSpPr/>
          <p:nvPr/>
        </p:nvCxnSpPr>
        <p:spPr>
          <a:xfrm>
            <a:off x="5240575" y="3652800"/>
            <a:ext cx="95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537" name="Google Shape;537;p6"/>
          <p:cNvCxnSpPr/>
          <p:nvPr/>
        </p:nvCxnSpPr>
        <p:spPr>
          <a:xfrm>
            <a:off x="4002100" y="3652825"/>
            <a:ext cx="1173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8" name="Google Shape;538;p6"/>
          <p:cNvCxnSpPr/>
          <p:nvPr/>
        </p:nvCxnSpPr>
        <p:spPr>
          <a:xfrm>
            <a:off x="4002100" y="2225850"/>
            <a:ext cx="1173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9" name="Google Shape;539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540" name="Google Shape;540;p6"/>
          <p:cNvSpPr txBox="1"/>
          <p:nvPr>
            <p:ph idx="6" type="subTitle"/>
          </p:nvPr>
        </p:nvSpPr>
        <p:spPr>
          <a:xfrm>
            <a:off x="720000" y="35379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Overloading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Overriden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541" name="Google Shape;541;p6"/>
          <p:cNvSpPr txBox="1"/>
          <p:nvPr>
            <p:ph idx="2" type="title"/>
          </p:nvPr>
        </p:nvSpPr>
        <p:spPr>
          <a:xfrm>
            <a:off x="720000" y="17349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542" name="Google Shape;542;p6"/>
          <p:cNvSpPr txBox="1"/>
          <p:nvPr>
            <p:ph idx="1" type="subTitle"/>
          </p:nvPr>
        </p:nvSpPr>
        <p:spPr>
          <a:xfrm>
            <a:off x="720000" y="210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Books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543" name="Google Shape;543;p6"/>
          <p:cNvSpPr txBox="1"/>
          <p:nvPr>
            <p:ph idx="3" type="title"/>
          </p:nvPr>
        </p:nvSpPr>
        <p:spPr>
          <a:xfrm>
            <a:off x="6452704" y="17349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544" name="Google Shape;544;p6"/>
          <p:cNvSpPr txBox="1"/>
          <p:nvPr>
            <p:ph idx="4" type="subTitle"/>
          </p:nvPr>
        </p:nvSpPr>
        <p:spPr>
          <a:xfrm>
            <a:off x="6452704" y="210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8 Classes</a:t>
            </a:r>
            <a:br>
              <a:rPr lang="en"/>
            </a:br>
            <a:r>
              <a:rPr lang="en"/>
              <a:t>2 Abstract class</a:t>
            </a:r>
            <a:endParaRPr/>
          </a:p>
        </p:txBody>
      </p:sp>
      <p:sp>
        <p:nvSpPr>
          <p:cNvPr id="545" name="Google Shape;545;p6"/>
          <p:cNvSpPr txBox="1"/>
          <p:nvPr>
            <p:ph idx="5" type="title"/>
          </p:nvPr>
        </p:nvSpPr>
        <p:spPr>
          <a:xfrm>
            <a:off x="720000" y="31683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OOP Techniques</a:t>
            </a:r>
            <a:endParaRPr/>
          </a:p>
        </p:txBody>
      </p:sp>
      <p:sp>
        <p:nvSpPr>
          <p:cNvPr id="546" name="Google Shape;546;p6"/>
          <p:cNvSpPr txBox="1"/>
          <p:nvPr>
            <p:ph idx="7" type="title"/>
          </p:nvPr>
        </p:nvSpPr>
        <p:spPr>
          <a:xfrm>
            <a:off x="6452704" y="3168325"/>
            <a:ext cx="197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547" name="Google Shape;547;p6"/>
          <p:cNvSpPr/>
          <p:nvPr/>
        </p:nvSpPr>
        <p:spPr>
          <a:xfrm>
            <a:off x="3425958" y="1882224"/>
            <a:ext cx="708009" cy="673613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"/>
          <p:cNvSpPr/>
          <p:nvPr/>
        </p:nvSpPr>
        <p:spPr>
          <a:xfrm>
            <a:off x="3425958" y="3315999"/>
            <a:ext cx="708009" cy="673613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"/>
          <p:cNvSpPr/>
          <p:nvPr/>
        </p:nvSpPr>
        <p:spPr>
          <a:xfrm>
            <a:off x="5010033" y="1882224"/>
            <a:ext cx="708009" cy="673613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"/>
          <p:cNvSpPr/>
          <p:nvPr/>
        </p:nvSpPr>
        <p:spPr>
          <a:xfrm>
            <a:off x="5010033" y="3315999"/>
            <a:ext cx="708009" cy="673613"/>
          </a:xfrm>
          <a:custGeom>
            <a:rect b="b" l="l" r="r" t="t"/>
            <a:pathLst>
              <a:path extrusionOk="0" h="14727" w="15479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6"/>
          <p:cNvGrpSpPr/>
          <p:nvPr/>
        </p:nvGrpSpPr>
        <p:grpSpPr>
          <a:xfrm>
            <a:off x="3582807" y="2115510"/>
            <a:ext cx="394340" cy="206964"/>
            <a:chOff x="2084325" y="363300"/>
            <a:chExt cx="484150" cy="254100"/>
          </a:xfrm>
        </p:grpSpPr>
        <p:sp>
          <p:nvSpPr>
            <p:cNvPr id="552" name="Google Shape;552;p6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6"/>
          <p:cNvGrpSpPr/>
          <p:nvPr/>
        </p:nvGrpSpPr>
        <p:grpSpPr>
          <a:xfrm>
            <a:off x="3628704" y="3495858"/>
            <a:ext cx="302989" cy="313947"/>
            <a:chOff x="3357325" y="2093500"/>
            <a:chExt cx="311525" cy="322825"/>
          </a:xfrm>
        </p:grpSpPr>
        <p:sp>
          <p:nvSpPr>
            <p:cNvPr id="555" name="Google Shape;555;p6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6"/>
          <p:cNvGrpSpPr/>
          <p:nvPr/>
        </p:nvGrpSpPr>
        <p:grpSpPr>
          <a:xfrm>
            <a:off x="5194441" y="3483168"/>
            <a:ext cx="339200" cy="339271"/>
            <a:chOff x="5049725" y="2027900"/>
            <a:chExt cx="481750" cy="481850"/>
          </a:xfrm>
        </p:grpSpPr>
        <p:sp>
          <p:nvSpPr>
            <p:cNvPr id="559" name="Google Shape;559;p6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6"/>
          <p:cNvGrpSpPr/>
          <p:nvPr/>
        </p:nvGrpSpPr>
        <p:grpSpPr>
          <a:xfrm>
            <a:off x="5200045" y="2057905"/>
            <a:ext cx="328873" cy="322330"/>
            <a:chOff x="-60988625" y="3740800"/>
            <a:chExt cx="316650" cy="310350"/>
          </a:xfrm>
        </p:grpSpPr>
        <p:sp>
          <p:nvSpPr>
            <p:cNvPr id="568" name="Google Shape;568;p6"/>
            <p:cNvSpPr/>
            <p:nvPr/>
          </p:nvSpPr>
          <p:spPr>
            <a:xfrm>
              <a:off x="-60988625" y="3740800"/>
              <a:ext cx="311125" cy="310350"/>
            </a:xfrm>
            <a:custGeom>
              <a:rect b="b" l="l" r="r" t="t"/>
              <a:pathLst>
                <a:path extrusionOk="0" h="12414" w="12445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-60742100" y="3920375"/>
              <a:ext cx="68550" cy="55175"/>
            </a:xfrm>
            <a:custGeom>
              <a:rect b="b" l="l" r="r" t="t"/>
              <a:pathLst>
                <a:path extrusionOk="0" h="2207" w="2742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-60740525" y="3741600"/>
              <a:ext cx="68550" cy="158325"/>
            </a:xfrm>
            <a:custGeom>
              <a:rect b="b" l="l" r="r" t="t"/>
              <a:pathLst>
                <a:path extrusionOk="0" h="6333" w="2742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"/>
          <p:cNvSpPr txBox="1"/>
          <p:nvPr>
            <p:ph type="title"/>
          </p:nvPr>
        </p:nvSpPr>
        <p:spPr>
          <a:xfrm>
            <a:off x="605699" y="336975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576" name="Google Shape;576;p7"/>
          <p:cNvSpPr/>
          <p:nvPr/>
        </p:nvSpPr>
        <p:spPr>
          <a:xfrm>
            <a:off x="1342650" y="10147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001" y="815175"/>
            <a:ext cx="5203997" cy="43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583" name="Google Shape;5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017600"/>
            <a:ext cx="59436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"/>
          <p:cNvSpPr txBox="1"/>
          <p:nvPr>
            <p:ph type="title"/>
          </p:nvPr>
        </p:nvSpPr>
        <p:spPr>
          <a:xfrm>
            <a:off x="720000" y="295095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589" name="Google Shape;5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705" y="773295"/>
            <a:ext cx="6826589" cy="419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