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92" r:id="rId2"/>
    <p:sldId id="256" r:id="rId3"/>
    <p:sldId id="274" r:id="rId4"/>
    <p:sldId id="294" r:id="rId5"/>
    <p:sldId id="295" r:id="rId6"/>
    <p:sldId id="296" r:id="rId7"/>
    <p:sldId id="266" r:id="rId8"/>
    <p:sldId id="275" r:id="rId9"/>
    <p:sldId id="257" r:id="rId10"/>
    <p:sldId id="264" r:id="rId11"/>
    <p:sldId id="276" r:id="rId12"/>
    <p:sldId id="299" r:id="rId13"/>
    <p:sldId id="271" r:id="rId14"/>
    <p:sldId id="277" r:id="rId15"/>
    <p:sldId id="300" r:id="rId16"/>
    <p:sldId id="265" r:id="rId17"/>
    <p:sldId id="278" r:id="rId18"/>
    <p:sldId id="270" r:id="rId19"/>
    <p:sldId id="279" r:id="rId20"/>
    <p:sldId id="267" r:id="rId21"/>
    <p:sldId id="280" r:id="rId22"/>
    <p:sldId id="269" r:id="rId23"/>
    <p:sldId id="281" r:id="rId24"/>
    <p:sldId id="301" r:id="rId25"/>
    <p:sldId id="283" r:id="rId26"/>
    <p:sldId id="282" r:id="rId27"/>
    <p:sldId id="272" r:id="rId28"/>
    <p:sldId id="298" r:id="rId29"/>
    <p:sldId id="297" r:id="rId30"/>
    <p:sldId id="284" r:id="rId31"/>
    <p:sldId id="286" r:id="rId32"/>
    <p:sldId id="285" r:id="rId33"/>
    <p:sldId id="268" r:id="rId34"/>
    <p:sldId id="273" r:id="rId35"/>
    <p:sldId id="287" r:id="rId36"/>
    <p:sldId id="302" r:id="rId37"/>
    <p:sldId id="288" r:id="rId38"/>
    <p:sldId id="261" r:id="rId39"/>
    <p:sldId id="262" r:id="rId40"/>
    <p:sldId id="263" r:id="rId41"/>
    <p:sldId id="289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94660"/>
  </p:normalViewPr>
  <p:slideViewPr>
    <p:cSldViewPr>
      <p:cViewPr>
        <p:scale>
          <a:sx n="70" d="100"/>
          <a:sy n="70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3739F-9B6C-4671-A564-75078943E16B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92BC0-C762-4768-8CDB-10EE7D087C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ck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Program Features</a:t>
            </a:r>
            <a:endParaRPr lang="en-US" sz="72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Accept student Academic data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Number of course he/she take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name of each courses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mark of student in each course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 DATA RE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91600" cy="703375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ad course 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92" y="3738546"/>
            <a:ext cx="1905266" cy="238158"/>
          </a:xfrm>
        </p:spPr>
      </p:pic>
      <p:pic>
        <p:nvPicPr>
          <p:cNvPr id="11" name="Content Placeholder 3" descr="Read 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209800"/>
            <a:ext cx="7086600" cy="1066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971800"/>
            <a:ext cx="6781800" cy="93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Program asks the user of a program to confirm the data he/she entered is correct.</a:t>
            </a:r>
          </a:p>
          <a:p>
            <a:pPr algn="l"/>
            <a:r>
              <a:rPr lang="en-US" dirty="0" smtClean="0"/>
              <a:t>If there exist any mistakes the user can modify</a:t>
            </a:r>
          </a:p>
          <a:p>
            <a:pPr algn="l"/>
            <a:r>
              <a:rPr lang="en-US" dirty="0" smtClean="0"/>
              <a:t>Only the part of mistake without starting  from the scratch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FI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0" y="0"/>
            <a:ext cx="913261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949077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9669" y="3048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Calculates a total mark for all students by adding the mark each course a student take.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lculate total 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Calculates a average mark for all student by dividing the total mark value by number of course they take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verage 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Information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/>
          <a:lstStyle/>
          <a:p>
            <a:r>
              <a:rPr lang="en-US" dirty="0" smtClean="0"/>
              <a:t>Making teaching easier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Calculate the rank of student by comparing students total mark with other students total mark.</a:t>
            </a:r>
          </a:p>
          <a:p>
            <a:pPr algn="l"/>
            <a:r>
              <a:rPr lang="en-US" dirty="0" smtClean="0"/>
              <a:t>The rank of student will be the number of students who have a greater total mark than the student plus one ( 1 )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nk 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Program asks the user to create a Transcript for all students.</a:t>
            </a:r>
          </a:p>
          <a:p>
            <a:pPr algn="l"/>
            <a:r>
              <a:rPr lang="en-US" dirty="0" smtClean="0"/>
              <a:t>If user wish to create  the reports , program saves transcript of all students in documents folder permanently. (Windows Only)</a:t>
            </a:r>
          </a:p>
          <a:p>
            <a:pPr algn="l"/>
            <a:r>
              <a:rPr lang="en-US" dirty="0" smtClean="0"/>
              <a:t>If user says no it skips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 REPORT AS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 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LDER CREA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CRIP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143000" y="-1143000"/>
            <a:ext cx="6858000" cy="914400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810000"/>
            <a:ext cx="2209799" cy="19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4800" y="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229600" cy="3886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program asks the user to enter students ID to see the result.</a:t>
            </a:r>
          </a:p>
          <a:p>
            <a:pPr algn="l"/>
            <a:r>
              <a:rPr lang="en-US" dirty="0" smtClean="0"/>
              <a:t>And display result of student who's ID is matched with entered ID.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used to search ID</a:t>
            </a:r>
            <a:endParaRPr lang="en-US"/>
          </a:p>
        </p:txBody>
      </p:sp>
      <p:pic>
        <p:nvPicPr>
          <p:cNvPr id="4" name="Content Placeholder 3" descr="id matched variab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7361"/>
            <a:ext cx="8915400" cy="512063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ID is searched</a:t>
            </a:r>
            <a:endParaRPr lang="en-US" dirty="0"/>
          </a:p>
        </p:txBody>
      </p:sp>
      <p:pic>
        <p:nvPicPr>
          <p:cNvPr id="4" name="Content Placeholder 3" descr="is id match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7361"/>
            <a:ext cx="9144000" cy="512063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pla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58528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TER ID TO SEE RES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142" y="0"/>
            <a:ext cx="9163142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Program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entered ID do not match any of students ID  the program will pop up an error telling the user ID is not correct.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DN ERR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2296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program  also narrate  the student personal detail and academic score while displaying student result and</a:t>
            </a:r>
          </a:p>
          <a:p>
            <a:pPr algn="l"/>
            <a:r>
              <a:rPr lang="en-US" dirty="0" smtClean="0"/>
              <a:t>Asks the user to open the transcipt of the student via Browser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Program will ask student ID to display student result again. </a:t>
            </a:r>
            <a:r>
              <a:rPr lang="en-US" smtClean="0"/>
              <a:t>(recursive)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934200" cy="4572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Transcript – (HTML + JavaScript + CSS)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Sound Narration-( VBScript 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Message Box-( VBScript 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File Operation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 Create Folder- ( DOS ) 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 Remove Folder -( DOS )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Documents path- ( DOS )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Delete file -( DOS )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Move Files -( DOS )</a:t>
            </a:r>
          </a:p>
          <a:p>
            <a:pPr lvl="1" algn="l">
              <a:buFont typeface="Wingdings" pitchFamily="2" charset="2"/>
              <a:buChar char="ü"/>
            </a:pP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SR-2016.05.26-09.45.12_1_WMV V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" y="152400"/>
            <a:ext cx="8382000" cy="6705600"/>
          </a:xfrm>
        </p:spPr>
      </p:pic>
    </p:spTree>
    <p:extLst>
      <p:ext uri="{BB962C8B-B14F-4D97-AF65-F5344CB8AC3E}">
        <p14:creationId xmlns:p14="http://schemas.microsoft.com/office/powerpoint/2010/main" val="296019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7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Boxes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Success (Info)</a:t>
            </a:r>
          </a:p>
          <a:p>
            <a:r>
              <a:rPr lang="en-US" dirty="0" smtClean="0"/>
              <a:t>2. Warning</a:t>
            </a:r>
          </a:p>
          <a:p>
            <a:r>
              <a:rPr lang="en-US" dirty="0" smtClean="0"/>
              <a:t>3. 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sg 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sg war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Variables and Structure</a:t>
            </a:r>
            <a:endParaRPr lang="en-US" dirty="0"/>
          </a:p>
        </p:txBody>
      </p:sp>
      <p:pic>
        <p:nvPicPr>
          <p:cNvPr id="4" name="Content Placeholder 3" descr="struc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180288" cy="5029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sg critic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1620"/>
            <a:ext cx="9144000" cy="689961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DOS Commands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MD – Create directory ( Folder )</a:t>
            </a:r>
          </a:p>
          <a:p>
            <a:r>
              <a:rPr lang="en-US" dirty="0" smtClean="0"/>
              <a:t>RD – Remove Directory ( Folder )</a:t>
            </a:r>
          </a:p>
          <a:p>
            <a:r>
              <a:rPr lang="en-US" dirty="0" smtClean="0"/>
              <a:t>MOVE – move file or folder</a:t>
            </a:r>
          </a:p>
          <a:p>
            <a:r>
              <a:rPr lang="en-US" dirty="0" smtClean="0"/>
              <a:t>DEL – delete file or folder</a:t>
            </a:r>
          </a:p>
          <a:p>
            <a:r>
              <a:rPr lang="en-US" dirty="0" smtClean="0"/>
              <a:t>COPY –copy file or folder</a:t>
            </a:r>
          </a:p>
          <a:p>
            <a:r>
              <a:rPr lang="en-US" sz="1800" dirty="0" smtClean="0"/>
              <a:t>%</a:t>
            </a:r>
            <a:r>
              <a:rPr lang="en-US" sz="1800" dirty="0" err="1" smtClean="0"/>
              <a:t>homedrive</a:t>
            </a:r>
            <a:r>
              <a:rPr lang="en-US" sz="1800" dirty="0" smtClean="0"/>
              <a:t>%%</a:t>
            </a:r>
            <a:r>
              <a:rPr lang="en-US" sz="1800" dirty="0" err="1" smtClean="0"/>
              <a:t>homepath</a:t>
            </a:r>
            <a:r>
              <a:rPr lang="en-US" sz="1800" dirty="0" smtClean="0"/>
              <a:t>%\documents –location of document folder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Languages used in Transcript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HTML – the skeleton</a:t>
            </a:r>
          </a:p>
          <a:p>
            <a:r>
              <a:rPr lang="en-US" dirty="0" smtClean="0"/>
              <a:t>CSS – to format texts</a:t>
            </a:r>
          </a:p>
          <a:p>
            <a:r>
              <a:rPr lang="en-US" dirty="0" smtClean="0"/>
              <a:t>JavaScript – to automatically open print window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2" y="0"/>
            <a:ext cx="9130018" cy="685799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Variables and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3000"/>
            <a:ext cx="893005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 descr="func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6" y="1737361"/>
            <a:ext cx="9116704" cy="510471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28600" y="-13648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Program Features</a:t>
            </a:r>
            <a:endParaRPr lang="en-US" sz="6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229600" cy="3886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Accept information of Organization who use this program.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Organization Name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Faculty Name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Department Name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name and role of person entering the data of students.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Program Features</a:t>
            </a:r>
            <a:endParaRPr lang="en-US" sz="6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Accept student personal data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Name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Sex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ID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488</Words>
  <Application>Microsoft Office PowerPoint</Application>
  <PresentationFormat>On-screen Show (4:3)</PresentationFormat>
  <Paragraphs>84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Retrospect</vt:lpstr>
      <vt:lpstr>PowerPoint Presentation</vt:lpstr>
      <vt:lpstr>Student Information Management</vt:lpstr>
      <vt:lpstr>PowerPoint Presentation</vt:lpstr>
      <vt:lpstr>Program Variables and Structure</vt:lpstr>
      <vt:lpstr>Program Variables and Structure</vt:lpstr>
      <vt:lpstr>Functions</vt:lpstr>
      <vt:lpstr>Program Features</vt:lpstr>
      <vt:lpstr>PowerPoint Presentation</vt:lpstr>
      <vt:lpstr>Program Features</vt:lpstr>
      <vt:lpstr>Program Features</vt:lpstr>
      <vt:lpstr>PowerPoint Presentation</vt:lpstr>
      <vt:lpstr>PowerPoint Presentation</vt:lpstr>
      <vt:lpstr>Program Features</vt:lpstr>
      <vt:lpstr>PowerPoint Presentation</vt:lpstr>
      <vt:lpstr>PowerPoint Presentation</vt:lpstr>
      <vt:lpstr>Program Features</vt:lpstr>
      <vt:lpstr>PowerPoint Presentation</vt:lpstr>
      <vt:lpstr>Program Features</vt:lpstr>
      <vt:lpstr>PowerPoint Presentation</vt:lpstr>
      <vt:lpstr>Program Features</vt:lpstr>
      <vt:lpstr>PowerPoint Presentation</vt:lpstr>
      <vt:lpstr>Program Features</vt:lpstr>
      <vt:lpstr>PowerPoint Presentation</vt:lpstr>
      <vt:lpstr>PowerPoint Presentation</vt:lpstr>
      <vt:lpstr>PowerPoint Presentation</vt:lpstr>
      <vt:lpstr>PowerPoint Presentation</vt:lpstr>
      <vt:lpstr>Program Features</vt:lpstr>
      <vt:lpstr>Variables used to search ID</vt:lpstr>
      <vt:lpstr>How ID is searched</vt:lpstr>
      <vt:lpstr>PowerPoint Presentation</vt:lpstr>
      <vt:lpstr>   Program Features</vt:lpstr>
      <vt:lpstr>PowerPoint Presentation</vt:lpstr>
      <vt:lpstr>Program Features</vt:lpstr>
      <vt:lpstr>Program Features</vt:lpstr>
      <vt:lpstr>Other Features</vt:lpstr>
      <vt:lpstr>PowerPoint Presentation</vt:lpstr>
      <vt:lpstr>Message Boxes</vt:lpstr>
      <vt:lpstr>PowerPoint Presentation</vt:lpstr>
      <vt:lpstr>PowerPoint Presentation</vt:lpstr>
      <vt:lpstr>PowerPoint Presentation</vt:lpstr>
      <vt:lpstr>    DOS Commands Used</vt:lpstr>
      <vt:lpstr> Languages used in Transcript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Management</dc:title>
  <dc:creator>user</dc:creator>
  <cp:lastModifiedBy>Daves</cp:lastModifiedBy>
  <cp:revision>53</cp:revision>
  <dcterms:created xsi:type="dcterms:W3CDTF">2016-05-26T12:06:02Z</dcterms:created>
  <dcterms:modified xsi:type="dcterms:W3CDTF">2016-05-26T16:32:08Z</dcterms:modified>
</cp:coreProperties>
</file>