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9778A4-5989-4B73-B806-3D313DF86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A4154-7C38-4947-B5AD-02E491995E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F449-96F2-4140-9ACD-00D2DB603D3A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E34BB0-A96D-4A76-9F13-8E5E0F1767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CE0EC8-3BAE-4AE4-AB08-BAFB99590B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A195-F19A-4BDD-A61C-6C0960F12D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6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953E0-B6BA-4FDC-A9D7-5E3E2548A0EF}" type="datetimeFigureOut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059D1-1E64-4095-816B-E25F58AA521B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7056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059D1-1E64-4095-816B-E25F58AA52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060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017FFA-7AEE-4C00-88EF-1712D868907B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0C8376-9E33-4792-89DD-E496184A2796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2E4CCC-08DB-477E-9152-1DAD05168712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00A958-47F8-4A25-9D65-93789F465065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2FD7EF8-B80C-4EAF-BDE9-3F6BA4E2A20F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5CBA0-3018-4AED-9709-ED5ED6DE6464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9E23F0-8CA4-4891-BD20-E4745AC04CDA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49BD8-EDBB-43F8-A43A-C3DFCBD8BA18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C89A48-29B7-4D5A-8AB0-E4BA246CFAD2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D730BD-5937-405C-BD95-FF3ACE1D618D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AB63DA-8489-4CDE-978B-BB7BCFF91C84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16D808DD-B590-408B-8826-B4C3892F22C7}" type="datetime1">
              <a:rPr lang="de-DE" noProof="0" smtClean="0"/>
              <a:t>03.07.2025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5000" dirty="0">
                <a:solidFill>
                  <a:schemeClr val="bg1"/>
                </a:solidFill>
              </a:rPr>
              <a:t>Profilbildgenerator mit </a:t>
            </a:r>
            <a:r>
              <a:rPr lang="de-DE" sz="5000" dirty="0" err="1">
                <a:solidFill>
                  <a:schemeClr val="bg1"/>
                </a:solidFill>
              </a:rPr>
              <a:t>java</a:t>
            </a:r>
            <a:r>
              <a:rPr lang="de-DE" sz="5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7CEBFF"/>
                </a:solidFill>
              </a:rPr>
              <a:t>Tin Sever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458B-37AD-6D80-AF70-CEE46E91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10276-E8DA-B60C-C6F3-5ED64753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Datenschutz ist ein wichtiges Thema, und das Internet ist für uns alle Neuland!</a:t>
            </a:r>
          </a:p>
          <a:p>
            <a:r>
              <a:rPr lang="de-DE" dirty="0"/>
              <a:t>Viele Schulen haben Fotos von Schüler*innen, aber nicht alle dürfen gezeigt werden</a:t>
            </a:r>
          </a:p>
          <a:p>
            <a:r>
              <a:rPr lang="de-DE" dirty="0"/>
              <a:t>Verwaltung dieser Einwilligungen ist Mühsam</a:t>
            </a:r>
          </a:p>
        </p:txBody>
      </p:sp>
    </p:spTree>
    <p:extLst>
      <p:ext uri="{BB962C8B-B14F-4D97-AF65-F5344CB8AC3E}">
        <p14:creationId xmlns:p14="http://schemas.microsoft.com/office/powerpoint/2010/main" val="159240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E40CC-B2F2-4447-E15F-ED126F18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das </a:t>
            </a:r>
            <a:r>
              <a:rPr lang="de-DE" dirty="0" err="1"/>
              <a:t>programm</a:t>
            </a:r>
            <a:r>
              <a:rPr lang="de-DE" dirty="0"/>
              <a:t> konkret?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FE0BB-6D2E-E4B4-59A4-33ED03C8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02224"/>
          </a:xfrm>
        </p:spPr>
        <p:txBody>
          <a:bodyPr>
            <a:normAutofit/>
          </a:bodyPr>
          <a:lstStyle/>
          <a:p>
            <a:r>
              <a:rPr lang="de-DE" sz="2000" dirty="0"/>
              <a:t>Liest CSV-Dateien mit DSGVO-Angaben zu jedem Nutzer</a:t>
            </a:r>
          </a:p>
          <a:p>
            <a:r>
              <a:rPr lang="de-DE" sz="2000" dirty="0"/>
              <a:t>Entscheidet anhand der Angaben: extern, intern oder gar nicht?</a:t>
            </a:r>
          </a:p>
          <a:p>
            <a:r>
              <a:rPr lang="de-DE" sz="2000" dirty="0"/>
              <a:t>Wählt das entsprechende Bild aus</a:t>
            </a:r>
          </a:p>
          <a:p>
            <a:r>
              <a:rPr lang="de-DE" sz="2000" dirty="0"/>
              <a:t>Speichert das Bild des Nutzers im Ausgabeordner</a:t>
            </a:r>
          </a:p>
        </p:txBody>
      </p:sp>
      <p:pic>
        <p:nvPicPr>
          <p:cNvPr id="5" name="Grafik 4" descr="Ein Bild, das Text, Schrift, Screenshot, Grün enthält.&#10;&#10;KI-generierte Inhalte können fehlerhaft sein.">
            <a:extLst>
              <a:ext uri="{FF2B5EF4-FFF2-40B4-BE49-F238E27FC236}">
                <a16:creationId xmlns:a16="http://schemas.microsoft.com/office/drawing/2014/main" id="{0A793665-4B7C-0E8C-7FDE-9081D4A4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031269"/>
            <a:ext cx="1643848" cy="13708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300F08-D6FE-8614-AFCD-27DD9D56E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1112" y="5033735"/>
            <a:ext cx="1643848" cy="13659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6ACE3E-6AAF-E6A6-6E0E-69F4085D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81032" y="5040138"/>
            <a:ext cx="1643848" cy="13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F3B3-A5FB-D0CD-E70B-A34DF12AD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E6EB-703F-CFD2-E3DD-06FAA7A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E2BFE732-E09D-3B38-BFB5-2B4B6BF1E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92419"/>
              </p:ext>
            </p:extLst>
          </p:nvPr>
        </p:nvGraphicFramePr>
        <p:xfrm>
          <a:off x="581025" y="2181225"/>
          <a:ext cx="11029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3859773448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4189462717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309704691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4154986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Benutzername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DSGVO_extern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DSGVO_intern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hansolo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8a1f81e7-880933d5-0188-09728fc3-00e5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013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frittzeseptember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40283182-665ceb8e-0166-e3954d60-3861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999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abraham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40288770-80d5e862-0180-d6a05ff0-0271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468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kruemelmonster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40236788e-70a452d2-0170-a505696a-03f2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602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fraumartin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40288222-665ceb8e-0166-e3954c05-3673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059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herrnachbar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8a7f81e6-87ff0e52-0187-ffb11160-00c5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62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apfelbaum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40288182-665ceb8e-0166-e39553f2-556c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82103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E8B264C-5CAA-690F-0D03-7F328533CC29}"/>
              </a:ext>
            </a:extLst>
          </p:cNvPr>
          <p:cNvSpPr txBox="1"/>
          <p:nvPr/>
        </p:nvSpPr>
        <p:spPr>
          <a:xfrm>
            <a:off x="581025" y="5293360"/>
            <a:ext cx="11029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Zulässige Kombinationen:</a:t>
            </a:r>
          </a:p>
          <a:p>
            <a:r>
              <a:rPr lang="de-DE" dirty="0"/>
              <a:t>extern: nein, intern: ja		extern: ja, intern: ja		extern: nein, intern: nein</a:t>
            </a:r>
          </a:p>
          <a:p>
            <a:endParaRPr lang="de-DE" dirty="0"/>
          </a:p>
          <a:p>
            <a:r>
              <a:rPr lang="de-DE" dirty="0"/>
              <a:t>Unzulässig:</a:t>
            </a:r>
          </a:p>
          <a:p>
            <a:r>
              <a:rPr lang="de-DE" dirty="0"/>
              <a:t>etw. anders als „ja“ oder „nein“		extern: ja, intern: nein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18DD56-6E4D-2C6D-BCEE-72A685843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66960" y="5346593"/>
            <a:ext cx="1643847" cy="137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9D8E-D685-305F-E6FD-27C0BFA2E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0830D-A0AF-7F86-0897-393C24CB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das </a:t>
            </a:r>
            <a:r>
              <a:rPr lang="de-DE" dirty="0" err="1"/>
              <a:t>programm</a:t>
            </a:r>
            <a:r>
              <a:rPr lang="de-DE" dirty="0"/>
              <a:t> konkret?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02BEA7-AAEE-AF62-BB7F-F0BE3F3B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822544"/>
          </a:xfrm>
        </p:spPr>
        <p:txBody>
          <a:bodyPr>
            <a:normAutofit/>
          </a:bodyPr>
          <a:lstStyle/>
          <a:p>
            <a:r>
              <a:rPr lang="de-DE" sz="2000" dirty="0"/>
              <a:t>Programmiert in Java</a:t>
            </a:r>
          </a:p>
          <a:p>
            <a:r>
              <a:rPr lang="de-DE" sz="2000" dirty="0"/>
              <a:t>Drei zentrale Programmteile:</a:t>
            </a:r>
            <a:br>
              <a:rPr lang="de-DE" sz="2000" dirty="0"/>
            </a:br>
            <a:r>
              <a:rPr lang="de-DE" sz="2000" dirty="0"/>
              <a:t>1. Entscheidungslogik</a:t>
            </a:r>
            <a:br>
              <a:rPr lang="de-DE" sz="2000" dirty="0"/>
            </a:br>
            <a:r>
              <a:rPr lang="de-DE" sz="2000" dirty="0"/>
              <a:t>2. Daten kopieren</a:t>
            </a:r>
            <a:br>
              <a:rPr lang="de-DE" sz="2000" dirty="0"/>
            </a:br>
            <a:r>
              <a:rPr lang="de-DE" sz="2000" dirty="0"/>
              <a:t>3. Das Programm starten</a:t>
            </a:r>
          </a:p>
        </p:txBody>
      </p:sp>
    </p:spTree>
    <p:extLst>
      <p:ext uri="{BB962C8B-B14F-4D97-AF65-F5344CB8AC3E}">
        <p14:creationId xmlns:p14="http://schemas.microsoft.com/office/powerpoint/2010/main" val="27714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6796-2F29-D133-B4DA-1368E0754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7C3EC-93FA-A5AE-4974-A47DCB56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Kleines 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C86A7-AB04-3CDE-DC91-F229F70D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3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Was passiert, wenn jemand „nein“ und „ja“ angibt? </a:t>
            </a:r>
          </a:p>
          <a:p>
            <a:r>
              <a:rPr lang="de-DE" sz="2000" dirty="0"/>
              <a:t>Was bedeutet &amp;&amp; in der Bedingung?</a:t>
            </a:r>
          </a:p>
          <a:p>
            <a:r>
              <a:rPr lang="de-DE" sz="2000" dirty="0"/>
              <a:t>Warum sollte man prüfen, ob </a:t>
            </a:r>
            <a:r>
              <a:rPr lang="de-DE" sz="2000" dirty="0" err="1"/>
              <a:t>id</a:t>
            </a:r>
            <a:r>
              <a:rPr lang="de-DE" sz="2000" dirty="0"/>
              <a:t> des Nutzers leer ist?</a:t>
            </a:r>
          </a:p>
        </p:txBody>
      </p:sp>
    </p:spTree>
    <p:extLst>
      <p:ext uri="{BB962C8B-B14F-4D97-AF65-F5344CB8AC3E}">
        <p14:creationId xmlns:p14="http://schemas.microsoft.com/office/powerpoint/2010/main" val="33596209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Technologie, Design Dividende</Template>
  <TotalTime>0</TotalTime>
  <Words>231</Words>
  <Application>Microsoft Office PowerPoint</Application>
  <PresentationFormat>Breitbild</PresentationFormat>
  <Paragraphs>57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 Narrow</vt:lpstr>
      <vt:lpstr>Calibri</vt:lpstr>
      <vt:lpstr>Gill Sans MT</vt:lpstr>
      <vt:lpstr>Wingdings 2</vt:lpstr>
      <vt:lpstr>Dividende</vt:lpstr>
      <vt:lpstr>Profilbildgenerator mit java </vt:lpstr>
      <vt:lpstr>Das Problem</vt:lpstr>
      <vt:lpstr>Was macht das programm konkret?</vt:lpstr>
      <vt:lpstr>Beispieltabelle</vt:lpstr>
      <vt:lpstr>Was macht das programm konkret?</vt:lpstr>
      <vt:lpstr>Kleines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 Sever</dc:creator>
  <cp:lastModifiedBy>Tin Sever</cp:lastModifiedBy>
  <cp:revision>1</cp:revision>
  <dcterms:created xsi:type="dcterms:W3CDTF">2025-07-03T11:39:15Z</dcterms:created>
  <dcterms:modified xsi:type="dcterms:W3CDTF">2025-07-03T19:10:30Z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