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2" r:id="rId6"/>
    <p:sldId id="457" r:id="rId7"/>
    <p:sldId id="458" r:id="rId8"/>
    <p:sldId id="459" r:id="rId9"/>
    <p:sldId id="454" r:id="rId10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817"/>
    <a:srgbClr val="02913F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4" autoAdjust="0"/>
  </p:normalViewPr>
  <p:slideViewPr>
    <p:cSldViewPr snapToGrid="0">
      <p:cViewPr varScale="1">
        <p:scale>
          <a:sx n="75" d="100"/>
          <a:sy n="75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38537A3-A6F7-4783-BDB6-7DC0BEEEEEC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AB61F01D-6436-450D-994C-43E6949FE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5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295D91E2-2157-41B9-9656-13242E48E25E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81ED2424-9EC9-4358-8FD4-490518D6A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2424-9EC9-4358-8FD4-490518D6AF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BF9-771F-45BA-BE25-3AC6BC7BF02A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" cy="144808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558800" y="5832132"/>
            <a:ext cx="10985500" cy="687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98038" y="5992610"/>
            <a:ext cx="9392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Indira College of Engineering Management, Pune</a:t>
            </a:r>
            <a:endParaRPr lang="en-US" sz="36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46138" y="5838357"/>
            <a:ext cx="10519593" cy="172724"/>
            <a:chOff x="846138" y="6130457"/>
            <a:chExt cx="10519593" cy="172724"/>
          </a:xfrm>
        </p:grpSpPr>
        <p:sp>
          <p:nvSpPr>
            <p:cNvPr id="21" name="Rectangle 20"/>
            <p:cNvSpPr/>
            <p:nvPr/>
          </p:nvSpPr>
          <p:spPr>
            <a:xfrm>
              <a:off x="846907" y="6130457"/>
              <a:ext cx="10515600" cy="9144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6138" y="6254136"/>
              <a:ext cx="10517981" cy="49045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46138" y="6223270"/>
              <a:ext cx="10519593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322263" y="3441517"/>
            <a:ext cx="5388667" cy="196204"/>
            <a:chOff x="3322263" y="3441517"/>
            <a:chExt cx="5388667" cy="196204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8528050" y="3441517"/>
              <a:ext cx="182880" cy="182880"/>
              <a:chOff x="11349807" y="6251573"/>
              <a:chExt cx="351692" cy="35661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1349807" y="6251573"/>
                <a:ext cx="351692" cy="356616"/>
              </a:xfrm>
              <a:prstGeom prst="ellipse">
                <a:avLst/>
              </a:prstGeom>
              <a:blipFill dpi="0" rotWithShape="1">
                <a:blip r:embed="rId3">
                  <a:alphaModFix amt="75000"/>
                </a:blip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76200" dir="2700000" algn="t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1438785" y="6343013"/>
                <a:ext cx="173736" cy="17373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3322263" y="3454841"/>
              <a:ext cx="182880" cy="182880"/>
              <a:chOff x="490501" y="6264206"/>
              <a:chExt cx="351692" cy="356616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490501" y="6264206"/>
                <a:ext cx="351692" cy="356616"/>
              </a:xfrm>
              <a:prstGeom prst="ellipse">
                <a:avLst/>
              </a:prstGeom>
              <a:blipFill dpi="0" rotWithShape="1">
                <a:blip r:embed="rId3">
                  <a:alphaModFix amt="75000"/>
                </a:blip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76200" dir="8100000" algn="tr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579479" y="6355646"/>
                <a:ext cx="173736" cy="17373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96669" y="3508318"/>
              <a:ext cx="5038344" cy="81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43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EE-313B-44C0-BA51-7829D2A0257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2AB-D058-43B5-B268-BBBC2A766DC9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1D5E-1726-4ED4-835B-772278AE267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9B9D-3F23-4CBC-9F61-76F839D88FC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601-AAFF-46E2-B354-A6D70732B53B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1C65-512F-4A7B-A573-62E1FDFA0E84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28BB-13E2-4F80-9E96-E6061770EAAC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E952-7AB5-4148-B3D3-C9C6567A1778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FC8B-38AD-4078-B2A8-C05BA166B7D0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F70B-F195-4D68-96CA-A5310D3A2229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7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538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D071-7F2E-4BFB-9904-9B6C4F4B9534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38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Indira College of Engineering Management, Parandwadi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38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42047" cy="8001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46138" y="6285205"/>
            <a:ext cx="10519593" cy="172724"/>
            <a:chOff x="846138" y="6130457"/>
            <a:chExt cx="10519593" cy="172724"/>
          </a:xfrm>
        </p:grpSpPr>
        <p:sp>
          <p:nvSpPr>
            <p:cNvPr id="9" name="Rectangle 8"/>
            <p:cNvSpPr/>
            <p:nvPr/>
          </p:nvSpPr>
          <p:spPr>
            <a:xfrm>
              <a:off x="846907" y="6130457"/>
              <a:ext cx="10515600" cy="9144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6138" y="6254136"/>
              <a:ext cx="10517981" cy="49045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846138" y="6223270"/>
              <a:ext cx="10519593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7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ss%201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rite%20UP%20format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LP III-Group C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j-lt"/>
              </a:rPr>
              <a:t>Ms. </a:t>
            </a:r>
            <a:r>
              <a:rPr lang="en-US" sz="3600" dirty="0" err="1" smtClean="0">
                <a:latin typeface="+mj-lt"/>
              </a:rPr>
              <a:t>Manjusha</a:t>
            </a:r>
            <a:r>
              <a:rPr lang="en-US" sz="3600" dirty="0" smtClean="0">
                <a:latin typeface="+mj-lt"/>
              </a:rPr>
              <a:t> Tatiya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51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8132"/>
            <a:ext cx="10515600" cy="999651"/>
          </a:xfrm>
        </p:spPr>
        <p:txBody>
          <a:bodyPr/>
          <a:lstStyle/>
          <a:p>
            <a:pPr algn="ctr"/>
            <a:r>
              <a:rPr lang="en-US" b="1" dirty="0" smtClean="0"/>
              <a:t>Assignment 1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F72-120A-462B-AC05-B7DAD9DF35FC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69E2-BCED-438E-8CFD-B76AA606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77" y="1004552"/>
            <a:ext cx="11096223" cy="528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browsers on our systems are centralized. In order to create a de-centralized system we add a plug-in called “Metamask”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it because we need “ether” (currency for blockchain)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Metamask( Gives a virtual Ethereum wallet)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simple smart contract through MetaMask(Using fake ether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of blockchain)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In-depth study of state-of-art on smart contract implementation.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to create and deploy smart contract, supports solidity 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 to create smart contracts, similar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CBA3-FE26-4BE3-9CAE-4D3F99CD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9B44-CADA-4F4A-A965-C542BEF4D860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MetaMask - Wikipedia">
            <a:extLst>
              <a:ext uri="{FF2B5EF4-FFF2-40B4-BE49-F238E27FC236}">
                <a16:creationId xmlns:a16="http://schemas.microsoft.com/office/drawing/2014/main" id="{F619DA89-875D-2454-C067-BC3B6088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99" y="149678"/>
            <a:ext cx="1134649" cy="113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442826-17DE-D6E7-FB2F-C74F5161C7D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9614917" cy="639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Installation of MetaMask and study spending Ether per transaction. 	</a:t>
            </a:r>
            <a:b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endParaRPr lang="en-IN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0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hlinkClick r:id="rId2" action="ppaction://hlinkfile"/>
              </a:rPr>
              <a:t>Steps for installation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1D5E-1726-4ED4-835B-772278AE267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0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hlinkClick r:id="rId2" action="ppaction://hlinkfile"/>
              </a:rPr>
              <a:t>Write up Format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1D5E-1726-4ED4-835B-772278AE267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245"/>
            <a:ext cx="10515600" cy="1557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i="1" dirty="0" smtClean="0"/>
              <a:t>Thank You!!!</a:t>
            </a:r>
            <a:endParaRPr lang="en-US" sz="88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BC74-8FB6-4226-BA3A-D66C56DEC35B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CE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BFB42C74D5F43AB80A7662BA3FAFF" ma:contentTypeVersion="2" ma:contentTypeDescription="Create a new document." ma:contentTypeScope="" ma:versionID="51c800473e4cd629a6a6c9116e903ccf">
  <xsd:schema xmlns:xsd="http://www.w3.org/2001/XMLSchema" xmlns:xs="http://www.w3.org/2001/XMLSchema" xmlns:p="http://schemas.microsoft.com/office/2006/metadata/properties" xmlns:ns2="b2481bd4-9667-48bc-bb07-4c3af866beee" targetNamespace="http://schemas.microsoft.com/office/2006/metadata/properties" ma:root="true" ma:fieldsID="8976eb1f83ff59f33cacbd9f593bba7b" ns2:_="">
    <xsd:import namespace="b2481bd4-9667-48bc-bb07-4c3af866be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81bd4-9667-48bc-bb07-4c3af866be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C30657-A1AD-4D00-9F28-9DEF767E17FD}"/>
</file>

<file path=customXml/itemProps2.xml><?xml version="1.0" encoding="utf-8"?>
<ds:datastoreItem xmlns:ds="http://schemas.openxmlformats.org/officeDocument/2006/customXml" ds:itemID="{98DD1D24-F195-4C21-823F-D06D1CCE2C09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1a81ccc-4fd5-4c21-aadd-3487233a03e0"/>
  </ds:schemaRefs>
</ds:datastoreItem>
</file>

<file path=customXml/itemProps3.xml><?xml version="1.0" encoding="utf-8"?>
<ds:datastoreItem xmlns:ds="http://schemas.openxmlformats.org/officeDocument/2006/customXml" ds:itemID="{9665924E-8111-489F-AC25-57968A0A9C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164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LP III-Group C</vt:lpstr>
      <vt:lpstr>Assignment 1</vt:lpstr>
      <vt:lpstr>PowerPoint Presentation</vt:lpstr>
      <vt:lpstr>Steps for installation</vt:lpstr>
      <vt:lpstr>Write up Format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Manjusha Tatiya</cp:lastModifiedBy>
  <cp:revision>119</cp:revision>
  <cp:lastPrinted>2017-09-01T05:20:22Z</cp:lastPrinted>
  <dcterms:created xsi:type="dcterms:W3CDTF">2016-08-04T06:06:01Z</dcterms:created>
  <dcterms:modified xsi:type="dcterms:W3CDTF">2022-08-10T10:02:17Z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0x0101008E7BFB42C74D5F43AB80A7662BA3FAFF</vt:lpwstr>
  </property>
</Properties>
</file>