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2"/>
  </p:notesMasterIdLst>
  <p:handoutMasterIdLst>
    <p:handoutMasterId r:id="rId13"/>
  </p:handoutMasterIdLst>
  <p:sldIdLst>
    <p:sldId id="256" r:id="rId5"/>
    <p:sldId id="292" r:id="rId6"/>
    <p:sldId id="460" r:id="rId7"/>
    <p:sldId id="471" r:id="rId8"/>
    <p:sldId id="472" r:id="rId9"/>
    <p:sldId id="473" r:id="rId10"/>
    <p:sldId id="454" r:id="rId11"/>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7"/>
    <a:srgbClr val="02913F"/>
    <a:srgbClr val="FF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84" autoAdjust="0"/>
  </p:normalViewPr>
  <p:slideViewPr>
    <p:cSldViewPr snapToGrid="0">
      <p:cViewPr>
        <p:scale>
          <a:sx n="71" d="100"/>
          <a:sy n="71" d="100"/>
        </p:scale>
        <p:origin x="-486" y="-72"/>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938537A3-A6F7-4783-BDB6-7DC0BEEEEEC0}" type="datetimeFigureOut">
              <a:rPr lang="en-US" smtClean="0"/>
              <a:pPr/>
              <a:t>9/22/2022</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AB61F01D-6436-450D-994C-43E6949FEE88}" type="slidenum">
              <a:rPr lang="en-US" smtClean="0"/>
              <a:pPr/>
              <a:t>‹#›</a:t>
            </a:fld>
            <a:endParaRPr lang="en-US"/>
          </a:p>
        </p:txBody>
      </p:sp>
    </p:spTree>
    <p:extLst>
      <p:ext uri="{BB962C8B-B14F-4D97-AF65-F5344CB8AC3E}">
        <p14:creationId xmlns:p14="http://schemas.microsoft.com/office/powerpoint/2010/main" val="3284805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295D91E2-2157-41B9-9656-13242E48E25E}" type="datetimeFigureOut">
              <a:rPr lang="en-US" smtClean="0"/>
              <a:pPr/>
              <a:t>9/22/2022</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81ED2424-9EC9-4358-8FD4-490518D6AFB9}" type="slidenum">
              <a:rPr lang="en-US" smtClean="0"/>
              <a:pPr/>
              <a:t>‹#›</a:t>
            </a:fld>
            <a:endParaRPr lang="en-US"/>
          </a:p>
        </p:txBody>
      </p:sp>
    </p:spTree>
    <p:extLst>
      <p:ext uri="{BB962C8B-B14F-4D97-AF65-F5344CB8AC3E}">
        <p14:creationId xmlns:p14="http://schemas.microsoft.com/office/powerpoint/2010/main" val="202753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ED2424-9EC9-4358-8FD4-490518D6AFB9}" type="slidenum">
              <a:rPr lang="en-US" smtClean="0"/>
              <a:pPr/>
              <a:t>1</a:t>
            </a:fld>
            <a:endParaRPr lang="en-US"/>
          </a:p>
        </p:txBody>
      </p:sp>
    </p:spTree>
    <p:extLst>
      <p:ext uri="{BB962C8B-B14F-4D97-AF65-F5344CB8AC3E}">
        <p14:creationId xmlns:p14="http://schemas.microsoft.com/office/powerpoint/2010/main" val="1782293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E7DE3BF9-771F-45BA-BE25-3AC6BC7BF02A}" type="datetime1">
              <a:rPr lang="en-US" smtClean="0"/>
              <a:t>9/22/2022</a:t>
            </a:fld>
            <a:endParaRPr lang="en-US" dirty="0"/>
          </a:p>
        </p:txBody>
      </p:sp>
      <p:sp>
        <p:nvSpPr>
          <p:cNvPr id="5" name="Footer Placeholder 4"/>
          <p:cNvSpPr>
            <a:spLocks noGrp="1"/>
          </p:cNvSpPr>
          <p:nvPr>
            <p:ph type="ftr" sz="quarter" idx="11"/>
          </p:nvPr>
        </p:nvSpPr>
        <p:spPr/>
        <p:txBody>
          <a:bodyPr/>
          <a:lstStyle/>
          <a:p>
            <a:r>
              <a:rPr lang="en-US" smtClean="0"/>
              <a:t>Indira College of Engineering Management, Parandwadi</a:t>
            </a:r>
            <a:endParaRPr lang="en-US" dirty="0"/>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dirty="0"/>
          </a:p>
        </p:txBody>
      </p:sp>
      <p:pic>
        <p:nvPicPr>
          <p:cNvPr id="8" name="Picture 7"/>
          <p:cNvPicPr>
            <a:picLocks noChangeAspect="1"/>
          </p:cNvPicPr>
          <p:nvPr userDrawn="1"/>
        </p:nvPicPr>
        <p:blipFill>
          <a:blip r:embed="rId2" cstate="print"/>
          <a:stretch>
            <a:fillRect/>
          </a:stretch>
        </p:blipFill>
        <p:spPr>
          <a:xfrm>
            <a:off x="0" y="0"/>
            <a:ext cx="1524000" cy="1448081"/>
          </a:xfrm>
          <a:prstGeom prst="rect">
            <a:avLst/>
          </a:prstGeom>
        </p:spPr>
      </p:pic>
      <p:sp>
        <p:nvSpPr>
          <p:cNvPr id="19" name="Rectangle 18"/>
          <p:cNvSpPr/>
          <p:nvPr userDrawn="1"/>
        </p:nvSpPr>
        <p:spPr>
          <a:xfrm>
            <a:off x="558800" y="5832132"/>
            <a:ext cx="10985500" cy="687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598038" y="5992610"/>
            <a:ext cx="9392315" cy="646331"/>
          </a:xfrm>
          <a:prstGeom prst="rect">
            <a:avLst/>
          </a:prstGeom>
        </p:spPr>
        <p:txBody>
          <a:bodyPr wrap="none">
            <a:spAutoFit/>
          </a:bodyPr>
          <a:lstStyle/>
          <a:p>
            <a:r>
              <a:rPr lang="en-US" sz="3600" dirty="0" smtClean="0"/>
              <a:t>Indira College of Engineering Management, Pune</a:t>
            </a:r>
            <a:endParaRPr lang="en-US" sz="3600" dirty="0"/>
          </a:p>
        </p:txBody>
      </p:sp>
      <p:grpSp>
        <p:nvGrpSpPr>
          <p:cNvPr id="20" name="Group 19"/>
          <p:cNvGrpSpPr/>
          <p:nvPr userDrawn="1"/>
        </p:nvGrpSpPr>
        <p:grpSpPr>
          <a:xfrm>
            <a:off x="846138" y="5838357"/>
            <a:ext cx="10519593" cy="172724"/>
            <a:chOff x="846138" y="6130457"/>
            <a:chExt cx="10519593" cy="172724"/>
          </a:xfrm>
        </p:grpSpPr>
        <p:sp>
          <p:nvSpPr>
            <p:cNvPr id="21" name="Rectangle 20"/>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3322263" y="3441517"/>
            <a:ext cx="5388667" cy="196204"/>
            <a:chOff x="3322263" y="3441517"/>
            <a:chExt cx="5388667" cy="196204"/>
          </a:xfrm>
        </p:grpSpPr>
        <p:grpSp>
          <p:nvGrpSpPr>
            <p:cNvPr id="11" name="Group 10"/>
            <p:cNvGrpSpPr/>
            <p:nvPr userDrawn="1"/>
          </p:nvGrpSpPr>
          <p:grpSpPr>
            <a:xfrm>
              <a:off x="8528050" y="3441517"/>
              <a:ext cx="182880" cy="182880"/>
              <a:chOff x="11349807" y="6251573"/>
              <a:chExt cx="351692" cy="356616"/>
            </a:xfrm>
          </p:grpSpPr>
          <p:sp>
            <p:nvSpPr>
              <p:cNvPr id="12" name="Oval 11"/>
              <p:cNvSpPr/>
              <p:nvPr userDrawn="1"/>
            </p:nvSpPr>
            <p:spPr>
              <a:xfrm>
                <a:off x="11349807" y="6251573"/>
                <a:ext cx="351692" cy="356616"/>
              </a:xfrm>
              <a:prstGeom prst="ellipse">
                <a:avLst/>
              </a:prstGeom>
              <a:blipFill dpi="0" rotWithShape="1">
                <a:blip r:embed="rId3">
                  <a:alphaModFix amt="75000"/>
                </a:blip>
                <a:srcRect/>
                <a:tile tx="0" ty="0" sx="100000" sy="100000" flip="none" algn="tl"/>
              </a:blipFill>
              <a:ln>
                <a:noFill/>
              </a:ln>
              <a:effectLst>
                <a:outerShdw blurRad="50800" dist="76200"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11438785" y="6343013"/>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3322263" y="3454841"/>
              <a:ext cx="182880" cy="182880"/>
              <a:chOff x="490501" y="6264206"/>
              <a:chExt cx="351692" cy="356616"/>
            </a:xfrm>
          </p:grpSpPr>
          <p:sp>
            <p:nvSpPr>
              <p:cNvPr id="15" name="Oval 14"/>
              <p:cNvSpPr/>
              <p:nvPr userDrawn="1"/>
            </p:nvSpPr>
            <p:spPr>
              <a:xfrm>
                <a:off x="490501" y="6264206"/>
                <a:ext cx="351692" cy="356616"/>
              </a:xfrm>
              <a:prstGeom prst="ellipse">
                <a:avLst/>
              </a:prstGeom>
              <a:blipFill dpi="0" rotWithShape="1">
                <a:blip r:embed="rId3">
                  <a:alphaModFix amt="75000"/>
                </a:blip>
                <a:srcRect/>
                <a:tile tx="0" ty="0" sx="100000" sy="100000" flip="none" algn="tl"/>
              </a:blipFill>
              <a:ln>
                <a:noFill/>
              </a:ln>
              <a:effectLst>
                <a:outerShdw blurRad="50800" dist="76200"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579479" y="6355646"/>
                <a:ext cx="173736" cy="1737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p:cNvPicPr>
              <a:picLocks noChangeAspect="1"/>
            </p:cNvPicPr>
            <p:nvPr userDrawn="1"/>
          </p:nvPicPr>
          <p:blipFill>
            <a:blip r:embed="rId4"/>
            <a:stretch>
              <a:fillRect/>
            </a:stretch>
          </p:blipFill>
          <p:spPr>
            <a:xfrm>
              <a:off x="3496669" y="3508318"/>
              <a:ext cx="5038344" cy="81782"/>
            </a:xfrm>
            <a:prstGeom prst="rect">
              <a:avLst/>
            </a:prstGeom>
          </p:spPr>
        </p:pic>
      </p:grpSp>
    </p:spTree>
    <p:extLst>
      <p:ext uri="{BB962C8B-B14F-4D97-AF65-F5344CB8AC3E}">
        <p14:creationId xmlns:p14="http://schemas.microsoft.com/office/powerpoint/2010/main" val="3734359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2495EE-313B-44C0-BA51-7829D2A0257A}" type="datetime1">
              <a:rPr lang="en-US" smtClean="0"/>
              <a:t>9/22/2022</a:t>
            </a:fld>
            <a:endParaRPr lang="en-US"/>
          </a:p>
        </p:txBody>
      </p:sp>
      <p:sp>
        <p:nvSpPr>
          <p:cNvPr id="5" name="Footer Placeholder 4"/>
          <p:cNvSpPr>
            <a:spLocks noGrp="1"/>
          </p:cNvSpPr>
          <p:nvPr>
            <p:ph type="ftr" sz="quarter" idx="11"/>
          </p:nvPr>
        </p:nvSpPr>
        <p:spPr/>
        <p:txBody>
          <a:bodyPr/>
          <a:lstStyle/>
          <a:p>
            <a:r>
              <a:rPr lang="en-US" smtClean="0"/>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70196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9D2AB-D058-43B5-B268-BBBC2A766DC9}" type="datetime1">
              <a:rPr lang="en-US" smtClean="0"/>
              <a:t>9/22/2022</a:t>
            </a:fld>
            <a:endParaRPr lang="en-US"/>
          </a:p>
        </p:txBody>
      </p:sp>
      <p:sp>
        <p:nvSpPr>
          <p:cNvPr id="5" name="Footer Placeholder 4"/>
          <p:cNvSpPr>
            <a:spLocks noGrp="1"/>
          </p:cNvSpPr>
          <p:nvPr>
            <p:ph type="ftr" sz="quarter" idx="11"/>
          </p:nvPr>
        </p:nvSpPr>
        <p:spPr/>
        <p:txBody>
          <a:bodyPr/>
          <a:lstStyle/>
          <a:p>
            <a:r>
              <a:rPr lang="en-US" smtClean="0"/>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6382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A71D5E-1726-4ED4-835B-772278AE267A}" type="datetime1">
              <a:rPr lang="en-US" smtClean="0"/>
              <a:t>9/22/2022</a:t>
            </a:fld>
            <a:endParaRPr lang="en-US"/>
          </a:p>
        </p:txBody>
      </p:sp>
      <p:sp>
        <p:nvSpPr>
          <p:cNvPr id="5" name="Footer Placeholder 4"/>
          <p:cNvSpPr>
            <a:spLocks noGrp="1"/>
          </p:cNvSpPr>
          <p:nvPr>
            <p:ph type="ftr" sz="quarter" idx="11"/>
          </p:nvPr>
        </p:nvSpPr>
        <p:spPr/>
        <p:txBody>
          <a:bodyPr/>
          <a:lstStyle/>
          <a:p>
            <a:r>
              <a:rPr lang="en-US" smtClean="0"/>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33810957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AB9B9D-3F23-4CBC-9F61-76F839D88FC2}" type="datetime1">
              <a:rPr lang="en-US" smtClean="0"/>
              <a:t>9/22/2022</a:t>
            </a:fld>
            <a:endParaRPr lang="en-US"/>
          </a:p>
        </p:txBody>
      </p:sp>
      <p:sp>
        <p:nvSpPr>
          <p:cNvPr id="5" name="Footer Placeholder 4"/>
          <p:cNvSpPr>
            <a:spLocks noGrp="1"/>
          </p:cNvSpPr>
          <p:nvPr>
            <p:ph type="ftr" sz="quarter" idx="11"/>
          </p:nvPr>
        </p:nvSpPr>
        <p:spPr/>
        <p:txBody>
          <a:bodyPr/>
          <a:lstStyle/>
          <a:p>
            <a:r>
              <a:rPr lang="en-US" smtClean="0"/>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0224920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0EE601-AAFF-46E2-B354-A6D70732B53B}" type="datetime1">
              <a:rPr lang="en-US" smtClean="0"/>
              <a:t>9/22/2022</a:t>
            </a:fld>
            <a:endParaRPr lang="en-US"/>
          </a:p>
        </p:txBody>
      </p:sp>
      <p:sp>
        <p:nvSpPr>
          <p:cNvPr id="6" name="Footer Placeholder 5"/>
          <p:cNvSpPr>
            <a:spLocks noGrp="1"/>
          </p:cNvSpPr>
          <p:nvPr>
            <p:ph type="ftr" sz="quarter" idx="11"/>
          </p:nvPr>
        </p:nvSpPr>
        <p:spPr/>
        <p:txBody>
          <a:bodyPr/>
          <a:lstStyle/>
          <a:p>
            <a:r>
              <a:rPr lang="en-US" smtClean="0"/>
              <a:t>Indira College of Engineering Management, Parandwadi</a:t>
            </a:r>
            <a:endParaRPr lang="en-US"/>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60346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821C65-512F-4A7B-A573-62E1FDFA0E84}" type="datetime1">
              <a:rPr lang="en-US" smtClean="0"/>
              <a:t>9/22/2022</a:t>
            </a:fld>
            <a:endParaRPr lang="en-US"/>
          </a:p>
        </p:txBody>
      </p:sp>
      <p:sp>
        <p:nvSpPr>
          <p:cNvPr id="8" name="Footer Placeholder 7"/>
          <p:cNvSpPr>
            <a:spLocks noGrp="1"/>
          </p:cNvSpPr>
          <p:nvPr>
            <p:ph type="ftr" sz="quarter" idx="11"/>
          </p:nvPr>
        </p:nvSpPr>
        <p:spPr/>
        <p:txBody>
          <a:bodyPr/>
          <a:lstStyle/>
          <a:p>
            <a:r>
              <a:rPr lang="en-US" smtClean="0"/>
              <a:t>Indira College of Engineering Management, Parandwadi</a:t>
            </a:r>
            <a:endParaRPr lang="en-US"/>
          </a:p>
        </p:txBody>
      </p:sp>
      <p:sp>
        <p:nvSpPr>
          <p:cNvPr id="9" name="Slide Number Placeholder 8"/>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2947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9328BB-13E2-4F80-9E96-E6061770EAAC}" type="datetime1">
              <a:rPr lang="en-US" smtClean="0"/>
              <a:t>9/22/2022</a:t>
            </a:fld>
            <a:endParaRPr lang="en-US"/>
          </a:p>
        </p:txBody>
      </p:sp>
      <p:sp>
        <p:nvSpPr>
          <p:cNvPr id="4" name="Footer Placeholder 3"/>
          <p:cNvSpPr>
            <a:spLocks noGrp="1"/>
          </p:cNvSpPr>
          <p:nvPr>
            <p:ph type="ftr" sz="quarter" idx="11"/>
          </p:nvPr>
        </p:nvSpPr>
        <p:spPr/>
        <p:txBody>
          <a:bodyPr/>
          <a:lstStyle/>
          <a:p>
            <a:r>
              <a:rPr lang="en-US" smtClean="0"/>
              <a:t>Indira College of Engineering Management, Parandwadi</a:t>
            </a:r>
            <a:endParaRPr lang="en-US"/>
          </a:p>
        </p:txBody>
      </p:sp>
      <p:sp>
        <p:nvSpPr>
          <p:cNvPr id="5" name="Slide Number Placeholder 4"/>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283566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6E952-7AB5-4148-B3D3-C9C6567A1778}" type="datetime1">
              <a:rPr lang="en-US" smtClean="0"/>
              <a:t>9/22/2022</a:t>
            </a:fld>
            <a:endParaRPr lang="en-US"/>
          </a:p>
        </p:txBody>
      </p:sp>
      <p:sp>
        <p:nvSpPr>
          <p:cNvPr id="3" name="Footer Placeholder 2"/>
          <p:cNvSpPr>
            <a:spLocks noGrp="1"/>
          </p:cNvSpPr>
          <p:nvPr>
            <p:ph type="ftr" sz="quarter" idx="11"/>
          </p:nvPr>
        </p:nvSpPr>
        <p:spPr/>
        <p:txBody>
          <a:bodyPr/>
          <a:lstStyle/>
          <a:p>
            <a:r>
              <a:rPr lang="en-US" smtClean="0"/>
              <a:t>Indira College of Engineering Management, Parandwadi</a:t>
            </a:r>
            <a:endParaRPr lang="en-US"/>
          </a:p>
        </p:txBody>
      </p:sp>
      <p:sp>
        <p:nvSpPr>
          <p:cNvPr id="4" name="Slide Number Placeholder 3"/>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42241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DFC8B-38AD-4078-B2A8-C05BA166B7D0}" type="datetime1">
              <a:rPr lang="en-US" smtClean="0"/>
              <a:t>9/22/2022</a:t>
            </a:fld>
            <a:endParaRPr lang="en-US"/>
          </a:p>
        </p:txBody>
      </p:sp>
      <p:sp>
        <p:nvSpPr>
          <p:cNvPr id="6" name="Footer Placeholder 5"/>
          <p:cNvSpPr>
            <a:spLocks noGrp="1"/>
          </p:cNvSpPr>
          <p:nvPr>
            <p:ph type="ftr" sz="quarter" idx="11"/>
          </p:nvPr>
        </p:nvSpPr>
        <p:spPr/>
        <p:txBody>
          <a:bodyPr/>
          <a:lstStyle/>
          <a:p>
            <a:r>
              <a:rPr lang="en-US" smtClean="0"/>
              <a:t>Indira College of Engineering Management, Parandwadi</a:t>
            </a:r>
            <a:endParaRPr lang="en-US"/>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191908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C8F70B-F195-4D68-96CA-A5310D3A2229}" type="datetime1">
              <a:rPr lang="en-US" smtClean="0"/>
              <a:t>9/22/2022</a:t>
            </a:fld>
            <a:endParaRPr lang="en-US"/>
          </a:p>
        </p:txBody>
      </p:sp>
      <p:sp>
        <p:nvSpPr>
          <p:cNvPr id="6" name="Footer Placeholder 5"/>
          <p:cNvSpPr>
            <a:spLocks noGrp="1"/>
          </p:cNvSpPr>
          <p:nvPr>
            <p:ph type="ftr" sz="quarter" idx="11"/>
          </p:nvPr>
        </p:nvSpPr>
        <p:spPr/>
        <p:txBody>
          <a:bodyPr/>
          <a:lstStyle/>
          <a:p>
            <a:r>
              <a:rPr lang="en-US" smtClean="0"/>
              <a:t>Indira College of Engineering Management, Parandwadi</a:t>
            </a:r>
            <a:endParaRPr lang="en-US"/>
          </a:p>
        </p:txBody>
      </p:sp>
      <p:sp>
        <p:nvSpPr>
          <p:cNvPr id="7" name="Slide Number Placeholder 6"/>
          <p:cNvSpPr>
            <a:spLocks noGrp="1"/>
          </p:cNvSpPr>
          <p:nvPr>
            <p:ph type="sldNum" sz="quarter" idx="12"/>
          </p:nvPr>
        </p:nvSpPr>
        <p:spPr/>
        <p:txBody>
          <a:bodyPr/>
          <a:lstStyle/>
          <a:p>
            <a:fld id="{ACB160E8-E870-46BA-8C3F-B490E99DB9E1}" type="slidenum">
              <a:rPr lang="en-US" smtClean="0"/>
              <a:pPr/>
              <a:t>‹#›</a:t>
            </a:fld>
            <a:endParaRPr lang="en-US"/>
          </a:p>
        </p:txBody>
      </p:sp>
    </p:spTree>
    <p:extLst>
      <p:ext uri="{BB962C8B-B14F-4D97-AF65-F5344CB8AC3E}">
        <p14:creationId xmlns:p14="http://schemas.microsoft.com/office/powerpoint/2010/main" val="277740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27975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45384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83D071-7F2E-4BFB-9904-9B6C4F4B9534}" type="datetime1">
              <a:rPr lang="en-US" smtClean="0"/>
              <a:t>9/22/2022</a:t>
            </a:fld>
            <a:endParaRPr lang="en-US"/>
          </a:p>
        </p:txBody>
      </p:sp>
      <p:sp>
        <p:nvSpPr>
          <p:cNvPr id="5" name="Footer Placeholder 4"/>
          <p:cNvSpPr>
            <a:spLocks noGrp="1"/>
          </p:cNvSpPr>
          <p:nvPr>
            <p:ph type="ftr" sz="quarter" idx="3"/>
          </p:nvPr>
        </p:nvSpPr>
        <p:spPr>
          <a:xfrm>
            <a:off x="4038600" y="645384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Indira College of Engineering Management, Parandwadi</a:t>
            </a:r>
            <a:endParaRPr lang="en-US" dirty="0"/>
          </a:p>
        </p:txBody>
      </p:sp>
      <p:sp>
        <p:nvSpPr>
          <p:cNvPr id="6" name="Slide Number Placeholder 5"/>
          <p:cNvSpPr>
            <a:spLocks noGrp="1"/>
          </p:cNvSpPr>
          <p:nvPr>
            <p:ph type="sldNum" sz="quarter" idx="4"/>
          </p:nvPr>
        </p:nvSpPr>
        <p:spPr>
          <a:xfrm>
            <a:off x="8610600" y="645384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160E8-E870-46BA-8C3F-B490E99DB9E1}" type="slidenum">
              <a:rPr lang="en-US" smtClean="0"/>
              <a:pPr/>
              <a:t>‹#›</a:t>
            </a:fld>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
            <a:ext cx="842047" cy="800100"/>
          </a:xfrm>
          <a:prstGeom prst="rect">
            <a:avLst/>
          </a:prstGeom>
        </p:spPr>
      </p:pic>
      <p:grpSp>
        <p:nvGrpSpPr>
          <p:cNvPr id="13" name="Group 12"/>
          <p:cNvGrpSpPr/>
          <p:nvPr/>
        </p:nvGrpSpPr>
        <p:grpSpPr>
          <a:xfrm>
            <a:off x="846138" y="6285205"/>
            <a:ext cx="10519593" cy="172724"/>
            <a:chOff x="846138" y="6130457"/>
            <a:chExt cx="10519593" cy="172724"/>
          </a:xfrm>
        </p:grpSpPr>
        <p:sp>
          <p:nvSpPr>
            <p:cNvPr id="9" name="Rectangle 8"/>
            <p:cNvSpPr/>
            <p:nvPr/>
          </p:nvSpPr>
          <p:spPr>
            <a:xfrm>
              <a:off x="846907" y="6130457"/>
              <a:ext cx="10515600" cy="9144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6138" y="6254136"/>
              <a:ext cx="10517981" cy="49045"/>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846138" y="6223270"/>
              <a:ext cx="10519593"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376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allback.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LP III-Group C</a:t>
            </a:r>
            <a:endParaRPr lang="en-US" sz="7200" dirty="0"/>
          </a:p>
        </p:txBody>
      </p:sp>
      <p:sp>
        <p:nvSpPr>
          <p:cNvPr id="3" name="Subtitle 2"/>
          <p:cNvSpPr>
            <a:spLocks noGrp="1"/>
          </p:cNvSpPr>
          <p:nvPr>
            <p:ph type="subTitle" idx="1"/>
          </p:nvPr>
        </p:nvSpPr>
        <p:spPr/>
        <p:txBody>
          <a:bodyPr>
            <a:normAutofit/>
          </a:bodyPr>
          <a:lstStyle/>
          <a:p>
            <a:r>
              <a:rPr lang="en-US" sz="3600" dirty="0" smtClean="0">
                <a:latin typeface="+mj-lt"/>
              </a:rPr>
              <a:t>Ms. </a:t>
            </a:r>
            <a:r>
              <a:rPr lang="en-US" sz="3600" dirty="0" err="1" smtClean="0">
                <a:latin typeface="+mj-lt"/>
              </a:rPr>
              <a:t>Manjusha</a:t>
            </a:r>
            <a:r>
              <a:rPr lang="en-US" sz="3600" dirty="0" smtClean="0">
                <a:latin typeface="+mj-lt"/>
              </a:rPr>
              <a:t> Tatiya</a:t>
            </a:r>
            <a:endParaRPr lang="en-US" sz="3600" dirty="0">
              <a:latin typeface="+mj-lt"/>
            </a:endParaRPr>
          </a:p>
        </p:txBody>
      </p:sp>
    </p:spTree>
    <p:extLst>
      <p:ext uri="{BB962C8B-B14F-4D97-AF65-F5344CB8AC3E}">
        <p14:creationId xmlns:p14="http://schemas.microsoft.com/office/powerpoint/2010/main" val="2865116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28132"/>
            <a:ext cx="10515600" cy="999651"/>
          </a:xfrm>
        </p:spPr>
        <p:txBody>
          <a:bodyPr/>
          <a:lstStyle/>
          <a:p>
            <a:pPr algn="ctr"/>
            <a:r>
              <a:rPr lang="en-US" b="1" dirty="0" smtClean="0"/>
              <a:t>Assignment </a:t>
            </a:r>
            <a:r>
              <a:rPr lang="en-US" b="1" dirty="0" smtClean="0"/>
              <a:t>4</a:t>
            </a:r>
            <a:endParaRPr lang="en-US" b="1" dirty="0"/>
          </a:p>
        </p:txBody>
      </p:sp>
      <p:sp>
        <p:nvSpPr>
          <p:cNvPr id="4" name="Date Placeholder 3"/>
          <p:cNvSpPr>
            <a:spLocks noGrp="1"/>
          </p:cNvSpPr>
          <p:nvPr>
            <p:ph type="dt" sz="half" idx="10"/>
          </p:nvPr>
        </p:nvSpPr>
        <p:spPr/>
        <p:txBody>
          <a:bodyPr/>
          <a:lstStyle/>
          <a:p>
            <a:fld id="{5ADCDF72-120A-462B-AC05-B7DAD9DF35FC}" type="datetime1">
              <a:rPr lang="en-US" smtClean="0"/>
              <a:t>9/22/2022</a:t>
            </a:fld>
            <a:endParaRPr lang="en-US"/>
          </a:p>
        </p:txBody>
      </p:sp>
      <p:sp>
        <p:nvSpPr>
          <p:cNvPr id="5" name="Footer Placeholder 4"/>
          <p:cNvSpPr>
            <a:spLocks noGrp="1"/>
          </p:cNvSpPr>
          <p:nvPr>
            <p:ph type="ftr" sz="quarter" idx="11"/>
          </p:nvPr>
        </p:nvSpPr>
        <p:spPr/>
        <p:txBody>
          <a:bodyPr/>
          <a:lstStyle/>
          <a:p>
            <a:r>
              <a:rPr lang="en-US" smtClean="0"/>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pPr/>
              <a:t>2</a:t>
            </a:fld>
            <a:endParaRPr lang="en-US"/>
          </a:p>
        </p:txBody>
      </p:sp>
    </p:spTree>
    <p:extLst>
      <p:ext uri="{BB962C8B-B14F-4D97-AF65-F5344CB8AC3E}">
        <p14:creationId xmlns:p14="http://schemas.microsoft.com/office/powerpoint/2010/main" val="3123837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88A06D72-756B-23C1-BAB5-95E8157D8E29}"/>
              </a:ext>
            </a:extLst>
          </p:cNvPr>
          <p:cNvSpPr txBox="1">
            <a:spLocks/>
          </p:cNvSpPr>
          <p:nvPr/>
        </p:nvSpPr>
        <p:spPr>
          <a:xfrm>
            <a:off x="560984" y="1784473"/>
            <a:ext cx="10515600" cy="15617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solidFill>
                  <a:srgbClr val="000000"/>
                </a:solidFill>
                <a:latin typeface="Times New Roman" panose="02020603050405020304" pitchFamily="18" charset="0"/>
              </a:rPr>
              <a:t/>
            </a:r>
            <a:br>
              <a:rPr lang="en-US" sz="1800" dirty="0" smtClean="0">
                <a:solidFill>
                  <a:srgbClr val="000000"/>
                </a:solidFill>
                <a:latin typeface="Times New Roman" panose="02020603050405020304" pitchFamily="18" charset="0"/>
              </a:rPr>
            </a:br>
            <a:r>
              <a:rPr lang="en-US" sz="1800" dirty="0" smtClean="0">
                <a:solidFill>
                  <a:srgbClr val="000000"/>
                </a:solidFill>
                <a:latin typeface="Times New Roman" panose="02020603050405020304" pitchFamily="18" charset="0"/>
              </a:rPr>
              <a:t/>
            </a:r>
            <a:br>
              <a:rPr lang="en-US" sz="1800" dirty="0" smtClean="0">
                <a:solidFill>
                  <a:srgbClr val="000000"/>
                </a:solidFill>
                <a:latin typeface="Times New Roman" panose="02020603050405020304" pitchFamily="18" charset="0"/>
              </a:rPr>
            </a:br>
            <a:r>
              <a:rPr lang="en-US" sz="1800" dirty="0" smtClean="0">
                <a:solidFill>
                  <a:srgbClr val="000000"/>
                </a:solidFill>
                <a:latin typeface="Times New Roman" panose="02020603050405020304" pitchFamily="18" charset="0"/>
              </a:rPr>
              <a:t>	</a:t>
            </a:r>
            <a:br>
              <a:rPr lang="en-US" sz="1800" dirty="0" smtClean="0">
                <a:solidFill>
                  <a:srgbClr val="000000"/>
                </a:solidFill>
                <a:latin typeface="Times New Roman" panose="02020603050405020304" pitchFamily="18" charset="0"/>
              </a:rPr>
            </a:br>
            <a:endParaRPr lang="en-IN" dirty="0"/>
          </a:p>
        </p:txBody>
      </p:sp>
      <p:sp>
        <p:nvSpPr>
          <p:cNvPr id="7" name="Title 6"/>
          <p:cNvSpPr>
            <a:spLocks noGrp="1"/>
          </p:cNvSpPr>
          <p:nvPr>
            <p:ph type="title"/>
          </p:nvPr>
        </p:nvSpPr>
        <p:spPr>
          <a:xfrm>
            <a:off x="713384" y="1629148"/>
            <a:ext cx="10363200" cy="2714251"/>
          </a:xfrm>
        </p:spPr>
        <p:txBody>
          <a:bodyPr>
            <a:normAutofit fontScale="90000"/>
          </a:bodyPr>
          <a:lstStyle/>
          <a:p>
            <a:r>
              <a:rPr lang="en-US" sz="2700" dirty="0">
                <a:solidFill>
                  <a:srgbClr val="000000"/>
                </a:solidFill>
                <a:latin typeface="Times New Roman" panose="02020603050405020304" pitchFamily="18" charset="0"/>
              </a:rPr>
              <a:t>Write a program in solidity to create Student data. Use the following constructs: </a:t>
            </a:r>
            <a:br>
              <a:rPr lang="en-US" sz="2700" dirty="0">
                <a:solidFill>
                  <a:srgbClr val="000000"/>
                </a:solidFill>
                <a:latin typeface="Times New Roman" panose="02020603050405020304" pitchFamily="18" charset="0"/>
              </a:rPr>
            </a:br>
            <a:r>
              <a:rPr lang="en-IN" sz="2700" i="1" dirty="0">
                <a:solidFill>
                  <a:srgbClr val="C00000"/>
                </a:solidFill>
                <a:latin typeface="Times New Roman" panose="02020603050405020304" pitchFamily="18" charset="0"/>
              </a:rPr>
              <a:t>Structures </a:t>
            </a:r>
            <a:br>
              <a:rPr lang="en-IN" sz="2700" i="1" dirty="0">
                <a:solidFill>
                  <a:srgbClr val="C00000"/>
                </a:solidFill>
                <a:latin typeface="Times New Roman" panose="02020603050405020304" pitchFamily="18" charset="0"/>
              </a:rPr>
            </a:br>
            <a:r>
              <a:rPr lang="en-IN" sz="2700" i="1" dirty="0">
                <a:solidFill>
                  <a:srgbClr val="C00000"/>
                </a:solidFill>
                <a:latin typeface="Times New Roman" panose="02020603050405020304" pitchFamily="18" charset="0"/>
              </a:rPr>
              <a:t>Arrays </a:t>
            </a:r>
            <a:br>
              <a:rPr lang="en-IN" sz="2700" i="1" dirty="0">
                <a:solidFill>
                  <a:srgbClr val="C00000"/>
                </a:solidFill>
                <a:latin typeface="Times New Roman" panose="02020603050405020304" pitchFamily="18" charset="0"/>
              </a:rPr>
            </a:br>
            <a:r>
              <a:rPr lang="en-IN" sz="2700" i="1" dirty="0" err="1">
                <a:solidFill>
                  <a:srgbClr val="C00000"/>
                </a:solidFill>
                <a:latin typeface="Times New Roman" panose="02020603050405020304" pitchFamily="18" charset="0"/>
              </a:rPr>
              <a:t>Fallback</a:t>
            </a:r>
            <a:r>
              <a:rPr lang="en-IN" sz="2700" i="1" dirty="0">
                <a:solidFill>
                  <a:srgbClr val="C00000"/>
                </a:solidFill>
                <a:latin typeface="Times New Roman" panose="02020603050405020304" pitchFamily="18" charset="0"/>
              </a:rPr>
              <a:t> </a:t>
            </a:r>
            <a:r>
              <a:rPr lang="en-IN" sz="2700" dirty="0">
                <a:solidFill>
                  <a:srgbClr val="000000"/>
                </a:solidFill>
                <a:latin typeface="Times New Roman" panose="02020603050405020304" pitchFamily="18" charset="0"/>
              </a:rPr>
              <a:t/>
            </a:r>
            <a:br>
              <a:rPr lang="en-IN" sz="2700" dirty="0">
                <a:solidFill>
                  <a:srgbClr val="000000"/>
                </a:solidFill>
                <a:latin typeface="Times New Roman" panose="02020603050405020304" pitchFamily="18" charset="0"/>
              </a:rPr>
            </a:br>
            <a:r>
              <a:rPr lang="en-US" sz="2700" dirty="0">
                <a:solidFill>
                  <a:srgbClr val="000000"/>
                </a:solidFill>
                <a:latin typeface="Times New Roman" panose="02020603050405020304" pitchFamily="18" charset="0"/>
              </a:rPr>
              <a:t>Deploy this as smart contract on </a:t>
            </a:r>
            <a:r>
              <a:rPr lang="en-US" sz="2700" dirty="0" err="1">
                <a:solidFill>
                  <a:srgbClr val="000000"/>
                </a:solidFill>
                <a:latin typeface="Times New Roman" panose="02020603050405020304" pitchFamily="18" charset="0"/>
              </a:rPr>
              <a:t>Ethereum</a:t>
            </a:r>
            <a:r>
              <a:rPr lang="en-US" sz="2700" dirty="0">
                <a:solidFill>
                  <a:srgbClr val="000000"/>
                </a:solidFill>
                <a:latin typeface="Times New Roman" panose="02020603050405020304" pitchFamily="18" charset="0"/>
              </a:rPr>
              <a:t> and Observe the transaction fee and Gas values</a:t>
            </a:r>
            <a:r>
              <a:rPr lang="en-US" dirty="0">
                <a:solidFill>
                  <a:srgbClr val="000000"/>
                </a:solidFill>
                <a:latin typeface="Times New Roman" panose="02020603050405020304" pitchFamily="18" charset="0"/>
              </a:rPr>
              <a:t>.</a:t>
            </a:r>
            <a:endParaRPr lang="en-US" dirty="0"/>
          </a:p>
        </p:txBody>
      </p:sp>
    </p:spTree>
    <p:extLst>
      <p:ext uri="{BB962C8B-B14F-4D97-AF65-F5344CB8AC3E}">
        <p14:creationId xmlns:p14="http://schemas.microsoft.com/office/powerpoint/2010/main" val="2852525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88A06D72-756B-23C1-BAB5-95E8157D8E29}"/>
              </a:ext>
            </a:extLst>
          </p:cNvPr>
          <p:cNvSpPr txBox="1">
            <a:spLocks/>
          </p:cNvSpPr>
          <p:nvPr/>
        </p:nvSpPr>
        <p:spPr>
          <a:xfrm>
            <a:off x="560984" y="1784473"/>
            <a:ext cx="10515600" cy="15617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solidFill>
                  <a:srgbClr val="000000"/>
                </a:solidFill>
                <a:latin typeface="Times New Roman" panose="02020603050405020304" pitchFamily="18" charset="0"/>
              </a:rPr>
              <a:t/>
            </a:r>
            <a:br>
              <a:rPr lang="en-US" sz="1800" dirty="0" smtClean="0">
                <a:solidFill>
                  <a:srgbClr val="000000"/>
                </a:solidFill>
                <a:latin typeface="Times New Roman" panose="02020603050405020304" pitchFamily="18" charset="0"/>
              </a:rPr>
            </a:br>
            <a:r>
              <a:rPr lang="en-US" sz="1800" dirty="0" smtClean="0">
                <a:solidFill>
                  <a:srgbClr val="000000"/>
                </a:solidFill>
                <a:latin typeface="Times New Roman" panose="02020603050405020304" pitchFamily="18" charset="0"/>
              </a:rPr>
              <a:t/>
            </a:r>
            <a:br>
              <a:rPr lang="en-US" sz="1800" dirty="0" smtClean="0">
                <a:solidFill>
                  <a:srgbClr val="000000"/>
                </a:solidFill>
                <a:latin typeface="Times New Roman" panose="02020603050405020304" pitchFamily="18" charset="0"/>
              </a:rPr>
            </a:br>
            <a:r>
              <a:rPr lang="en-US" sz="1800" dirty="0" smtClean="0">
                <a:solidFill>
                  <a:srgbClr val="000000"/>
                </a:solidFill>
                <a:latin typeface="Times New Roman" panose="02020603050405020304" pitchFamily="18" charset="0"/>
              </a:rPr>
              <a:t>	</a:t>
            </a:r>
            <a:br>
              <a:rPr lang="en-US" sz="1800" dirty="0" smtClean="0">
                <a:solidFill>
                  <a:srgbClr val="000000"/>
                </a:solidFill>
                <a:latin typeface="Times New Roman" panose="02020603050405020304" pitchFamily="18" charset="0"/>
              </a:rPr>
            </a:br>
            <a:endParaRPr lang="en-IN" dirty="0"/>
          </a:p>
        </p:txBody>
      </p:sp>
      <p:sp>
        <p:nvSpPr>
          <p:cNvPr id="4" name="Content Placeholder 2">
            <a:extLst>
              <a:ext uri="{FF2B5EF4-FFF2-40B4-BE49-F238E27FC236}">
                <a16:creationId xmlns:a16="http://schemas.microsoft.com/office/drawing/2014/main" xmlns="" id="{7B403A97-5016-926B-F2D3-482937B7D167}"/>
              </a:ext>
            </a:extLst>
          </p:cNvPr>
          <p:cNvSpPr>
            <a:spLocks noGrp="1"/>
          </p:cNvSpPr>
          <p:nvPr>
            <p:ph idx="1"/>
          </p:nvPr>
        </p:nvSpPr>
        <p:spPr>
          <a:xfrm>
            <a:off x="721658" y="1287742"/>
            <a:ext cx="10452848" cy="4655857"/>
          </a:xfrm>
        </p:spPr>
        <p:txBody>
          <a:bodyPr>
            <a:normAutofit lnSpcReduction="10000"/>
          </a:bodyPr>
          <a:lstStyle/>
          <a:p>
            <a:pPr>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The solidity fallback function is executed if none of the other functions match the function identifier or no data was provided with the function call.</a:t>
            </a:r>
          </a:p>
          <a:p>
            <a:pPr>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 Only one unnamed function can be assigned to a contract and it is executed whenever the contract receives plain Ether without any data. To receive Ether and add it to the total balance of the contract, the fallback function must be marked payable. </a:t>
            </a:r>
          </a:p>
          <a:p>
            <a:pPr>
              <a:lnSpc>
                <a:spcPct val="150000"/>
              </a:lnSpc>
            </a:pPr>
            <a:r>
              <a:rPr lang="en-US" sz="2400" b="1" i="0" dirty="0">
                <a:solidFill>
                  <a:srgbClr val="273239"/>
                </a:solidFill>
                <a:effectLst/>
                <a:latin typeface="Times New Roman" panose="02020603050405020304" pitchFamily="18" charset="0"/>
                <a:cs typeface="Times New Roman" panose="02020603050405020304" pitchFamily="18" charset="0"/>
              </a:rPr>
              <a:t>If no such function exists, the contract cannot receive Ether through regular transactions and will throw an exception.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610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0263"/>
          </a:xfrm>
        </p:spPr>
        <p:txBody>
          <a:bodyPr/>
          <a:lstStyle/>
          <a:p>
            <a:r>
              <a:rPr lang="en-US" b="1" dirty="0">
                <a:solidFill>
                  <a:srgbClr val="273239"/>
                </a:solidFill>
                <a:latin typeface="urw-din"/>
              </a:rPr>
              <a:t>Properties of a fallback function:</a:t>
            </a:r>
            <a:endParaRPr lang="en-US" dirty="0"/>
          </a:p>
        </p:txBody>
      </p:sp>
      <p:sp>
        <p:nvSpPr>
          <p:cNvPr id="4" name="Date Placeholder 3"/>
          <p:cNvSpPr>
            <a:spLocks noGrp="1"/>
          </p:cNvSpPr>
          <p:nvPr>
            <p:ph type="dt" sz="half" idx="10"/>
          </p:nvPr>
        </p:nvSpPr>
        <p:spPr/>
        <p:txBody>
          <a:bodyPr/>
          <a:lstStyle/>
          <a:p>
            <a:fld id="{ABA71D5E-1726-4ED4-835B-772278AE267A}" type="datetime1">
              <a:rPr lang="en-US" smtClean="0"/>
              <a:t>9/22/2022</a:t>
            </a:fld>
            <a:endParaRPr lang="en-US"/>
          </a:p>
        </p:txBody>
      </p:sp>
      <p:sp>
        <p:nvSpPr>
          <p:cNvPr id="5" name="Footer Placeholder 4"/>
          <p:cNvSpPr>
            <a:spLocks noGrp="1"/>
          </p:cNvSpPr>
          <p:nvPr>
            <p:ph type="ftr" sz="quarter" idx="11"/>
          </p:nvPr>
        </p:nvSpPr>
        <p:spPr/>
        <p:txBody>
          <a:bodyPr/>
          <a:lstStyle/>
          <a:p>
            <a:r>
              <a:rPr lang="en-US" smtClean="0"/>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pPr/>
              <a:t>5</a:t>
            </a:fld>
            <a:endParaRPr lang="en-US"/>
          </a:p>
        </p:txBody>
      </p:sp>
      <p:sp>
        <p:nvSpPr>
          <p:cNvPr id="7" name="Content Placeholder 2">
            <a:extLst>
              <a:ext uri="{FF2B5EF4-FFF2-40B4-BE49-F238E27FC236}">
                <a16:creationId xmlns:a16="http://schemas.microsoft.com/office/drawing/2014/main" xmlns="" id="{7D1B8B57-56F7-6FBF-E719-8283AAE2E21E}"/>
              </a:ext>
            </a:extLst>
          </p:cNvPr>
          <p:cNvSpPr>
            <a:spLocks noGrp="1"/>
          </p:cNvSpPr>
          <p:nvPr>
            <p:ph idx="1"/>
          </p:nvPr>
        </p:nvSpPr>
        <p:spPr>
          <a:xfrm>
            <a:off x="838200" y="1411941"/>
            <a:ext cx="10515600" cy="4693437"/>
          </a:xfrm>
        </p:spPr>
        <p:txBody>
          <a:bodyPr>
            <a:normAutofit lnSpcReduction="10000"/>
          </a:bodyPr>
          <a:lstStyle/>
          <a:p>
            <a:pPr algn="just"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Has no name or arguments.</a:t>
            </a:r>
          </a:p>
          <a:p>
            <a:pPr algn="just"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If it is not marked </a:t>
            </a:r>
            <a:r>
              <a:rPr lang="en-US" b="1" i="0" dirty="0">
                <a:solidFill>
                  <a:srgbClr val="273239"/>
                </a:solidFill>
                <a:effectLst/>
                <a:latin typeface="Times New Roman" panose="02020603050405020304" pitchFamily="18" charset="0"/>
                <a:cs typeface="Times New Roman" panose="02020603050405020304" pitchFamily="18" charset="0"/>
              </a:rPr>
              <a:t>payable</a:t>
            </a:r>
            <a:r>
              <a:rPr lang="en-US" b="0" i="0" dirty="0">
                <a:solidFill>
                  <a:srgbClr val="273239"/>
                </a:solidFill>
                <a:effectLst/>
                <a:latin typeface="Times New Roman" panose="02020603050405020304" pitchFamily="18" charset="0"/>
                <a:cs typeface="Times New Roman" panose="02020603050405020304" pitchFamily="18" charset="0"/>
              </a:rPr>
              <a:t>, the contract will throw an exception if it receives plain ether without data.</a:t>
            </a:r>
          </a:p>
          <a:p>
            <a:pPr algn="just"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Can not return anything.</a:t>
            </a:r>
          </a:p>
          <a:p>
            <a:pPr algn="just"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Can be defined once per contract.</a:t>
            </a:r>
          </a:p>
          <a:p>
            <a:pPr algn="just"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It is also executed if the caller meant to call a function that is not available</a:t>
            </a:r>
          </a:p>
          <a:p>
            <a:pPr algn="just"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It is mandatory to mark it external.</a:t>
            </a:r>
          </a:p>
          <a:p>
            <a:pPr algn="just"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It is limited to 2300 gas when called by another function. It is so for as to make this function call as cheap as possible.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4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F5E2C8-C8E4-F37B-F00C-8913BEA3E73B}"/>
              </a:ext>
            </a:extLst>
          </p:cNvPr>
          <p:cNvSpPr>
            <a:spLocks noGrp="1"/>
          </p:cNvSpPr>
          <p:nvPr>
            <p:ph type="title"/>
          </p:nvPr>
        </p:nvSpPr>
        <p:spPr>
          <a:xfrm>
            <a:off x="885093" y="365126"/>
            <a:ext cx="10515600" cy="446243"/>
          </a:xfrm>
        </p:spPr>
        <p:txBody>
          <a:bodyPr>
            <a:normAutofit fontScale="90000"/>
          </a:bodyPr>
          <a:lstStyle/>
          <a:p>
            <a:r>
              <a:rPr lang="en-IN" sz="3600" b="1" dirty="0"/>
              <a:t>Code: Example for </a:t>
            </a:r>
            <a:r>
              <a:rPr lang="en-IN" sz="3600" b="1" i="1" u="sng" dirty="0">
                <a:hlinkClick r:id="rId2" action="ppaction://hlinkfile"/>
              </a:rPr>
              <a:t>Fallback</a:t>
            </a:r>
            <a:endParaRPr lang="en-IN" sz="3600" b="1" i="1" u="sng" dirty="0"/>
          </a:p>
        </p:txBody>
      </p:sp>
      <p:pic>
        <p:nvPicPr>
          <p:cNvPr id="17412" name="Picture 4" descr="Fallback function">
            <a:extLst>
              <a:ext uri="{FF2B5EF4-FFF2-40B4-BE49-F238E27FC236}">
                <a16:creationId xmlns:a16="http://schemas.microsoft.com/office/drawing/2014/main" xmlns="" id="{DDD93471-14D5-B6C2-8481-3F47983F2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582" y="1044384"/>
            <a:ext cx="10298230" cy="4712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32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14245"/>
            <a:ext cx="10515600" cy="1557655"/>
          </a:xfrm>
        </p:spPr>
        <p:txBody>
          <a:bodyPr>
            <a:normAutofit/>
          </a:bodyPr>
          <a:lstStyle/>
          <a:p>
            <a:pPr marL="0" indent="0" algn="ctr">
              <a:buNone/>
            </a:pPr>
            <a:r>
              <a:rPr lang="en-US" sz="8800" b="1" i="1" dirty="0" smtClean="0"/>
              <a:t>Thank You!!!</a:t>
            </a:r>
            <a:endParaRPr lang="en-US" sz="8800" b="1" i="1" dirty="0"/>
          </a:p>
        </p:txBody>
      </p:sp>
      <p:sp>
        <p:nvSpPr>
          <p:cNvPr id="4" name="Date Placeholder 3"/>
          <p:cNvSpPr>
            <a:spLocks noGrp="1"/>
          </p:cNvSpPr>
          <p:nvPr>
            <p:ph type="dt" sz="half" idx="10"/>
          </p:nvPr>
        </p:nvSpPr>
        <p:spPr/>
        <p:txBody>
          <a:bodyPr/>
          <a:lstStyle/>
          <a:p>
            <a:fld id="{0FE2BC74-8FB6-4226-BA3A-D66C56DEC35B}" type="datetime1">
              <a:rPr lang="en-US" smtClean="0"/>
              <a:t>9/22/2022</a:t>
            </a:fld>
            <a:endParaRPr lang="en-US"/>
          </a:p>
        </p:txBody>
      </p:sp>
      <p:sp>
        <p:nvSpPr>
          <p:cNvPr id="5" name="Footer Placeholder 4"/>
          <p:cNvSpPr>
            <a:spLocks noGrp="1"/>
          </p:cNvSpPr>
          <p:nvPr>
            <p:ph type="ftr" sz="quarter" idx="11"/>
          </p:nvPr>
        </p:nvSpPr>
        <p:spPr/>
        <p:txBody>
          <a:bodyPr/>
          <a:lstStyle/>
          <a:p>
            <a:r>
              <a:rPr lang="en-US" smtClean="0"/>
              <a:t>Indira College of Engineering Management, Parandwadi</a:t>
            </a:r>
            <a:endParaRPr lang="en-US"/>
          </a:p>
        </p:txBody>
      </p:sp>
      <p:sp>
        <p:nvSpPr>
          <p:cNvPr id="6" name="Slide Number Placeholder 5"/>
          <p:cNvSpPr>
            <a:spLocks noGrp="1"/>
          </p:cNvSpPr>
          <p:nvPr>
            <p:ph type="sldNum" sz="quarter" idx="12"/>
          </p:nvPr>
        </p:nvSpPr>
        <p:spPr/>
        <p:txBody>
          <a:bodyPr/>
          <a:lstStyle/>
          <a:p>
            <a:fld id="{ACB160E8-E870-46BA-8C3F-B490E99DB9E1}" type="slidenum">
              <a:rPr lang="en-US" smtClean="0"/>
              <a:pPr/>
              <a:t>7</a:t>
            </a:fld>
            <a:endParaRPr lang="en-US"/>
          </a:p>
        </p:txBody>
      </p:sp>
    </p:spTree>
    <p:extLst>
      <p:ext uri="{BB962C8B-B14F-4D97-AF65-F5344CB8AC3E}">
        <p14:creationId xmlns:p14="http://schemas.microsoft.com/office/powerpoint/2010/main" val="3533325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CE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E7BFB42C74D5F43AB80A7662BA3FAFF" ma:contentTypeVersion="2" ma:contentTypeDescription="Create a new document." ma:contentTypeScope="" ma:versionID="51c800473e4cd629a6a6c9116e903ccf">
  <xsd:schema xmlns:xsd="http://www.w3.org/2001/XMLSchema" xmlns:xs="http://www.w3.org/2001/XMLSchema" xmlns:p="http://schemas.microsoft.com/office/2006/metadata/properties" xmlns:ns2="b2481bd4-9667-48bc-bb07-4c3af866beee" targetNamespace="http://schemas.microsoft.com/office/2006/metadata/properties" ma:root="true" ma:fieldsID="8976eb1f83ff59f33cacbd9f593bba7b" ns2:_="">
    <xsd:import namespace="b2481bd4-9667-48bc-bb07-4c3af866bee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81bd4-9667-48bc-bb07-4c3af866be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DD1D24-F195-4C21-823F-D06D1CCE2C09}">
  <ds:schemaRefs>
    <ds:schemaRef ds:uri="http://purl.org/dc/terms/"/>
    <ds:schemaRef ds:uri="b2481bd4-9667-48bc-bb07-4c3af866beee"/>
    <ds:schemaRef ds:uri="http://www.w3.org/XML/1998/namespac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34DDF814-E5BA-45B6-B383-8D77999F18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81bd4-9667-48bc-bb07-4c3af866be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65924E-8111-489F-AC25-57968A0A9C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1344</TotalTime>
  <Words>150</Words>
  <Application>Microsoft Office PowerPoint</Application>
  <PresentationFormat>Custom</PresentationFormat>
  <Paragraphs>29</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LP III-Group C</vt:lpstr>
      <vt:lpstr>Assignment 4</vt:lpstr>
      <vt:lpstr>Write a program in solidity to create Student data. Use the following constructs:  Structures  Arrays  Fallback  Deploy this as smart contract on Ethereum and Observe the transaction fee and Gas values.</vt:lpstr>
      <vt:lpstr>PowerPoint Presentation</vt:lpstr>
      <vt:lpstr>Properties of a fallback function:</vt:lpstr>
      <vt:lpstr>Code: Example for Fallback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staff</cp:lastModifiedBy>
  <cp:revision>124</cp:revision>
  <cp:lastPrinted>2017-09-01T05:20:22Z</cp:lastPrinted>
  <dcterms:created xsi:type="dcterms:W3CDTF">2016-08-04T06:06:01Z</dcterms:created>
  <dcterms:modified xsi:type="dcterms:W3CDTF">2022-09-22T06:13:31Z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0x0101008E7BFB42C74D5F43AB80A7662BA3FAFF</vt:lpwstr>
  </property>
</Properties>
</file>