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96" r:id="rId6"/>
    <p:sldId id="348" r:id="rId7"/>
    <p:sldId id="275" r:id="rId8"/>
    <p:sldId id="343" r:id="rId9"/>
    <p:sldId id="341" r:id="rId10"/>
    <p:sldId id="358" r:id="rId11"/>
    <p:sldId id="342" r:id="rId12"/>
    <p:sldId id="294" r:id="rId13"/>
    <p:sldId id="359" r:id="rId14"/>
    <p:sldId id="344" r:id="rId15"/>
    <p:sldId id="345" r:id="rId16"/>
    <p:sldId id="349" r:id="rId17"/>
    <p:sldId id="319" r:id="rId18"/>
    <p:sldId id="350" r:id="rId19"/>
    <p:sldId id="351" r:id="rId20"/>
    <p:sldId id="352" r:id="rId21"/>
    <p:sldId id="353" r:id="rId22"/>
    <p:sldId id="354" r:id="rId23"/>
    <p:sldId id="355" r:id="rId24"/>
    <p:sldId id="356" r:id="rId25"/>
    <p:sldId id="357" r:id="rId26"/>
    <p:sldId id="28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C53CB36-6EDC-4327-8F5B-71967010C440}">
          <p14:sldIdLst>
            <p14:sldId id="256"/>
            <p14:sldId id="296"/>
            <p14:sldId id="348"/>
            <p14:sldId id="275"/>
            <p14:sldId id="343"/>
            <p14:sldId id="341"/>
            <p14:sldId id="358"/>
            <p14:sldId id="342"/>
            <p14:sldId id="294"/>
            <p14:sldId id="359"/>
            <p14:sldId id="344"/>
            <p14:sldId id="345"/>
            <p14:sldId id="349"/>
            <p14:sldId id="319"/>
            <p14:sldId id="350"/>
            <p14:sldId id="351"/>
            <p14:sldId id="352"/>
            <p14:sldId id="353"/>
            <p14:sldId id="354"/>
            <p14:sldId id="355"/>
            <p14:sldId id="356"/>
            <p14:sldId id="357"/>
            <p14:sldId id="289"/>
          </p14:sldIdLst>
        </p14:section>
      </p14:sectionLst>
    </p:ex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E5A"/>
    <a:srgbClr val="446992"/>
    <a:srgbClr val="AEC2D8"/>
    <a:srgbClr val="98432A"/>
    <a:srgbClr val="D84400"/>
    <a:srgbClr val="44678D"/>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p:scale>
          <a:sx n="125" d="100"/>
          <a:sy n="125" d="100"/>
        </p:scale>
        <p:origin x="384" y="90"/>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1/11/2025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1/11/2025</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B2203-9C49-8C11-F2C6-08DA998339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915D29-E637-64D8-5939-0FF64D9493A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B82E9E00-FAAA-2903-0AC1-38F175CA9E6C}"/>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711EC5E-7B3D-1230-7577-D6701369754F}"/>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2448376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B2203-9C49-8C11-F2C6-08DA998339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915D29-E637-64D8-5939-0FF64D9493A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B82E9E00-FAAA-2903-0AC1-38F175CA9E6C}"/>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711EC5E-7B3D-1230-7577-D6701369754F}"/>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3996656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2AEE3-E09C-2191-F10A-105100F577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66C2F5-5F5D-1D74-7033-E45DD859BA79}"/>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A5A8C7B9-9D98-3E5A-4D1A-26B9DDEEE479}"/>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EE49CE4-8B42-EB2C-912A-C17EE547D52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1934251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E2168-C3B4-2311-529D-B564A22BF8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4C043E-9D6C-0F1A-AAF2-9274D9F8A8B4}"/>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40242F84-2C74-C70E-78AB-444D1ECB12C4}"/>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8B323FF-9784-AA4C-B9F2-7CE108C244A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19</a:t>
            </a:fld>
            <a:endParaRPr lang="en-US" altLang="zh-CN" noProof="0" dirty="0"/>
          </a:p>
        </p:txBody>
      </p:sp>
    </p:spTree>
    <p:extLst>
      <p:ext uri="{BB962C8B-B14F-4D97-AF65-F5344CB8AC3E}">
        <p14:creationId xmlns:p14="http://schemas.microsoft.com/office/powerpoint/2010/main" val="3046138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23</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4456-BEA8-14BD-6003-02F50AC41D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0462A7-D452-6A13-6274-29994465E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612526-1EEB-3540-D173-AEDD77A525C1}"/>
              </a:ext>
            </a:extLst>
          </p:cNvPr>
          <p:cNvSpPr>
            <a:spLocks noGrp="1"/>
          </p:cNvSpPr>
          <p:nvPr>
            <p:ph type="dt" sz="half" idx="10"/>
          </p:nvPr>
        </p:nvSpPr>
        <p:spPr/>
        <p:txBody>
          <a:bodyPr/>
          <a:lstStyle/>
          <a:p>
            <a:fld id="{CB24DC77-4CA6-4C87-BE67-3601FCD8D56C}" type="datetimeFigureOut">
              <a:rPr lang="en-US" smtClean="0"/>
              <a:t>1/11/2025</a:t>
            </a:fld>
            <a:endParaRPr lang="en-US"/>
          </a:p>
        </p:txBody>
      </p:sp>
      <p:sp>
        <p:nvSpPr>
          <p:cNvPr id="5" name="Footer Placeholder 4">
            <a:extLst>
              <a:ext uri="{FF2B5EF4-FFF2-40B4-BE49-F238E27FC236}">
                <a16:creationId xmlns:a16="http://schemas.microsoft.com/office/drawing/2014/main" id="{CACD1253-220F-E1C7-BE0F-14FE19329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56B1A-C368-B68F-55B1-3C97093CDF05}"/>
              </a:ext>
            </a:extLst>
          </p:cNvPr>
          <p:cNvSpPr>
            <a:spLocks noGrp="1"/>
          </p:cNvSpPr>
          <p:nvPr>
            <p:ph type="sldNum" sz="quarter" idx="12"/>
          </p:nvPr>
        </p:nvSpPr>
        <p:spPr/>
        <p:txBody>
          <a:bodyPr/>
          <a:lstStyle/>
          <a:p>
            <a:fld id="{D5F9BE7B-8C6A-4521-AC0D-F4FAD6600991}" type="slidenum">
              <a:rPr lang="en-US" smtClean="0"/>
              <a:t>‹#›</a:t>
            </a:fld>
            <a:endParaRPr lang="en-US"/>
          </a:p>
        </p:txBody>
      </p:sp>
    </p:spTree>
    <p:extLst>
      <p:ext uri="{BB962C8B-B14F-4D97-AF65-F5344CB8AC3E}">
        <p14:creationId xmlns:p14="http://schemas.microsoft.com/office/powerpoint/2010/main" val="158611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 id="2147483669" r:id="rId17"/>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DB8CFF3-B227-E876-FD8C-7BFDA55DDD06}"/>
              </a:ext>
            </a:extLst>
          </p:cNvPr>
          <p:cNvSpPr>
            <a:spLocks noGrp="1"/>
          </p:cNvSpPr>
          <p:nvPr>
            <p:ph type="ctrTitle"/>
          </p:nvPr>
        </p:nvSpPr>
        <p:spPr>
          <a:xfrm>
            <a:off x="1463488" y="457200"/>
            <a:ext cx="9144000" cy="840442"/>
          </a:xfrm>
        </p:spPr>
        <p:txBody>
          <a:bodyPr>
            <a:normAutofit fontScale="90000"/>
          </a:bodyPr>
          <a:lstStyle/>
          <a:p>
            <a:pPr algn="ctr">
              <a:lnSpc>
                <a:spcPct val="150000"/>
              </a:lnSpc>
            </a:pPr>
            <a:r>
              <a:rPr lang="en-US" sz="1800" dirty="0">
                <a:latin typeface="Roboto" panose="02000000000000000000" pitchFamily="2" charset="0"/>
                <a:ea typeface="Roboto" panose="02000000000000000000" pitchFamily="2" charset="0"/>
              </a:rPr>
              <a:t>ĐỒ ÁN </a:t>
            </a:r>
            <a:r>
              <a:rPr lang="en-US" sz="1800" dirty="0" smtClean="0">
                <a:latin typeface="Roboto" panose="02000000000000000000" pitchFamily="2" charset="0"/>
                <a:ea typeface="Roboto" panose="02000000000000000000" pitchFamily="2" charset="0"/>
              </a:rPr>
              <a:t>CHUYÊN NGÀNH</a:t>
            </a:r>
            <a:r>
              <a:rPr lang="vi-VN" sz="1800" dirty="0">
                <a:effectLst/>
                <a:latin typeface="Roboto" panose="02000000000000000000" pitchFamily="2" charset="0"/>
                <a:ea typeface="Roboto" panose="02000000000000000000" pitchFamily="2" charset="0"/>
              </a:rPr>
              <a:t/>
            </a:r>
            <a:br>
              <a:rPr lang="vi-VN" sz="1800" dirty="0">
                <a:effectLst/>
                <a:latin typeface="Roboto" panose="02000000000000000000" pitchFamily="2" charset="0"/>
                <a:ea typeface="Roboto" panose="02000000000000000000" pitchFamily="2" charset="0"/>
              </a:rPr>
            </a:br>
            <a:r>
              <a:rPr lang="en-US" sz="1800" b="1" dirty="0">
                <a:effectLst/>
                <a:latin typeface="Roboto" panose="02000000000000000000" pitchFamily="2" charset="0"/>
                <a:ea typeface="Roboto" panose="02000000000000000000" pitchFamily="2" charset="0"/>
              </a:rPr>
              <a:t>HỌC KỲ 1, NĂM HỌC 2024-2025</a:t>
            </a:r>
            <a:endParaRPr lang="vi-VN" sz="1800" dirty="0">
              <a:effectLst/>
              <a:latin typeface="Roboto" panose="02000000000000000000" pitchFamily="2" charset="0"/>
              <a:ea typeface="Roboto" panose="02000000000000000000" pitchFamily="2" charset="0"/>
            </a:endParaRPr>
          </a:p>
        </p:txBody>
      </p:sp>
      <p:sp>
        <p:nvSpPr>
          <p:cNvPr id="3" name="Tiêu đề phụ 2">
            <a:extLst>
              <a:ext uri="{FF2B5EF4-FFF2-40B4-BE49-F238E27FC236}">
                <a16:creationId xmlns:a16="http://schemas.microsoft.com/office/drawing/2014/main" id="{3F9235B5-4F7F-1AA1-BCAB-1A7ADA5F04DE}"/>
              </a:ext>
            </a:extLst>
          </p:cNvPr>
          <p:cNvSpPr>
            <a:spLocks noGrp="1"/>
          </p:cNvSpPr>
          <p:nvPr>
            <p:ph type="subTitle" idx="1"/>
          </p:nvPr>
        </p:nvSpPr>
        <p:spPr>
          <a:xfrm>
            <a:off x="2117912" y="2856188"/>
            <a:ext cx="8227359" cy="1145624"/>
          </a:xfrm>
        </p:spPr>
        <p:txBody>
          <a:bodyPr>
            <a:noAutofit/>
          </a:bodyPr>
          <a:lstStyle/>
          <a:p>
            <a:r>
              <a:rPr lang="en-US" sz="2800" dirty="0" smtClean="0"/>
              <a:t>XÂY DỰNG HỆ THỐNG QUẢN LÝ ĐĂNG KÝ GIỜ NHIỆM VỤ CỦA GIẢNG VIÊN KHOA KỸ THUẬT VÀ CÔNG NGHỆ (PHÂN HỆ: NGHIÊN CỨU KHOA HỌC).</a:t>
            </a:r>
            <a:endParaRPr lang="vi-VN" sz="2800" dirty="0">
              <a:latin typeface="Roboto" panose="02000000000000000000" pitchFamily="2" charset="0"/>
              <a:ea typeface="Roboto" panose="02000000000000000000" pitchFamily="2" charset="0"/>
            </a:endParaRPr>
          </a:p>
        </p:txBody>
      </p:sp>
      <p:sp>
        <p:nvSpPr>
          <p:cNvPr id="6" name="Hộp Văn bản 5">
            <a:extLst>
              <a:ext uri="{FF2B5EF4-FFF2-40B4-BE49-F238E27FC236}">
                <a16:creationId xmlns:a16="http://schemas.microsoft.com/office/drawing/2014/main" id="{54CE5BFB-CC36-DD10-06A0-9DB3689EE244}"/>
              </a:ext>
            </a:extLst>
          </p:cNvPr>
          <p:cNvSpPr txBox="1"/>
          <p:nvPr/>
        </p:nvSpPr>
        <p:spPr>
          <a:xfrm>
            <a:off x="4437703" y="6037388"/>
            <a:ext cx="3670013" cy="646331"/>
          </a:xfrm>
          <a:prstGeom prst="rect">
            <a:avLst/>
          </a:prstGeom>
          <a:noFill/>
        </p:spPr>
        <p:txBody>
          <a:bodyPr wrap="square" rtlCol="0">
            <a:spAutoFit/>
          </a:bodyPr>
          <a:lstStyle/>
          <a:p>
            <a:r>
              <a:rPr lang="en-US" sz="1800" b="1" i="1" dirty="0" err="1">
                <a:effectLst/>
                <a:latin typeface="Roboto" panose="02000000000000000000" pitchFamily="2" charset="0"/>
                <a:ea typeface="Roboto" panose="02000000000000000000" pitchFamily="2" charset="0"/>
              </a:rPr>
              <a:t>Trà</a:t>
            </a:r>
            <a:r>
              <a:rPr lang="en-US" sz="1800" b="1" i="1" dirty="0">
                <a:effectLst/>
                <a:latin typeface="Roboto" panose="02000000000000000000" pitchFamily="2" charset="0"/>
                <a:ea typeface="Roboto" panose="02000000000000000000" pitchFamily="2" charset="0"/>
              </a:rPr>
              <a:t> </a:t>
            </a:r>
            <a:r>
              <a:rPr lang="en-US" sz="1800" b="1" i="1" dirty="0" err="1">
                <a:effectLst/>
                <a:latin typeface="Roboto" panose="02000000000000000000" pitchFamily="2" charset="0"/>
                <a:ea typeface="Roboto" panose="02000000000000000000" pitchFamily="2" charset="0"/>
              </a:rPr>
              <a:t>Vinh</a:t>
            </a:r>
            <a:r>
              <a:rPr lang="en-US" sz="1800" b="1" i="1" dirty="0">
                <a:effectLst/>
                <a:latin typeface="Roboto" panose="02000000000000000000" pitchFamily="2" charset="0"/>
                <a:ea typeface="Roboto" panose="02000000000000000000" pitchFamily="2" charset="0"/>
              </a:rPr>
              <a:t>, </a:t>
            </a:r>
            <a:r>
              <a:rPr lang="en-US" sz="1800" b="1" i="1" dirty="0" err="1">
                <a:effectLst/>
                <a:latin typeface="Roboto" panose="02000000000000000000" pitchFamily="2" charset="0"/>
                <a:ea typeface="Roboto" panose="02000000000000000000" pitchFamily="2" charset="0"/>
              </a:rPr>
              <a:t>tháng</a:t>
            </a:r>
            <a:r>
              <a:rPr lang="en-US" sz="1800" b="1" i="1" dirty="0">
                <a:effectLst/>
                <a:latin typeface="Roboto" panose="02000000000000000000" pitchFamily="2" charset="0"/>
                <a:ea typeface="Roboto" panose="02000000000000000000" pitchFamily="2" charset="0"/>
              </a:rPr>
              <a:t> 1 </a:t>
            </a:r>
            <a:r>
              <a:rPr lang="en-US" sz="1800" b="1" i="1" dirty="0" err="1">
                <a:effectLst/>
                <a:latin typeface="Roboto" panose="02000000000000000000" pitchFamily="2" charset="0"/>
                <a:ea typeface="Roboto" panose="02000000000000000000" pitchFamily="2" charset="0"/>
              </a:rPr>
              <a:t>năm</a:t>
            </a:r>
            <a:r>
              <a:rPr lang="en-US" sz="1800" b="1" i="1" dirty="0">
                <a:effectLst/>
                <a:latin typeface="Roboto" panose="02000000000000000000" pitchFamily="2" charset="0"/>
                <a:ea typeface="Roboto" panose="02000000000000000000" pitchFamily="2" charset="0"/>
              </a:rPr>
              <a:t> 2025</a:t>
            </a:r>
            <a:endParaRPr lang="vi-VN" sz="1800" dirty="0">
              <a:effectLst/>
              <a:latin typeface="Roboto" panose="02000000000000000000" pitchFamily="2" charset="0"/>
              <a:ea typeface="Roboto" panose="02000000000000000000" pitchFamily="2" charset="0"/>
            </a:endParaRPr>
          </a:p>
          <a:p>
            <a:endParaRPr lang="vi-VN" dirty="0">
              <a:latin typeface="Roboto" panose="02000000000000000000" pitchFamily="2" charset="0"/>
              <a:ea typeface="Roboto" panose="02000000000000000000" pitchFamily="2" charset="0"/>
            </a:endParaRPr>
          </a:p>
        </p:txBody>
      </p:sp>
      <p:pic>
        <p:nvPicPr>
          <p:cNvPr id="1026" name="Picture 2">
            <a:extLst>
              <a:ext uri="{FF2B5EF4-FFF2-40B4-BE49-F238E27FC236}">
                <a16:creationId xmlns:a16="http://schemas.microsoft.com/office/drawing/2014/main" id="{16177426-8579-4FE0-9446-59AD97651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537256"/>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24FB4693-BBFF-A64A-8D64-7A261A98B970}"/>
              </a:ext>
            </a:extLst>
          </p:cNvPr>
          <p:cNvSpPr>
            <a:spLocks noGrp="1"/>
          </p:cNvSpPr>
          <p:nvPr>
            <p:ph type="sldNum" sz="quarter" idx="12"/>
          </p:nvPr>
        </p:nvSpPr>
        <p:spPr/>
        <p:txBody>
          <a:bodyPr/>
          <a:lstStyle/>
          <a:p>
            <a:fld id="{E4B5E362-469B-43B9-A133-178F0BAD0EDC}" type="slidenum">
              <a:rPr lang="vi-VN" smtClean="0">
                <a:latin typeface="Roboto" panose="02000000000000000000" pitchFamily="2" charset="0"/>
                <a:ea typeface="Roboto" panose="02000000000000000000" pitchFamily="2" charset="0"/>
              </a:rPr>
              <a:t>1</a:t>
            </a:fld>
            <a:endParaRPr lang="vi-VN">
              <a:latin typeface="Roboto" panose="02000000000000000000" pitchFamily="2" charset="0"/>
              <a:ea typeface="Roboto" panose="02000000000000000000" pitchFamily="2" charset="0"/>
            </a:endParaRPr>
          </a:p>
        </p:txBody>
      </p:sp>
      <p:sp>
        <p:nvSpPr>
          <p:cNvPr id="8" name="Hộp Văn bản 5">
            <a:extLst>
              <a:ext uri="{FF2B5EF4-FFF2-40B4-BE49-F238E27FC236}">
                <a16:creationId xmlns:a16="http://schemas.microsoft.com/office/drawing/2014/main" id="{54CE5BFB-CC36-DD10-06A0-9DB3689EE244}"/>
              </a:ext>
            </a:extLst>
          </p:cNvPr>
          <p:cNvSpPr txBox="1"/>
          <p:nvPr/>
        </p:nvSpPr>
        <p:spPr>
          <a:xfrm>
            <a:off x="8107716" y="4736385"/>
            <a:ext cx="4084284" cy="1200329"/>
          </a:xfrm>
          <a:prstGeom prst="rect">
            <a:avLst/>
          </a:prstGeom>
          <a:noFill/>
        </p:spPr>
        <p:txBody>
          <a:bodyPr wrap="square" rtlCol="0">
            <a:spAutoFit/>
          </a:bodyPr>
          <a:lstStyle/>
          <a:p>
            <a:r>
              <a:rPr lang="en-US" sz="1800" b="1" i="1" dirty="0" err="1" smtClean="0">
                <a:effectLst/>
                <a:latin typeface="Roboto" panose="02000000000000000000" pitchFamily="2" charset="0"/>
                <a:ea typeface="Roboto" panose="02000000000000000000" pitchFamily="2" charset="0"/>
              </a:rPr>
              <a:t>Họ</a:t>
            </a:r>
            <a:r>
              <a:rPr lang="en-US" sz="1800" b="1" i="1" dirty="0" smtClean="0">
                <a:effectLst/>
                <a:latin typeface="Roboto" panose="02000000000000000000" pitchFamily="2" charset="0"/>
                <a:ea typeface="Roboto" panose="02000000000000000000" pitchFamily="2" charset="0"/>
              </a:rPr>
              <a:t> </a:t>
            </a:r>
            <a:r>
              <a:rPr lang="en-US" sz="1800" b="1" i="1" dirty="0" err="1" smtClean="0">
                <a:effectLst/>
                <a:latin typeface="Roboto" panose="02000000000000000000" pitchFamily="2" charset="0"/>
                <a:ea typeface="Roboto" panose="02000000000000000000" pitchFamily="2" charset="0"/>
              </a:rPr>
              <a:t>và</a:t>
            </a:r>
            <a:r>
              <a:rPr lang="en-US" sz="1800" b="1" i="1" dirty="0" smtClean="0">
                <a:effectLst/>
                <a:latin typeface="Roboto" panose="02000000000000000000" pitchFamily="2" charset="0"/>
                <a:ea typeface="Roboto" panose="02000000000000000000" pitchFamily="2" charset="0"/>
              </a:rPr>
              <a:t> </a:t>
            </a:r>
            <a:r>
              <a:rPr lang="en-US" sz="1800" b="1" i="1" dirty="0" err="1" smtClean="0">
                <a:effectLst/>
                <a:latin typeface="Roboto" panose="02000000000000000000" pitchFamily="2" charset="0"/>
                <a:ea typeface="Roboto" panose="02000000000000000000" pitchFamily="2" charset="0"/>
              </a:rPr>
              <a:t>tên</a:t>
            </a:r>
            <a:r>
              <a:rPr lang="en-US" sz="1800" b="1" i="1" dirty="0" smtClean="0">
                <a:effectLst/>
                <a:latin typeface="Roboto" panose="02000000000000000000" pitchFamily="2" charset="0"/>
                <a:ea typeface="Roboto" panose="02000000000000000000" pitchFamily="2" charset="0"/>
              </a:rPr>
              <a:t>: Nguyễn </a:t>
            </a:r>
            <a:r>
              <a:rPr lang="en-US" sz="1800" b="1" i="1" dirty="0" err="1" smtClean="0">
                <a:effectLst/>
                <a:latin typeface="Roboto" panose="02000000000000000000" pitchFamily="2" charset="0"/>
                <a:ea typeface="Roboto" panose="02000000000000000000" pitchFamily="2" charset="0"/>
              </a:rPr>
              <a:t>Tín</a:t>
            </a:r>
            <a:r>
              <a:rPr lang="en-US" sz="1800" b="1" i="1" dirty="0" smtClean="0">
                <a:effectLst/>
                <a:latin typeface="Roboto" panose="02000000000000000000" pitchFamily="2" charset="0"/>
                <a:ea typeface="Roboto" panose="02000000000000000000" pitchFamily="2" charset="0"/>
              </a:rPr>
              <a:t> Thành</a:t>
            </a:r>
          </a:p>
          <a:p>
            <a:r>
              <a:rPr lang="en-US" b="1" i="1" dirty="0" err="1" smtClean="0">
                <a:latin typeface="Roboto" panose="02000000000000000000" pitchFamily="2" charset="0"/>
                <a:ea typeface="Roboto" panose="02000000000000000000" pitchFamily="2" charset="0"/>
              </a:rPr>
              <a:t>Mã</a:t>
            </a:r>
            <a:r>
              <a:rPr lang="en-US" b="1" i="1" dirty="0" smtClean="0">
                <a:latin typeface="Roboto" panose="02000000000000000000" pitchFamily="2" charset="0"/>
                <a:ea typeface="Roboto" panose="02000000000000000000" pitchFamily="2" charset="0"/>
              </a:rPr>
              <a:t> </a:t>
            </a:r>
            <a:r>
              <a:rPr lang="en-US" b="1" i="1" dirty="0" err="1" smtClean="0">
                <a:latin typeface="Roboto" panose="02000000000000000000" pitchFamily="2" charset="0"/>
                <a:ea typeface="Roboto" panose="02000000000000000000" pitchFamily="2" charset="0"/>
              </a:rPr>
              <a:t>số</a:t>
            </a:r>
            <a:r>
              <a:rPr lang="en-US" b="1" i="1" dirty="0" smtClean="0">
                <a:latin typeface="Roboto" panose="02000000000000000000" pitchFamily="2" charset="0"/>
                <a:ea typeface="Roboto" panose="02000000000000000000" pitchFamily="2" charset="0"/>
              </a:rPr>
              <a:t> </a:t>
            </a:r>
            <a:r>
              <a:rPr lang="en-US" b="1" i="1" dirty="0" err="1" smtClean="0">
                <a:latin typeface="Roboto" panose="02000000000000000000" pitchFamily="2" charset="0"/>
                <a:ea typeface="Roboto" panose="02000000000000000000" pitchFamily="2" charset="0"/>
              </a:rPr>
              <a:t>sinh</a:t>
            </a:r>
            <a:r>
              <a:rPr lang="en-US" b="1" i="1" dirty="0" smtClean="0">
                <a:latin typeface="Roboto" panose="02000000000000000000" pitchFamily="2" charset="0"/>
                <a:ea typeface="Roboto" panose="02000000000000000000" pitchFamily="2" charset="0"/>
              </a:rPr>
              <a:t> </a:t>
            </a:r>
            <a:r>
              <a:rPr lang="en-US" b="1" i="1" dirty="0" err="1" smtClean="0">
                <a:latin typeface="Roboto" panose="02000000000000000000" pitchFamily="2" charset="0"/>
                <a:ea typeface="Roboto" panose="02000000000000000000" pitchFamily="2" charset="0"/>
              </a:rPr>
              <a:t>viên</a:t>
            </a:r>
            <a:r>
              <a:rPr lang="en-US" b="1" i="1" dirty="0" smtClean="0">
                <a:latin typeface="Roboto" panose="02000000000000000000" pitchFamily="2" charset="0"/>
                <a:ea typeface="Roboto" panose="02000000000000000000" pitchFamily="2" charset="0"/>
              </a:rPr>
              <a:t>: 110121104</a:t>
            </a:r>
          </a:p>
          <a:p>
            <a:r>
              <a:rPr lang="en-US" sz="1800" b="1" i="1" dirty="0" err="1" smtClean="0">
                <a:effectLst/>
                <a:latin typeface="Roboto" panose="02000000000000000000" pitchFamily="2" charset="0"/>
                <a:ea typeface="Roboto" panose="02000000000000000000" pitchFamily="2" charset="0"/>
              </a:rPr>
              <a:t>Mã</a:t>
            </a:r>
            <a:r>
              <a:rPr lang="en-US" sz="1800" b="1" i="1" dirty="0" smtClean="0">
                <a:effectLst/>
                <a:latin typeface="Roboto" panose="02000000000000000000" pitchFamily="2" charset="0"/>
                <a:ea typeface="Roboto" panose="02000000000000000000" pitchFamily="2" charset="0"/>
              </a:rPr>
              <a:t> </a:t>
            </a:r>
            <a:r>
              <a:rPr lang="en-US" sz="1800" b="1" i="1" dirty="0" err="1" smtClean="0">
                <a:effectLst/>
                <a:latin typeface="Roboto" panose="02000000000000000000" pitchFamily="2" charset="0"/>
                <a:ea typeface="Roboto" panose="02000000000000000000" pitchFamily="2" charset="0"/>
              </a:rPr>
              <a:t>lớp</a:t>
            </a:r>
            <a:r>
              <a:rPr lang="en-US" sz="1800" b="1" i="1" dirty="0" smtClean="0">
                <a:effectLst/>
                <a:latin typeface="Roboto" panose="02000000000000000000" pitchFamily="2" charset="0"/>
                <a:ea typeface="Roboto" panose="02000000000000000000" pitchFamily="2" charset="0"/>
              </a:rPr>
              <a:t>: DA21TTA</a:t>
            </a:r>
            <a:endParaRPr lang="vi-VN" sz="1800" dirty="0">
              <a:effectLst/>
              <a:latin typeface="Roboto" panose="02000000000000000000" pitchFamily="2" charset="0"/>
              <a:ea typeface="Roboto" panose="02000000000000000000" pitchFamily="2" charset="0"/>
            </a:endParaRPr>
          </a:p>
          <a:p>
            <a:endParaRPr lang="vi-VN" dirty="0">
              <a:latin typeface="Roboto" panose="02000000000000000000" pitchFamily="2" charset="0"/>
              <a:ea typeface="Roboto" panose="02000000000000000000" pitchFamily="2" charset="0"/>
            </a:endParaRPr>
          </a:p>
        </p:txBody>
      </p:sp>
      <p:sp>
        <p:nvSpPr>
          <p:cNvPr id="9" name="Hộp Văn bản 5">
            <a:extLst>
              <a:ext uri="{FF2B5EF4-FFF2-40B4-BE49-F238E27FC236}">
                <a16:creationId xmlns:a16="http://schemas.microsoft.com/office/drawing/2014/main" id="{54CE5BFB-CC36-DD10-06A0-9DB3689EE244}"/>
              </a:ext>
            </a:extLst>
          </p:cNvPr>
          <p:cNvSpPr txBox="1"/>
          <p:nvPr/>
        </p:nvSpPr>
        <p:spPr>
          <a:xfrm>
            <a:off x="618707" y="4736385"/>
            <a:ext cx="5477293" cy="646331"/>
          </a:xfrm>
          <a:prstGeom prst="rect">
            <a:avLst/>
          </a:prstGeom>
          <a:noFill/>
        </p:spPr>
        <p:txBody>
          <a:bodyPr wrap="square" rtlCol="0">
            <a:spAutoFit/>
          </a:bodyPr>
          <a:lstStyle/>
          <a:p>
            <a:r>
              <a:rPr lang="en-US" sz="1800" b="1" i="1" dirty="0" err="1" smtClean="0">
                <a:effectLst/>
                <a:latin typeface="Roboto" panose="02000000000000000000" pitchFamily="2" charset="0"/>
                <a:ea typeface="Roboto" panose="02000000000000000000" pitchFamily="2" charset="0"/>
              </a:rPr>
              <a:t>Giảng</a:t>
            </a:r>
            <a:r>
              <a:rPr lang="en-US" sz="1800" b="1" i="1" dirty="0" smtClean="0">
                <a:effectLst/>
                <a:latin typeface="Roboto" panose="02000000000000000000" pitchFamily="2" charset="0"/>
                <a:ea typeface="Roboto" panose="02000000000000000000" pitchFamily="2" charset="0"/>
              </a:rPr>
              <a:t> </a:t>
            </a:r>
            <a:r>
              <a:rPr lang="en-US" sz="1800" b="1" i="1" dirty="0" err="1" smtClean="0">
                <a:effectLst/>
                <a:latin typeface="Roboto" panose="02000000000000000000" pitchFamily="2" charset="0"/>
                <a:ea typeface="Roboto" panose="02000000000000000000" pitchFamily="2" charset="0"/>
              </a:rPr>
              <a:t>viên</a:t>
            </a:r>
            <a:r>
              <a:rPr lang="en-US" sz="1800" b="1" i="1" dirty="0" smtClean="0">
                <a:effectLst/>
                <a:latin typeface="Roboto" panose="02000000000000000000" pitchFamily="2" charset="0"/>
                <a:ea typeface="Roboto" panose="02000000000000000000" pitchFamily="2" charset="0"/>
              </a:rPr>
              <a:t> </a:t>
            </a:r>
            <a:r>
              <a:rPr lang="en-US" sz="1800" b="1" i="1" dirty="0" err="1" smtClean="0">
                <a:effectLst/>
                <a:latin typeface="Roboto" panose="02000000000000000000" pitchFamily="2" charset="0"/>
                <a:ea typeface="Roboto" panose="02000000000000000000" pitchFamily="2" charset="0"/>
              </a:rPr>
              <a:t>hướng</a:t>
            </a:r>
            <a:r>
              <a:rPr lang="en-US" sz="1800" b="1" i="1" dirty="0" smtClean="0">
                <a:effectLst/>
                <a:latin typeface="Roboto" panose="02000000000000000000" pitchFamily="2" charset="0"/>
                <a:ea typeface="Roboto" panose="02000000000000000000" pitchFamily="2" charset="0"/>
              </a:rPr>
              <a:t> </a:t>
            </a:r>
            <a:r>
              <a:rPr lang="en-US" sz="1800" b="1" i="1" dirty="0" err="1" smtClean="0">
                <a:effectLst/>
                <a:latin typeface="Roboto" panose="02000000000000000000" pitchFamily="2" charset="0"/>
                <a:ea typeface="Roboto" panose="02000000000000000000" pitchFamily="2" charset="0"/>
              </a:rPr>
              <a:t>dẫn</a:t>
            </a:r>
            <a:r>
              <a:rPr lang="en-US" sz="1800" b="1" i="1" dirty="0" smtClean="0">
                <a:effectLst/>
                <a:latin typeface="Roboto" panose="02000000000000000000" pitchFamily="2" charset="0"/>
                <a:ea typeface="Roboto" panose="02000000000000000000" pitchFamily="2" charset="0"/>
              </a:rPr>
              <a:t>: </a:t>
            </a:r>
            <a:r>
              <a:rPr lang="en-US" sz="1800" b="1" i="1" dirty="0" err="1" smtClean="0">
                <a:effectLst/>
                <a:latin typeface="Roboto" panose="02000000000000000000" pitchFamily="2" charset="0"/>
                <a:ea typeface="Roboto" panose="02000000000000000000" pitchFamily="2" charset="0"/>
              </a:rPr>
              <a:t>Phạm</a:t>
            </a:r>
            <a:r>
              <a:rPr lang="en-US" sz="1800" b="1" i="1" dirty="0" smtClean="0">
                <a:effectLst/>
                <a:latin typeface="Roboto" panose="02000000000000000000" pitchFamily="2" charset="0"/>
                <a:ea typeface="Roboto" panose="02000000000000000000" pitchFamily="2" charset="0"/>
              </a:rPr>
              <a:t> </a:t>
            </a:r>
            <a:r>
              <a:rPr lang="en-US" sz="1800" b="1" i="1" dirty="0" err="1" smtClean="0">
                <a:effectLst/>
                <a:latin typeface="Roboto" panose="02000000000000000000" pitchFamily="2" charset="0"/>
                <a:ea typeface="Roboto" panose="02000000000000000000" pitchFamily="2" charset="0"/>
              </a:rPr>
              <a:t>Thị</a:t>
            </a:r>
            <a:r>
              <a:rPr lang="en-US" sz="1800" b="1" i="1" dirty="0" smtClean="0">
                <a:effectLst/>
                <a:latin typeface="Roboto" panose="02000000000000000000" pitchFamily="2" charset="0"/>
                <a:ea typeface="Roboto" panose="02000000000000000000" pitchFamily="2" charset="0"/>
              </a:rPr>
              <a:t> </a:t>
            </a:r>
            <a:r>
              <a:rPr lang="en-US" sz="1800" b="1" i="1" dirty="0" err="1" smtClean="0">
                <a:effectLst/>
                <a:latin typeface="Roboto" panose="02000000000000000000" pitchFamily="2" charset="0"/>
                <a:ea typeface="Roboto" panose="02000000000000000000" pitchFamily="2" charset="0"/>
              </a:rPr>
              <a:t>Trúc</a:t>
            </a:r>
            <a:r>
              <a:rPr lang="en-US" sz="1800" b="1" i="1" dirty="0" smtClean="0">
                <a:effectLst/>
                <a:latin typeface="Roboto" panose="02000000000000000000" pitchFamily="2" charset="0"/>
                <a:ea typeface="Roboto" panose="02000000000000000000" pitchFamily="2" charset="0"/>
              </a:rPr>
              <a:t> Mai</a:t>
            </a:r>
            <a:endParaRPr lang="vi-VN" sz="1800" dirty="0">
              <a:effectLst/>
              <a:latin typeface="Roboto" panose="02000000000000000000" pitchFamily="2" charset="0"/>
              <a:ea typeface="Roboto" panose="02000000000000000000" pitchFamily="2" charset="0"/>
            </a:endParaRPr>
          </a:p>
          <a:p>
            <a:endParaRPr lang="vi-V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9786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2725A-AB53-E350-9AE7-70ACC469EAB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E834DB-3F1A-8B5C-A5A1-645E09ED42B1}"/>
              </a:ext>
            </a:extLst>
          </p:cNvPr>
          <p:cNvSpPr>
            <a:spLocks noGrp="1"/>
          </p:cNvSpPr>
          <p:nvPr>
            <p:ph type="sldNum" sz="quarter" idx="12"/>
          </p:nvPr>
        </p:nvSpPr>
        <p:spPr/>
        <p:txBody>
          <a:bodyPr/>
          <a:lstStyle/>
          <a:p>
            <a:fld id="{D5F9BE7B-8C6A-4521-AC0D-F4FAD6600991}" type="slidenum">
              <a:rPr lang="en-US" smtClean="0"/>
              <a:t>10</a:t>
            </a:fld>
            <a:endParaRPr lang="en-US"/>
          </a:p>
        </p:txBody>
      </p:sp>
      <p:sp>
        <p:nvSpPr>
          <p:cNvPr id="8" name="Title 4">
            <a:extLst>
              <a:ext uri="{FF2B5EF4-FFF2-40B4-BE49-F238E27FC236}">
                <a16:creationId xmlns:a16="http://schemas.microsoft.com/office/drawing/2014/main" id="{CCB545E5-5910-73D4-7DE9-54713FCCFA23}"/>
              </a:ext>
            </a:extLst>
          </p:cNvPr>
          <p:cNvSpPr txBox="1">
            <a:spLocks/>
          </p:cNvSpPr>
          <p:nvPr/>
        </p:nvSpPr>
        <p:spPr>
          <a:xfrm>
            <a:off x="1688898" y="4081950"/>
            <a:ext cx="5852314" cy="38746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endParaRPr lang="en-US" sz="2000" dirty="0">
              <a:latin typeface="+mn-lt"/>
            </a:endParaRPr>
          </a:p>
        </p:txBody>
      </p:sp>
      <p:sp>
        <p:nvSpPr>
          <p:cNvPr id="6" name="Title 4">
            <a:extLst>
              <a:ext uri="{FF2B5EF4-FFF2-40B4-BE49-F238E27FC236}">
                <a16:creationId xmlns:a16="http://schemas.microsoft.com/office/drawing/2014/main" id="{CCB545E5-5910-73D4-7DE9-54713FCCFA23}"/>
              </a:ext>
            </a:extLst>
          </p:cNvPr>
          <p:cNvSpPr txBox="1">
            <a:spLocks/>
          </p:cNvSpPr>
          <p:nvPr/>
        </p:nvSpPr>
        <p:spPr>
          <a:xfrm>
            <a:off x="645710" y="207226"/>
            <a:ext cx="7472903" cy="6430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r>
              <a:rPr lang="en-US" sz="3000" dirty="0" smtClean="0"/>
              <a:t>CHƯƠNG 3: NGHIÊN CỨU LÝ THUYẾT</a:t>
            </a:r>
            <a:endParaRPr lang="en-US" sz="3000" dirty="0"/>
          </a:p>
        </p:txBody>
      </p:sp>
      <p:sp>
        <p:nvSpPr>
          <p:cNvPr id="10" name="Title 4">
            <a:extLst>
              <a:ext uri="{FF2B5EF4-FFF2-40B4-BE49-F238E27FC236}">
                <a16:creationId xmlns:a16="http://schemas.microsoft.com/office/drawing/2014/main" id="{CCB545E5-5910-73D4-7DE9-54713FCCFA23}"/>
              </a:ext>
            </a:extLst>
          </p:cNvPr>
          <p:cNvSpPr txBox="1">
            <a:spLocks/>
          </p:cNvSpPr>
          <p:nvPr/>
        </p:nvSpPr>
        <p:spPr>
          <a:xfrm>
            <a:off x="712385" y="2371878"/>
            <a:ext cx="9920690" cy="41090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endParaRPr lang="en-US" sz="2000" dirty="0">
              <a:latin typeface="+mn-lt"/>
            </a:endParaRPr>
          </a:p>
        </p:txBody>
      </p:sp>
      <p:sp>
        <p:nvSpPr>
          <p:cNvPr id="11" name="Title 4">
            <a:extLst>
              <a:ext uri="{FF2B5EF4-FFF2-40B4-BE49-F238E27FC236}">
                <a16:creationId xmlns:a16="http://schemas.microsoft.com/office/drawing/2014/main" id="{CCB545E5-5910-73D4-7DE9-54713FCCFA23}"/>
              </a:ext>
            </a:extLst>
          </p:cNvPr>
          <p:cNvSpPr txBox="1">
            <a:spLocks/>
          </p:cNvSpPr>
          <p:nvPr/>
        </p:nvSpPr>
        <p:spPr>
          <a:xfrm>
            <a:off x="-602065" y="850312"/>
            <a:ext cx="5852314" cy="4544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r>
              <a:rPr lang="en-US" sz="2000" dirty="0" err="1" smtClean="0">
                <a:latin typeface="+mn-lt"/>
              </a:rPr>
              <a:t>Các</a:t>
            </a:r>
            <a:r>
              <a:rPr lang="en-US" sz="2000" dirty="0" smtClean="0">
                <a:latin typeface="+mn-lt"/>
              </a:rPr>
              <a:t> </a:t>
            </a:r>
            <a:r>
              <a:rPr lang="en-US" sz="2000" dirty="0" err="1" smtClean="0">
                <a:latin typeface="+mn-lt"/>
              </a:rPr>
              <a:t>yêu</a:t>
            </a:r>
            <a:r>
              <a:rPr lang="en-US" sz="2000" dirty="0" smtClean="0">
                <a:latin typeface="+mn-lt"/>
              </a:rPr>
              <a:t> </a:t>
            </a:r>
            <a:r>
              <a:rPr lang="en-US" sz="2000" dirty="0" err="1" smtClean="0">
                <a:latin typeface="+mn-lt"/>
              </a:rPr>
              <a:t>cầu</a:t>
            </a:r>
            <a:r>
              <a:rPr lang="en-US" sz="2000" dirty="0" smtClean="0">
                <a:latin typeface="+mn-lt"/>
              </a:rPr>
              <a:t> </a:t>
            </a:r>
            <a:r>
              <a:rPr lang="en-US" sz="2000" dirty="0" err="1" smtClean="0">
                <a:latin typeface="+mn-lt"/>
              </a:rPr>
              <a:t>chức</a:t>
            </a:r>
            <a:r>
              <a:rPr lang="en-US" sz="2000" dirty="0" smtClean="0">
                <a:latin typeface="+mn-lt"/>
              </a:rPr>
              <a:t> </a:t>
            </a:r>
            <a:r>
              <a:rPr lang="en-US" sz="2000" dirty="0" err="1" smtClean="0">
                <a:latin typeface="+mn-lt"/>
              </a:rPr>
              <a:t>năng</a:t>
            </a:r>
            <a:endParaRPr lang="en-US" sz="2000" dirty="0" smtClean="0">
              <a:latin typeface="+mn-lt"/>
            </a:endParaRPr>
          </a:p>
        </p:txBody>
      </p:sp>
      <p:sp>
        <p:nvSpPr>
          <p:cNvPr id="12" name="Title 4">
            <a:extLst>
              <a:ext uri="{FF2B5EF4-FFF2-40B4-BE49-F238E27FC236}">
                <a16:creationId xmlns:a16="http://schemas.microsoft.com/office/drawing/2014/main" id="{CCB545E5-5910-73D4-7DE9-54713FCCFA23}"/>
              </a:ext>
            </a:extLst>
          </p:cNvPr>
          <p:cNvSpPr txBox="1">
            <a:spLocks/>
          </p:cNvSpPr>
          <p:nvPr/>
        </p:nvSpPr>
        <p:spPr>
          <a:xfrm>
            <a:off x="5918989" y="2931520"/>
            <a:ext cx="5852314" cy="36515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endParaRPr lang="en-US" sz="2000" dirty="0" smtClean="0">
              <a:latin typeface="+mn-lt"/>
            </a:endParaRPr>
          </a:p>
          <a:p>
            <a:pPr marL="742950" lvl="1" indent="-285750">
              <a:buFont typeface="Arial" panose="020B0604020202020204" pitchFamily="34" charset="0"/>
              <a:buChar char="•"/>
            </a:pPr>
            <a:r>
              <a:rPr lang="en-US" dirty="0" err="1"/>
              <a:t>Bảo</a:t>
            </a:r>
            <a:r>
              <a:rPr lang="en-US" dirty="0"/>
              <a:t> </a:t>
            </a:r>
            <a:r>
              <a:rPr lang="en-US" dirty="0" err="1"/>
              <a:t>mật</a:t>
            </a:r>
            <a:r>
              <a:rPr lang="en-US" dirty="0"/>
              <a:t> </a:t>
            </a:r>
            <a:r>
              <a:rPr lang="en-US" dirty="0" err="1"/>
              <a:t>dữ</a:t>
            </a:r>
            <a:r>
              <a:rPr lang="en-US" dirty="0"/>
              <a:t> </a:t>
            </a:r>
            <a:r>
              <a:rPr lang="en-US" dirty="0" err="1"/>
              <a:t>liệu</a:t>
            </a:r>
            <a:r>
              <a:rPr lang="en-US" dirty="0"/>
              <a:t>: </a:t>
            </a:r>
            <a:r>
              <a:rPr lang="en-US" dirty="0" err="1"/>
              <a:t>Hệ</a:t>
            </a:r>
            <a:r>
              <a:rPr lang="en-US" dirty="0"/>
              <a:t> </a:t>
            </a:r>
            <a:r>
              <a:rPr lang="en-US" dirty="0" err="1"/>
              <a:t>thống</a:t>
            </a:r>
            <a:r>
              <a:rPr lang="en-US" dirty="0"/>
              <a:t> </a:t>
            </a:r>
            <a:r>
              <a:rPr lang="en-US" dirty="0" err="1"/>
              <a:t>phải</a:t>
            </a:r>
            <a:r>
              <a:rPr lang="en-US" dirty="0"/>
              <a:t> </a:t>
            </a:r>
            <a:r>
              <a:rPr lang="en-US" dirty="0" err="1"/>
              <a:t>đảm</a:t>
            </a:r>
            <a:r>
              <a:rPr lang="en-US" dirty="0"/>
              <a:t> </a:t>
            </a:r>
            <a:r>
              <a:rPr lang="en-US" dirty="0" err="1"/>
              <a:t>bảo</a:t>
            </a:r>
            <a:r>
              <a:rPr lang="en-US" dirty="0"/>
              <a:t> </a:t>
            </a:r>
            <a:r>
              <a:rPr lang="en-US" dirty="0" err="1"/>
              <a:t>bảo</a:t>
            </a:r>
            <a:r>
              <a:rPr lang="en-US" dirty="0"/>
              <a:t> </a:t>
            </a:r>
            <a:r>
              <a:rPr lang="en-US" dirty="0" err="1"/>
              <a:t>mật</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của</a:t>
            </a:r>
            <a:r>
              <a:rPr lang="en-US" dirty="0"/>
              <a:t> </a:t>
            </a:r>
            <a:r>
              <a:rPr lang="en-US" dirty="0" err="1"/>
              <a:t>giảng</a:t>
            </a:r>
            <a:r>
              <a:rPr lang="en-US" dirty="0"/>
              <a:t> </a:t>
            </a:r>
            <a:r>
              <a:rPr lang="en-US" dirty="0" err="1"/>
              <a:t>viên</a:t>
            </a:r>
            <a:r>
              <a:rPr lang="en-US" dirty="0"/>
              <a:t>, </a:t>
            </a:r>
            <a:r>
              <a:rPr lang="en-US" dirty="0" err="1"/>
              <a:t>đồng</a:t>
            </a:r>
            <a:r>
              <a:rPr lang="en-US" dirty="0"/>
              <a:t> </a:t>
            </a:r>
            <a:r>
              <a:rPr lang="en-US" dirty="0" err="1"/>
              <a:t>thời</a:t>
            </a:r>
            <a:r>
              <a:rPr lang="en-US" dirty="0"/>
              <a:t> </a:t>
            </a:r>
            <a:r>
              <a:rPr lang="en-US" dirty="0" err="1"/>
              <a:t>bảo</a:t>
            </a:r>
            <a:r>
              <a:rPr lang="en-US" dirty="0"/>
              <a:t> </a:t>
            </a:r>
            <a:r>
              <a:rPr lang="en-US" dirty="0" err="1"/>
              <a:t>vệ</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nhạy</a:t>
            </a:r>
            <a:r>
              <a:rPr lang="en-US" dirty="0"/>
              <a:t> </a:t>
            </a:r>
            <a:r>
              <a:rPr lang="en-US" dirty="0" err="1"/>
              <a:t>cảm</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giờ</a:t>
            </a:r>
            <a:r>
              <a:rPr lang="en-US" dirty="0"/>
              <a:t> </a:t>
            </a:r>
            <a:r>
              <a:rPr lang="en-US" dirty="0" err="1"/>
              <a:t>nhiệm</a:t>
            </a:r>
            <a:r>
              <a:rPr lang="en-US" dirty="0"/>
              <a:t> </a:t>
            </a:r>
            <a:r>
              <a:rPr lang="en-US" dirty="0" err="1"/>
              <a:t>vụ</a:t>
            </a:r>
            <a:r>
              <a:rPr lang="en-US" dirty="0"/>
              <a:t>.</a:t>
            </a:r>
          </a:p>
          <a:p>
            <a:pPr marL="742950" lvl="1" indent="-285750">
              <a:buFont typeface="Arial" panose="020B0604020202020204" pitchFamily="34" charset="0"/>
              <a:buChar char="•"/>
            </a:pPr>
            <a:r>
              <a:rPr lang="en-US" dirty="0" err="1"/>
              <a:t>Tính</a:t>
            </a:r>
            <a:r>
              <a:rPr lang="en-US" dirty="0"/>
              <a:t> </a:t>
            </a:r>
            <a:r>
              <a:rPr lang="en-US" dirty="0" err="1"/>
              <a:t>ổn</a:t>
            </a:r>
            <a:r>
              <a:rPr lang="en-US" dirty="0"/>
              <a:t> </a:t>
            </a:r>
            <a:r>
              <a:rPr lang="en-US" dirty="0" err="1"/>
              <a:t>định</a:t>
            </a:r>
            <a:r>
              <a:rPr lang="en-US" dirty="0"/>
              <a:t>: </a:t>
            </a:r>
            <a:r>
              <a:rPr lang="en-US" dirty="0" err="1"/>
              <a:t>Hệ</a:t>
            </a:r>
            <a:r>
              <a:rPr lang="en-US" dirty="0"/>
              <a:t> </a:t>
            </a:r>
            <a:r>
              <a:rPr lang="en-US" dirty="0" err="1"/>
              <a:t>thống</a:t>
            </a:r>
            <a:r>
              <a:rPr lang="en-US" dirty="0"/>
              <a:t> </a:t>
            </a:r>
            <a:r>
              <a:rPr lang="en-US" dirty="0" err="1"/>
              <a:t>phải</a:t>
            </a:r>
            <a:r>
              <a:rPr lang="en-US" dirty="0"/>
              <a:t> </a:t>
            </a:r>
            <a:r>
              <a:rPr lang="en-US" dirty="0" err="1"/>
              <a:t>hoạt</a:t>
            </a:r>
            <a:r>
              <a:rPr lang="en-US" dirty="0"/>
              <a:t> </a:t>
            </a:r>
            <a:r>
              <a:rPr lang="en-US" dirty="0" err="1"/>
              <a:t>động</a:t>
            </a:r>
            <a:r>
              <a:rPr lang="en-US" dirty="0"/>
              <a:t> </a:t>
            </a:r>
            <a:r>
              <a:rPr lang="en-US" dirty="0" err="1"/>
              <a:t>ổn</a:t>
            </a:r>
            <a:r>
              <a:rPr lang="en-US" dirty="0"/>
              <a:t> </a:t>
            </a:r>
            <a:r>
              <a:rPr lang="en-US" dirty="0" err="1"/>
              <a:t>định</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một</a:t>
            </a:r>
            <a:r>
              <a:rPr lang="en-US" dirty="0"/>
              <a:t> </a:t>
            </a:r>
            <a:r>
              <a:rPr lang="en-US" dirty="0" err="1"/>
              <a:t>cách</a:t>
            </a:r>
            <a:r>
              <a:rPr lang="en-US" dirty="0"/>
              <a:t> </a:t>
            </a:r>
            <a:r>
              <a:rPr lang="en-US" dirty="0" err="1"/>
              <a:t>nhanh</a:t>
            </a:r>
            <a:r>
              <a:rPr lang="en-US" dirty="0"/>
              <a:t> </a:t>
            </a:r>
            <a:r>
              <a:rPr lang="en-US" dirty="0" err="1"/>
              <a:t>chóng</a:t>
            </a:r>
            <a:r>
              <a:rPr lang="en-US" dirty="0"/>
              <a:t> </a:t>
            </a:r>
            <a:r>
              <a:rPr lang="en-US" dirty="0" err="1"/>
              <a:t>và</a:t>
            </a:r>
            <a:r>
              <a:rPr lang="en-US" dirty="0"/>
              <a:t> </a:t>
            </a:r>
            <a:r>
              <a:rPr lang="en-US" dirty="0" err="1"/>
              <a:t>không</a:t>
            </a:r>
            <a:r>
              <a:rPr lang="en-US" dirty="0"/>
              <a:t> </a:t>
            </a:r>
            <a:r>
              <a:rPr lang="en-US" dirty="0" err="1"/>
              <a:t>gặp</a:t>
            </a:r>
            <a:r>
              <a:rPr lang="en-US" dirty="0"/>
              <a:t> </a:t>
            </a:r>
            <a:r>
              <a:rPr lang="en-US" dirty="0" err="1"/>
              <a:t>phải</a:t>
            </a:r>
            <a:r>
              <a:rPr lang="en-US" dirty="0"/>
              <a:t> </a:t>
            </a:r>
            <a:r>
              <a:rPr lang="en-US" dirty="0" err="1"/>
              <a:t>sự</a:t>
            </a:r>
            <a:r>
              <a:rPr lang="en-US" dirty="0"/>
              <a:t> </a:t>
            </a:r>
            <a:r>
              <a:rPr lang="en-US" dirty="0" err="1"/>
              <a:t>cố</a:t>
            </a:r>
            <a:r>
              <a:rPr lang="en-US" dirty="0"/>
              <a:t>.</a:t>
            </a:r>
          </a:p>
          <a:p>
            <a:pPr marL="742950" lvl="1" indent="-285750">
              <a:buFont typeface="Arial" panose="020B0604020202020204" pitchFamily="34" charset="0"/>
              <a:buChar char="•"/>
            </a:pP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Hệ</a:t>
            </a:r>
            <a:r>
              <a:rPr lang="en-US" dirty="0"/>
              <a:t> </a:t>
            </a:r>
            <a:r>
              <a:rPr lang="en-US" dirty="0" err="1"/>
              <a:t>thống</a:t>
            </a:r>
            <a:r>
              <a:rPr lang="en-US" dirty="0"/>
              <a:t> </a:t>
            </a:r>
            <a:r>
              <a:rPr lang="en-US" dirty="0" err="1"/>
              <a:t>phải</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khi</a:t>
            </a:r>
            <a:r>
              <a:rPr lang="en-US" dirty="0"/>
              <a:t> </a:t>
            </a:r>
            <a:r>
              <a:rPr lang="en-US" dirty="0" err="1"/>
              <a:t>số</a:t>
            </a:r>
            <a:r>
              <a:rPr lang="en-US" dirty="0"/>
              <a:t> </a:t>
            </a:r>
            <a:r>
              <a:rPr lang="en-US" dirty="0" err="1"/>
              <a:t>lượng</a:t>
            </a:r>
            <a:r>
              <a:rPr lang="en-US" dirty="0"/>
              <a:t> </a:t>
            </a:r>
            <a:r>
              <a:rPr lang="en-US" dirty="0" err="1"/>
              <a:t>giảng</a:t>
            </a:r>
            <a:r>
              <a:rPr lang="en-US" dirty="0"/>
              <a:t> </a:t>
            </a:r>
            <a:r>
              <a:rPr lang="en-US" dirty="0" err="1"/>
              <a:t>viên</a:t>
            </a:r>
            <a:r>
              <a:rPr lang="en-US" dirty="0"/>
              <a:t> </a:t>
            </a:r>
            <a:r>
              <a:rPr lang="en-US" dirty="0" err="1"/>
              <a:t>hoặc</a:t>
            </a:r>
            <a:r>
              <a:rPr lang="en-US" dirty="0"/>
              <a:t> </a:t>
            </a:r>
            <a:r>
              <a:rPr lang="en-US" dirty="0" err="1"/>
              <a:t>khối</a:t>
            </a:r>
            <a:r>
              <a:rPr lang="en-US" dirty="0"/>
              <a:t> </a:t>
            </a:r>
            <a:r>
              <a:rPr lang="en-US" dirty="0" err="1"/>
              <a:t>lượng</a:t>
            </a:r>
            <a:r>
              <a:rPr lang="en-US" dirty="0"/>
              <a:t> </a:t>
            </a:r>
            <a:r>
              <a:rPr lang="en-US" dirty="0" err="1"/>
              <a:t>công</a:t>
            </a:r>
            <a:r>
              <a:rPr lang="en-US" dirty="0"/>
              <a:t> </a:t>
            </a:r>
            <a:r>
              <a:rPr lang="en-US" dirty="0" err="1"/>
              <a:t>việc</a:t>
            </a:r>
            <a:r>
              <a:rPr lang="en-US" dirty="0"/>
              <a:t> </a:t>
            </a:r>
            <a:r>
              <a:rPr lang="en-US" dirty="0" err="1"/>
              <a:t>tăng</a:t>
            </a:r>
            <a:r>
              <a:rPr lang="en-US" dirty="0"/>
              <a:t> </a:t>
            </a:r>
            <a:r>
              <a:rPr lang="en-US" dirty="0" err="1"/>
              <a:t>lên</a:t>
            </a:r>
            <a:r>
              <a:rPr lang="en-US" dirty="0"/>
              <a:t>.</a:t>
            </a:r>
          </a:p>
          <a:p>
            <a:pPr marL="742950" lvl="1" indent="-285750">
              <a:buFont typeface="Arial" panose="020B0604020202020204" pitchFamily="34" charset="0"/>
              <a:buChar char="•"/>
            </a:pPr>
            <a:r>
              <a:rPr lang="en-US" dirty="0" err="1"/>
              <a:t>Tính</a:t>
            </a:r>
            <a:r>
              <a:rPr lang="en-US" dirty="0"/>
              <a:t> </a:t>
            </a:r>
            <a:r>
              <a:rPr lang="en-US" dirty="0" err="1"/>
              <a:t>thân</a:t>
            </a:r>
            <a:r>
              <a:rPr lang="en-US" dirty="0"/>
              <a:t> </a:t>
            </a:r>
            <a:r>
              <a:rPr lang="en-US" dirty="0" err="1"/>
              <a:t>thiện</a:t>
            </a:r>
            <a:r>
              <a:rPr lang="en-US" dirty="0"/>
              <a:t> </a:t>
            </a:r>
            <a:r>
              <a:rPr lang="en-US" dirty="0" err="1"/>
              <a:t>với</a:t>
            </a:r>
            <a:r>
              <a:rPr lang="en-US" dirty="0"/>
              <a:t> </a:t>
            </a:r>
            <a:r>
              <a:rPr lang="en-US" dirty="0" err="1"/>
              <a:t>người</a:t>
            </a:r>
            <a:r>
              <a:rPr lang="en-US" dirty="0"/>
              <a:t> </a:t>
            </a:r>
            <a:r>
              <a:rPr lang="en-US" dirty="0" err="1"/>
              <a:t>dùng</a:t>
            </a:r>
            <a:r>
              <a:rPr lang="en-US" dirty="0"/>
              <a:t>: </a:t>
            </a:r>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a:t>
            </a:r>
            <a:r>
              <a:rPr lang="en-US" dirty="0" err="1"/>
              <a:t>phải</a:t>
            </a:r>
            <a:r>
              <a:rPr lang="en-US" dirty="0"/>
              <a:t> </a:t>
            </a:r>
            <a:r>
              <a:rPr lang="en-US" dirty="0" err="1"/>
              <a:t>đơn</a:t>
            </a:r>
            <a:r>
              <a:rPr lang="en-US" dirty="0"/>
              <a:t> </a:t>
            </a:r>
            <a:r>
              <a:rPr lang="en-US" dirty="0" err="1"/>
              <a:t>giản</a:t>
            </a:r>
            <a:r>
              <a:rPr lang="en-US" dirty="0"/>
              <a:t>, </a:t>
            </a:r>
            <a:r>
              <a:rPr lang="en-US" dirty="0" err="1"/>
              <a:t>dễ</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nhu</a:t>
            </a:r>
            <a:r>
              <a:rPr lang="en-US" dirty="0"/>
              <a:t> </a:t>
            </a:r>
            <a:r>
              <a:rPr lang="en-US" dirty="0" err="1"/>
              <a:t>cầu</a:t>
            </a:r>
            <a:r>
              <a:rPr lang="en-US" dirty="0"/>
              <a:t> </a:t>
            </a:r>
            <a:r>
              <a:rPr lang="en-US" dirty="0" err="1"/>
              <a:t>của</a:t>
            </a:r>
            <a:r>
              <a:rPr lang="en-US" dirty="0"/>
              <a:t> </a:t>
            </a:r>
            <a:r>
              <a:rPr lang="en-US" dirty="0" err="1"/>
              <a:t>giảng</a:t>
            </a:r>
            <a:r>
              <a:rPr lang="en-US" dirty="0"/>
              <a:t> </a:t>
            </a:r>
            <a:r>
              <a:rPr lang="en-US" dirty="0" err="1"/>
              <a:t>viên</a:t>
            </a:r>
            <a:r>
              <a:rPr lang="en-US" dirty="0"/>
              <a:t> </a:t>
            </a:r>
            <a:r>
              <a:rPr lang="en-US" dirty="0" err="1"/>
              <a:t>và</a:t>
            </a:r>
            <a:r>
              <a:rPr lang="en-US" dirty="0"/>
              <a:t> </a:t>
            </a:r>
            <a:r>
              <a:rPr lang="en-US" dirty="0" err="1"/>
              <a:t>nhà</a:t>
            </a:r>
            <a:r>
              <a:rPr lang="en-US" dirty="0"/>
              <a:t> </a:t>
            </a:r>
            <a:r>
              <a:rPr lang="en-US" dirty="0" err="1"/>
              <a:t>quản</a:t>
            </a:r>
            <a:r>
              <a:rPr lang="en-US" dirty="0"/>
              <a:t> </a:t>
            </a:r>
            <a:r>
              <a:rPr lang="en-US" dirty="0" err="1"/>
              <a:t>lý</a:t>
            </a:r>
            <a:r>
              <a:rPr lang="en-US" dirty="0"/>
              <a:t>.</a:t>
            </a:r>
          </a:p>
          <a:p>
            <a:endParaRPr lang="en-US" sz="2000" dirty="0">
              <a:latin typeface="+mn-lt"/>
            </a:endParaRPr>
          </a:p>
        </p:txBody>
      </p:sp>
      <p:sp>
        <p:nvSpPr>
          <p:cNvPr id="9" name="Title 4">
            <a:extLst>
              <a:ext uri="{FF2B5EF4-FFF2-40B4-BE49-F238E27FC236}">
                <a16:creationId xmlns:a16="http://schemas.microsoft.com/office/drawing/2014/main" id="{CCB545E5-5910-73D4-7DE9-54713FCCFA23}"/>
              </a:ext>
            </a:extLst>
          </p:cNvPr>
          <p:cNvSpPr txBox="1">
            <a:spLocks/>
          </p:cNvSpPr>
          <p:nvPr/>
        </p:nvSpPr>
        <p:spPr>
          <a:xfrm>
            <a:off x="645710" y="1918150"/>
            <a:ext cx="5852314" cy="4544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r>
              <a:rPr lang="en-US" sz="2000" dirty="0" err="1" smtClean="0">
                <a:latin typeface="+mn-lt"/>
              </a:rPr>
              <a:t>Yêu</a:t>
            </a:r>
            <a:r>
              <a:rPr lang="en-US" sz="2000" dirty="0" smtClean="0">
                <a:latin typeface="+mn-lt"/>
              </a:rPr>
              <a:t> </a:t>
            </a:r>
            <a:r>
              <a:rPr lang="en-US" sz="2000" dirty="0" err="1" smtClean="0">
                <a:latin typeface="+mn-lt"/>
              </a:rPr>
              <a:t>cầu</a:t>
            </a:r>
            <a:r>
              <a:rPr lang="en-US" sz="2000" dirty="0" smtClean="0">
                <a:latin typeface="+mn-lt"/>
              </a:rPr>
              <a:t> </a:t>
            </a:r>
            <a:r>
              <a:rPr lang="en-US" sz="2000" dirty="0" err="1" smtClean="0">
                <a:latin typeface="+mn-lt"/>
              </a:rPr>
              <a:t>chức</a:t>
            </a:r>
            <a:r>
              <a:rPr lang="en-US" sz="2000" dirty="0" smtClean="0">
                <a:latin typeface="+mn-lt"/>
              </a:rPr>
              <a:t> </a:t>
            </a:r>
            <a:r>
              <a:rPr lang="en-US" sz="2000" dirty="0" err="1" smtClean="0">
                <a:latin typeface="+mn-lt"/>
              </a:rPr>
              <a:t>năng</a:t>
            </a:r>
            <a:endParaRPr lang="en-US" sz="2000" dirty="0" smtClean="0">
              <a:latin typeface="+mn-lt"/>
            </a:endParaRPr>
          </a:p>
        </p:txBody>
      </p:sp>
      <p:sp>
        <p:nvSpPr>
          <p:cNvPr id="13" name="Title 4">
            <a:extLst>
              <a:ext uri="{FF2B5EF4-FFF2-40B4-BE49-F238E27FC236}">
                <a16:creationId xmlns:a16="http://schemas.microsoft.com/office/drawing/2014/main" id="{CCB545E5-5910-73D4-7DE9-54713FCCFA23}"/>
              </a:ext>
            </a:extLst>
          </p:cNvPr>
          <p:cNvSpPr txBox="1">
            <a:spLocks/>
          </p:cNvSpPr>
          <p:nvPr/>
        </p:nvSpPr>
        <p:spPr>
          <a:xfrm>
            <a:off x="5800447" y="1917476"/>
            <a:ext cx="5852314" cy="4544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r>
              <a:rPr lang="en-US" sz="2000" dirty="0" err="1" smtClean="0">
                <a:latin typeface="+mn-lt"/>
              </a:rPr>
              <a:t>Yêu</a:t>
            </a:r>
            <a:r>
              <a:rPr lang="en-US" sz="2000" dirty="0" smtClean="0">
                <a:latin typeface="+mn-lt"/>
              </a:rPr>
              <a:t> </a:t>
            </a:r>
            <a:r>
              <a:rPr lang="en-US" sz="2000" dirty="0" err="1" smtClean="0">
                <a:latin typeface="+mn-lt"/>
              </a:rPr>
              <a:t>cầu</a:t>
            </a:r>
            <a:r>
              <a:rPr lang="en-US" sz="2000" dirty="0" smtClean="0">
                <a:latin typeface="+mn-lt"/>
              </a:rPr>
              <a:t> phi </a:t>
            </a:r>
            <a:r>
              <a:rPr lang="en-US" sz="2000" dirty="0" err="1" smtClean="0">
                <a:latin typeface="+mn-lt"/>
              </a:rPr>
              <a:t>chức</a:t>
            </a:r>
            <a:r>
              <a:rPr lang="en-US" sz="2000" dirty="0" smtClean="0">
                <a:latin typeface="+mn-lt"/>
              </a:rPr>
              <a:t> </a:t>
            </a:r>
            <a:r>
              <a:rPr lang="en-US" sz="2000" dirty="0" err="1" smtClean="0">
                <a:latin typeface="+mn-lt"/>
              </a:rPr>
              <a:t>năng</a:t>
            </a:r>
            <a:endParaRPr lang="en-US" sz="2000" dirty="0" smtClean="0">
              <a:latin typeface="+mn-lt"/>
            </a:endParaRPr>
          </a:p>
        </p:txBody>
      </p:sp>
      <p:sp>
        <p:nvSpPr>
          <p:cNvPr id="14" name="Title 4">
            <a:extLst>
              <a:ext uri="{FF2B5EF4-FFF2-40B4-BE49-F238E27FC236}">
                <a16:creationId xmlns:a16="http://schemas.microsoft.com/office/drawing/2014/main" id="{CCB545E5-5910-73D4-7DE9-54713FCCFA23}"/>
              </a:ext>
            </a:extLst>
          </p:cNvPr>
          <p:cNvSpPr txBox="1">
            <a:spLocks/>
          </p:cNvSpPr>
          <p:nvPr/>
        </p:nvSpPr>
        <p:spPr>
          <a:xfrm>
            <a:off x="0" y="2399299"/>
            <a:ext cx="5852314" cy="36515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endParaRPr lang="en-US" sz="2000" dirty="0" smtClean="0">
              <a:latin typeface="+mn-lt"/>
            </a:endParaRPr>
          </a:p>
          <a:p>
            <a:pPr marL="742950" lvl="1" indent="-285750" algn="just">
              <a:buFont typeface="Arial" panose="020B0604020202020204" pitchFamily="34" charset="0"/>
              <a:buChar char="•"/>
            </a:pPr>
            <a:r>
              <a:rPr lang="en-US" dirty="0" err="1" smtClean="0"/>
              <a:t>Đăng</a:t>
            </a:r>
            <a:r>
              <a:rPr lang="en-US" dirty="0" smtClean="0"/>
              <a:t> </a:t>
            </a:r>
            <a:r>
              <a:rPr lang="en-US" dirty="0" err="1"/>
              <a:t>ký</a:t>
            </a:r>
            <a:r>
              <a:rPr lang="en-US" dirty="0"/>
              <a:t> </a:t>
            </a:r>
            <a:r>
              <a:rPr lang="en-US" dirty="0" err="1"/>
              <a:t>giờ</a:t>
            </a:r>
            <a:r>
              <a:rPr lang="en-US" dirty="0"/>
              <a:t> </a:t>
            </a:r>
            <a:r>
              <a:rPr lang="en-US" dirty="0" err="1"/>
              <a:t>nhiệm</a:t>
            </a:r>
            <a:r>
              <a:rPr lang="en-US" dirty="0"/>
              <a:t> </a:t>
            </a:r>
            <a:r>
              <a:rPr lang="en-US" dirty="0" err="1"/>
              <a:t>vụ</a:t>
            </a:r>
            <a:r>
              <a:rPr lang="en-US" dirty="0"/>
              <a:t>: </a:t>
            </a:r>
            <a:r>
              <a:rPr lang="en-US" dirty="0" err="1"/>
              <a:t>Giảng</a:t>
            </a:r>
            <a:r>
              <a:rPr lang="en-US" dirty="0"/>
              <a:t> </a:t>
            </a:r>
            <a:r>
              <a:rPr lang="en-US" dirty="0" err="1"/>
              <a:t>viên</a:t>
            </a:r>
            <a:r>
              <a:rPr lang="en-US" dirty="0"/>
              <a:t> </a:t>
            </a:r>
            <a:r>
              <a:rPr lang="en-US" dirty="0" err="1"/>
              <a:t>có</a:t>
            </a:r>
            <a:r>
              <a:rPr lang="en-US" dirty="0"/>
              <a:t> </a:t>
            </a:r>
            <a:r>
              <a:rPr lang="en-US" dirty="0" err="1"/>
              <a:t>thể</a:t>
            </a:r>
            <a:r>
              <a:rPr lang="en-US" dirty="0"/>
              <a:t> </a:t>
            </a:r>
            <a:r>
              <a:rPr lang="en-US" dirty="0" err="1"/>
              <a:t>đăng</a:t>
            </a:r>
            <a:r>
              <a:rPr lang="en-US" dirty="0"/>
              <a:t> </a:t>
            </a:r>
            <a:r>
              <a:rPr lang="en-US" dirty="0" err="1"/>
              <a:t>ký</a:t>
            </a:r>
            <a:r>
              <a:rPr lang="en-US" dirty="0"/>
              <a:t> </a:t>
            </a:r>
            <a:r>
              <a:rPr lang="en-US" dirty="0" err="1"/>
              <a:t>giờ</a:t>
            </a:r>
            <a:r>
              <a:rPr lang="en-US" dirty="0"/>
              <a:t> </a:t>
            </a:r>
            <a:r>
              <a:rPr lang="en-US" dirty="0" err="1"/>
              <a:t>nghiên</a:t>
            </a:r>
            <a:r>
              <a:rPr lang="en-US" dirty="0"/>
              <a:t> </a:t>
            </a:r>
            <a:r>
              <a:rPr lang="en-US" dirty="0" err="1"/>
              <a:t>cứu</a:t>
            </a:r>
            <a:r>
              <a:rPr lang="en-US" dirty="0"/>
              <a:t> </a:t>
            </a:r>
            <a:r>
              <a:rPr lang="en-US" dirty="0" err="1"/>
              <a:t>khoa</a:t>
            </a:r>
            <a:r>
              <a:rPr lang="en-US" dirty="0"/>
              <a:t> </a:t>
            </a:r>
            <a:r>
              <a:rPr lang="en-US" dirty="0" err="1"/>
              <a:t>học</a:t>
            </a:r>
            <a:r>
              <a:rPr lang="en-US" dirty="0"/>
              <a:t>, </a:t>
            </a:r>
            <a:r>
              <a:rPr lang="en-US" dirty="0" err="1"/>
              <a:t>xem</a:t>
            </a:r>
            <a:r>
              <a:rPr lang="en-US" dirty="0"/>
              <a:t> </a:t>
            </a:r>
            <a:r>
              <a:rPr lang="en-US" dirty="0" err="1"/>
              <a:t>các</a:t>
            </a:r>
            <a:r>
              <a:rPr lang="en-US" dirty="0"/>
              <a:t> </a:t>
            </a:r>
            <a:r>
              <a:rPr lang="en-US" dirty="0" err="1"/>
              <a:t>khung</a:t>
            </a:r>
            <a:r>
              <a:rPr lang="en-US" dirty="0"/>
              <a:t> </a:t>
            </a:r>
            <a:r>
              <a:rPr lang="en-US" dirty="0" err="1"/>
              <a:t>giờ</a:t>
            </a:r>
            <a:r>
              <a:rPr lang="en-US" dirty="0"/>
              <a:t> </a:t>
            </a:r>
            <a:r>
              <a:rPr lang="en-US" dirty="0" err="1"/>
              <a:t>có</a:t>
            </a:r>
            <a:r>
              <a:rPr lang="en-US" dirty="0"/>
              <a:t> </a:t>
            </a:r>
            <a:r>
              <a:rPr lang="en-US" dirty="0" err="1"/>
              <a:t>sẵn</a:t>
            </a:r>
            <a:r>
              <a:rPr lang="en-US" dirty="0"/>
              <a:t> </a:t>
            </a:r>
            <a:r>
              <a:rPr lang="en-US" dirty="0" err="1"/>
              <a:t>và</a:t>
            </a:r>
            <a:r>
              <a:rPr lang="en-US" dirty="0"/>
              <a:t> </a:t>
            </a:r>
            <a:r>
              <a:rPr lang="en-US" dirty="0" err="1"/>
              <a:t>lựa</a:t>
            </a:r>
            <a:r>
              <a:rPr lang="en-US" dirty="0"/>
              <a:t> </a:t>
            </a:r>
            <a:r>
              <a:rPr lang="en-US" dirty="0" err="1"/>
              <a:t>chọn</a:t>
            </a:r>
            <a:r>
              <a:rPr lang="en-US" dirty="0"/>
              <a:t> </a:t>
            </a:r>
            <a:r>
              <a:rPr lang="en-US" dirty="0" err="1"/>
              <a:t>khung</a:t>
            </a:r>
            <a:r>
              <a:rPr lang="en-US" dirty="0"/>
              <a:t> </a:t>
            </a:r>
            <a:r>
              <a:rPr lang="en-US" dirty="0" err="1"/>
              <a:t>giờ</a:t>
            </a:r>
            <a:r>
              <a:rPr lang="en-US" dirty="0"/>
              <a:t> </a:t>
            </a:r>
            <a:r>
              <a:rPr lang="en-US" dirty="0" err="1"/>
              <a:t>phù</a:t>
            </a:r>
            <a:r>
              <a:rPr lang="en-US" dirty="0"/>
              <a:t> </a:t>
            </a:r>
            <a:r>
              <a:rPr lang="en-US" dirty="0" err="1"/>
              <a:t>hợp</a:t>
            </a:r>
            <a:r>
              <a:rPr lang="en-US" dirty="0"/>
              <a:t>.</a:t>
            </a:r>
            <a:endParaRPr lang="en-US" sz="1600" dirty="0"/>
          </a:p>
          <a:p>
            <a:pPr marL="742950" lvl="1" indent="-285750" algn="just">
              <a:buFont typeface="Arial" panose="020B0604020202020204" pitchFamily="34" charset="0"/>
              <a:buChar char="•"/>
            </a:pPr>
            <a:r>
              <a:rPr lang="en-US" dirty="0"/>
              <a:t>Theo </a:t>
            </a:r>
            <a:r>
              <a:rPr lang="en-US" dirty="0" err="1"/>
              <a:t>dõi</a:t>
            </a:r>
            <a:r>
              <a:rPr lang="en-US" dirty="0"/>
              <a:t> </a:t>
            </a:r>
            <a:r>
              <a:rPr lang="en-US" dirty="0" err="1"/>
              <a:t>tiến</a:t>
            </a:r>
            <a:r>
              <a:rPr lang="en-US" dirty="0"/>
              <a:t> </a:t>
            </a:r>
            <a:r>
              <a:rPr lang="en-US" dirty="0" err="1"/>
              <a:t>độ</a:t>
            </a:r>
            <a:r>
              <a:rPr lang="en-US" dirty="0"/>
              <a:t> </a:t>
            </a:r>
            <a:r>
              <a:rPr lang="en-US" dirty="0" err="1"/>
              <a:t>và</a:t>
            </a:r>
            <a:r>
              <a:rPr lang="en-US" dirty="0"/>
              <a:t> </a:t>
            </a:r>
            <a:r>
              <a:rPr lang="en-US" dirty="0" err="1"/>
              <a:t>thống</a:t>
            </a:r>
            <a:r>
              <a:rPr lang="en-US" dirty="0"/>
              <a:t> </a:t>
            </a:r>
            <a:r>
              <a:rPr lang="en-US" dirty="0" err="1"/>
              <a:t>kê</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theo</a:t>
            </a:r>
            <a:r>
              <a:rPr lang="en-US" dirty="0"/>
              <a:t> </a:t>
            </a:r>
            <a:r>
              <a:rPr lang="en-US" dirty="0" err="1"/>
              <a:t>dõi</a:t>
            </a:r>
            <a:r>
              <a:rPr lang="en-US" dirty="0"/>
              <a:t> </a:t>
            </a:r>
            <a:r>
              <a:rPr lang="en-US" dirty="0" err="1"/>
              <a:t>và</a:t>
            </a:r>
            <a:r>
              <a:rPr lang="en-US" dirty="0"/>
              <a:t> </a:t>
            </a:r>
            <a:r>
              <a:rPr lang="en-US" dirty="0" err="1"/>
              <a:t>cập</a:t>
            </a:r>
            <a:r>
              <a:rPr lang="en-US" dirty="0"/>
              <a:t> </a:t>
            </a:r>
            <a:r>
              <a:rPr lang="en-US" dirty="0" err="1"/>
              <a:t>nhật</a:t>
            </a:r>
            <a:r>
              <a:rPr lang="en-US" dirty="0"/>
              <a:t> </a:t>
            </a:r>
            <a:r>
              <a:rPr lang="en-US" dirty="0" err="1"/>
              <a:t>tình</a:t>
            </a:r>
            <a:r>
              <a:rPr lang="en-US" dirty="0"/>
              <a:t> </a:t>
            </a:r>
            <a:r>
              <a:rPr lang="en-US" dirty="0" err="1"/>
              <a:t>trạng</a:t>
            </a:r>
            <a:r>
              <a:rPr lang="en-US" dirty="0"/>
              <a:t> </a:t>
            </a:r>
            <a:r>
              <a:rPr lang="en-US" dirty="0" err="1"/>
              <a:t>thực</a:t>
            </a:r>
            <a:r>
              <a:rPr lang="en-US" dirty="0"/>
              <a:t> </a:t>
            </a:r>
            <a:r>
              <a:rPr lang="en-US" dirty="0" err="1"/>
              <a:t>hiện</a:t>
            </a:r>
            <a:r>
              <a:rPr lang="en-US" dirty="0"/>
              <a:t> </a:t>
            </a:r>
            <a:r>
              <a:rPr lang="en-US" dirty="0" err="1"/>
              <a:t>giờ</a:t>
            </a:r>
            <a:r>
              <a:rPr lang="en-US" dirty="0"/>
              <a:t> </a:t>
            </a:r>
            <a:r>
              <a:rPr lang="en-US" dirty="0" err="1"/>
              <a:t>nghiên</a:t>
            </a:r>
            <a:r>
              <a:rPr lang="en-US" dirty="0"/>
              <a:t> </a:t>
            </a:r>
            <a:r>
              <a:rPr lang="en-US" dirty="0" err="1"/>
              <a:t>cứu</a:t>
            </a:r>
            <a:r>
              <a:rPr lang="en-US" dirty="0"/>
              <a:t> </a:t>
            </a:r>
            <a:r>
              <a:rPr lang="en-US" dirty="0" err="1"/>
              <a:t>khoa</a:t>
            </a:r>
            <a:r>
              <a:rPr lang="en-US" dirty="0"/>
              <a:t> </a:t>
            </a:r>
            <a:r>
              <a:rPr lang="en-US" dirty="0" err="1"/>
              <a:t>học</a:t>
            </a:r>
            <a:r>
              <a:rPr lang="en-US" dirty="0"/>
              <a:t> </a:t>
            </a:r>
            <a:r>
              <a:rPr lang="en-US" dirty="0" err="1"/>
              <a:t>của</a:t>
            </a:r>
            <a:r>
              <a:rPr lang="en-US" dirty="0"/>
              <a:t> </a:t>
            </a:r>
            <a:r>
              <a:rPr lang="en-US" dirty="0" err="1"/>
              <a:t>giảng</a:t>
            </a:r>
            <a:r>
              <a:rPr lang="en-US" dirty="0"/>
              <a:t> </a:t>
            </a:r>
            <a:r>
              <a:rPr lang="en-US" dirty="0" err="1"/>
              <a:t>viên</a:t>
            </a:r>
            <a:r>
              <a:rPr lang="en-US" dirty="0"/>
              <a:t>, </a:t>
            </a:r>
            <a:r>
              <a:rPr lang="en-US" dirty="0" err="1"/>
              <a:t>thống</a:t>
            </a:r>
            <a:r>
              <a:rPr lang="en-US" dirty="0"/>
              <a:t> </a:t>
            </a:r>
            <a:r>
              <a:rPr lang="en-US" dirty="0" err="1"/>
              <a:t>kê</a:t>
            </a:r>
            <a:r>
              <a:rPr lang="en-US" dirty="0"/>
              <a:t> </a:t>
            </a:r>
            <a:r>
              <a:rPr lang="en-US" dirty="0" err="1"/>
              <a:t>theo</a:t>
            </a:r>
            <a:r>
              <a:rPr lang="en-US" dirty="0"/>
              <a:t> </a:t>
            </a:r>
            <a:r>
              <a:rPr lang="en-US" dirty="0" err="1"/>
              <a:t>từng</a:t>
            </a:r>
            <a:r>
              <a:rPr lang="en-US" dirty="0"/>
              <a:t> </a:t>
            </a:r>
            <a:r>
              <a:rPr lang="en-US" dirty="0" err="1"/>
              <a:t>phân</a:t>
            </a:r>
            <a:r>
              <a:rPr lang="en-US" dirty="0"/>
              <a:t> </a:t>
            </a:r>
            <a:r>
              <a:rPr lang="en-US" dirty="0" err="1"/>
              <a:t>quyền</a:t>
            </a:r>
            <a:r>
              <a:rPr lang="en-US" dirty="0"/>
              <a:t> </a:t>
            </a:r>
            <a:r>
              <a:rPr lang="en-US" dirty="0" err="1"/>
              <a:t>của</a:t>
            </a:r>
            <a:r>
              <a:rPr lang="en-US" dirty="0"/>
              <a:t> </a:t>
            </a:r>
            <a:r>
              <a:rPr lang="en-US" dirty="0" err="1"/>
              <a:t>từng</a:t>
            </a:r>
            <a:r>
              <a:rPr lang="en-US" dirty="0"/>
              <a:t> </a:t>
            </a:r>
            <a:r>
              <a:rPr lang="en-US" dirty="0" err="1"/>
              <a:t>giảng</a:t>
            </a:r>
            <a:r>
              <a:rPr lang="en-US" dirty="0"/>
              <a:t> </a:t>
            </a:r>
            <a:r>
              <a:rPr lang="en-US" dirty="0" err="1"/>
              <a:t>viên</a:t>
            </a:r>
            <a:r>
              <a:rPr lang="en-US" dirty="0"/>
              <a:t>.</a:t>
            </a:r>
            <a:endParaRPr lang="en-US" sz="1600" dirty="0"/>
          </a:p>
          <a:p>
            <a:pPr marL="742950" lvl="1" indent="-285750" algn="just">
              <a:buFont typeface="Arial" panose="020B0604020202020204" pitchFamily="34" charset="0"/>
              <a:buChar char="•"/>
            </a:pPr>
            <a:r>
              <a:rPr lang="en-US" dirty="0" err="1"/>
              <a:t>Quản</a:t>
            </a:r>
            <a:r>
              <a:rPr lang="en-US" dirty="0"/>
              <a:t> </a:t>
            </a:r>
            <a:r>
              <a:rPr lang="en-US" dirty="0" err="1"/>
              <a:t>lý</a:t>
            </a:r>
            <a:r>
              <a:rPr lang="en-US" dirty="0"/>
              <a:t> </a:t>
            </a:r>
            <a:r>
              <a:rPr lang="en-US" dirty="0" err="1"/>
              <a:t>thông</a:t>
            </a:r>
            <a:r>
              <a:rPr lang="en-US" dirty="0"/>
              <a:t> tin </a:t>
            </a:r>
            <a:r>
              <a:rPr lang="en-US" dirty="0" err="1"/>
              <a:t>giảng</a:t>
            </a:r>
            <a:r>
              <a:rPr lang="en-US" dirty="0"/>
              <a:t> </a:t>
            </a:r>
            <a:r>
              <a:rPr lang="en-US" dirty="0" err="1"/>
              <a:t>viên</a:t>
            </a:r>
            <a:r>
              <a:rPr lang="en-US" dirty="0"/>
              <a:t>: </a:t>
            </a:r>
            <a:r>
              <a:rPr lang="en-US" dirty="0" err="1"/>
              <a:t>Nhà</a:t>
            </a:r>
            <a:r>
              <a:rPr lang="en-US" dirty="0"/>
              <a:t> </a:t>
            </a:r>
            <a:r>
              <a:rPr lang="en-US" dirty="0" err="1"/>
              <a:t>quản</a:t>
            </a:r>
            <a:r>
              <a:rPr lang="en-US" dirty="0"/>
              <a:t> </a:t>
            </a:r>
            <a:r>
              <a:rPr lang="en-US" dirty="0" err="1"/>
              <a:t>lý</a:t>
            </a:r>
            <a:r>
              <a:rPr lang="en-US" dirty="0"/>
              <a:t> </a:t>
            </a:r>
            <a:r>
              <a:rPr lang="en-US" dirty="0" err="1"/>
              <a:t>có</a:t>
            </a:r>
            <a:r>
              <a:rPr lang="en-US" dirty="0"/>
              <a:t> </a:t>
            </a:r>
            <a:r>
              <a:rPr lang="en-US" dirty="0" err="1"/>
              <a:t>thể</a:t>
            </a:r>
            <a:r>
              <a:rPr lang="en-US" dirty="0"/>
              <a:t> </a:t>
            </a:r>
            <a:r>
              <a:rPr lang="en-US" dirty="0" err="1"/>
              <a:t>tra</a:t>
            </a:r>
            <a:r>
              <a:rPr lang="en-US" dirty="0"/>
              <a:t> </a:t>
            </a:r>
            <a:r>
              <a:rPr lang="en-US" dirty="0" err="1"/>
              <a:t>cứu</a:t>
            </a:r>
            <a:r>
              <a:rPr lang="en-US" dirty="0"/>
              <a:t>, </a:t>
            </a:r>
            <a:r>
              <a:rPr lang="en-US" dirty="0" err="1"/>
              <a:t>chỉnh</a:t>
            </a:r>
            <a:r>
              <a:rPr lang="en-US" dirty="0"/>
              <a:t> </a:t>
            </a:r>
            <a:r>
              <a:rPr lang="en-US" dirty="0" err="1"/>
              <a:t>sửa</a:t>
            </a:r>
            <a:r>
              <a:rPr lang="en-US" dirty="0"/>
              <a:t> </a:t>
            </a:r>
            <a:r>
              <a:rPr lang="en-US" dirty="0" err="1"/>
              <a:t>và</a:t>
            </a:r>
            <a:r>
              <a:rPr lang="en-US" dirty="0"/>
              <a:t> </a:t>
            </a:r>
            <a:r>
              <a:rPr lang="en-US" dirty="0" err="1"/>
              <a:t>duyệt</a:t>
            </a:r>
            <a:r>
              <a:rPr lang="en-US" dirty="0"/>
              <a:t> </a:t>
            </a:r>
            <a:r>
              <a:rPr lang="en-US" dirty="0" err="1"/>
              <a:t>thông</a:t>
            </a:r>
            <a:r>
              <a:rPr lang="en-US" dirty="0"/>
              <a:t> tin </a:t>
            </a:r>
            <a:r>
              <a:rPr lang="en-US" dirty="0" err="1"/>
              <a:t>giảng</a:t>
            </a:r>
            <a:r>
              <a:rPr lang="en-US" dirty="0"/>
              <a:t> </a:t>
            </a:r>
            <a:r>
              <a:rPr lang="en-US" dirty="0" err="1"/>
              <a:t>viên</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giờ</a:t>
            </a:r>
            <a:r>
              <a:rPr lang="en-US" dirty="0"/>
              <a:t> </a:t>
            </a:r>
            <a:r>
              <a:rPr lang="en-US" dirty="0" err="1"/>
              <a:t>nghiên</a:t>
            </a:r>
            <a:r>
              <a:rPr lang="en-US" dirty="0"/>
              <a:t> </a:t>
            </a:r>
            <a:r>
              <a:rPr lang="en-US" dirty="0" err="1"/>
              <a:t>cứu</a:t>
            </a:r>
            <a:r>
              <a:rPr lang="en-US" dirty="0"/>
              <a:t> </a:t>
            </a:r>
            <a:r>
              <a:rPr lang="en-US" dirty="0" err="1"/>
              <a:t>đã</a:t>
            </a:r>
            <a:r>
              <a:rPr lang="en-US" dirty="0"/>
              <a:t> </a:t>
            </a:r>
            <a:r>
              <a:rPr lang="en-US" dirty="0" err="1"/>
              <a:t>đăng</a:t>
            </a:r>
            <a:r>
              <a:rPr lang="en-US" dirty="0"/>
              <a:t> </a:t>
            </a:r>
            <a:r>
              <a:rPr lang="en-US" dirty="0" err="1"/>
              <a:t>ký</a:t>
            </a:r>
            <a:r>
              <a:rPr lang="en-US" dirty="0"/>
              <a:t> </a:t>
            </a:r>
            <a:r>
              <a:rPr lang="en-US" dirty="0" err="1"/>
              <a:t>và</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hiện</a:t>
            </a:r>
            <a:r>
              <a:rPr lang="en-US" dirty="0"/>
              <a:t>.</a:t>
            </a:r>
            <a:endParaRPr lang="en-US" sz="1600" dirty="0"/>
          </a:p>
          <a:p>
            <a:endParaRPr lang="en-US" sz="2000" dirty="0">
              <a:latin typeface="+mn-lt"/>
            </a:endParaRPr>
          </a:p>
        </p:txBody>
      </p:sp>
    </p:spTree>
    <p:extLst>
      <p:ext uri="{BB962C8B-B14F-4D97-AF65-F5344CB8AC3E}">
        <p14:creationId xmlns:p14="http://schemas.microsoft.com/office/powerpoint/2010/main" val="2121877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B05EA-247D-7A56-6FE6-130F6425985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858812-E8B4-BDF2-2BD6-6B5F3570C072}"/>
              </a:ext>
            </a:extLst>
          </p:cNvPr>
          <p:cNvSpPr>
            <a:spLocks noGrp="1"/>
          </p:cNvSpPr>
          <p:nvPr>
            <p:ph type="sldNum" sz="quarter" idx="12"/>
          </p:nvPr>
        </p:nvSpPr>
        <p:spPr/>
        <p:txBody>
          <a:bodyPr/>
          <a:lstStyle/>
          <a:p>
            <a:fld id="{D5F9BE7B-8C6A-4521-AC0D-F4FAD6600991}" type="slidenum">
              <a:rPr lang="en-US" smtClean="0"/>
              <a:t>11</a:t>
            </a:fld>
            <a:endParaRPr lang="en-US"/>
          </a:p>
        </p:txBody>
      </p:sp>
      <p:sp>
        <p:nvSpPr>
          <p:cNvPr id="7" name="TextBox 6">
            <a:extLst>
              <a:ext uri="{FF2B5EF4-FFF2-40B4-BE49-F238E27FC236}">
                <a16:creationId xmlns:a16="http://schemas.microsoft.com/office/drawing/2014/main" id="{43E839F1-59AE-F9A3-34E2-4EEF3565FE64}"/>
              </a:ext>
            </a:extLst>
          </p:cNvPr>
          <p:cNvSpPr txBox="1"/>
          <p:nvPr/>
        </p:nvSpPr>
        <p:spPr>
          <a:xfrm>
            <a:off x="704850" y="781397"/>
            <a:ext cx="1644622" cy="458074"/>
          </a:xfrm>
          <a:prstGeom prst="rect">
            <a:avLst/>
          </a:prstGeom>
          <a:noFill/>
        </p:spPr>
        <p:txBody>
          <a:bodyPr wrap="square">
            <a:spAutoFit/>
          </a:bodyPr>
          <a:lstStyle/>
          <a:p>
            <a:pPr>
              <a:lnSpc>
                <a:spcPct val="150000"/>
              </a:lnSpc>
            </a:pP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ERD</a:t>
            </a:r>
          </a:p>
        </p:txBody>
      </p:sp>
      <p:sp>
        <p:nvSpPr>
          <p:cNvPr id="8" name="Title 4">
            <a:extLst>
              <a:ext uri="{FF2B5EF4-FFF2-40B4-BE49-F238E27FC236}">
                <a16:creationId xmlns:a16="http://schemas.microsoft.com/office/drawing/2014/main" id="{A2E844C7-3C35-4059-E2A1-BF156E1D7C83}"/>
              </a:ext>
            </a:extLst>
          </p:cNvPr>
          <p:cNvSpPr txBox="1">
            <a:spLocks/>
          </p:cNvSpPr>
          <p:nvPr/>
        </p:nvSpPr>
        <p:spPr>
          <a:xfrm>
            <a:off x="67879" y="101658"/>
            <a:ext cx="9114221" cy="6430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r>
              <a:rPr lang="en-US" sz="3200" dirty="0" smtClean="0">
                <a:latin typeface="Posterama Text Black (Headings)"/>
              </a:rPr>
              <a:t>CHƯƠNG 3</a:t>
            </a:r>
            <a:r>
              <a:rPr lang="en-US" sz="3200" dirty="0" smtClean="0">
                <a:latin typeface="Posterama Text Black (Headings)"/>
              </a:rPr>
              <a:t>. HIỆN THỰC HÓA NGHIÊN CỨU</a:t>
            </a:r>
            <a:endParaRPr lang="en-US" sz="30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1157287"/>
            <a:ext cx="11839574" cy="5425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013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C4FCA-70F4-6A9A-629B-BAF7873E3CCA}"/>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D1D2162-8CEC-06DB-0B14-5FE91868988C}"/>
              </a:ext>
            </a:extLst>
          </p:cNvPr>
          <p:cNvSpPr>
            <a:spLocks noGrp="1"/>
          </p:cNvSpPr>
          <p:nvPr>
            <p:ph type="sldNum" sz="quarter" idx="12"/>
          </p:nvPr>
        </p:nvSpPr>
        <p:spPr/>
        <p:txBody>
          <a:bodyPr/>
          <a:lstStyle/>
          <a:p>
            <a:fld id="{D5F9BE7B-8C6A-4521-AC0D-F4FAD6600991}" type="slidenum">
              <a:rPr lang="en-US" smtClean="0"/>
              <a:t>12</a:t>
            </a:fld>
            <a:endParaRPr lang="en-US"/>
          </a:p>
        </p:txBody>
      </p:sp>
      <p:sp>
        <p:nvSpPr>
          <p:cNvPr id="7" name="TextBox 6">
            <a:extLst>
              <a:ext uri="{FF2B5EF4-FFF2-40B4-BE49-F238E27FC236}">
                <a16:creationId xmlns:a16="http://schemas.microsoft.com/office/drawing/2014/main" id="{30B4798F-0E28-9E11-5E25-CD92E3156A4B}"/>
              </a:ext>
            </a:extLst>
          </p:cNvPr>
          <p:cNvSpPr txBox="1"/>
          <p:nvPr/>
        </p:nvSpPr>
        <p:spPr>
          <a:xfrm>
            <a:off x="489528" y="748585"/>
            <a:ext cx="2829315" cy="458074"/>
          </a:xfrm>
          <a:prstGeom prst="rect">
            <a:avLst/>
          </a:prstGeom>
          <a:noFill/>
        </p:spPr>
        <p:txBody>
          <a:bodyPr wrap="square">
            <a:spAutoFit/>
          </a:bodyPr>
          <a:lstStyle/>
          <a:p>
            <a:pPr>
              <a:lnSpc>
                <a:spcPct val="150000"/>
              </a:lnSpc>
            </a:pP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endParaRPr lang="en-US" sz="1800" dirty="0">
              <a:effectLst/>
              <a:latin typeface="Times New Roman" panose="02020603050405020304" pitchFamily="18" charset="0"/>
              <a:ea typeface="Times New Roman" panose="02020603050405020304" pitchFamily="18" charset="0"/>
            </a:endParaRPr>
          </a:p>
        </p:txBody>
      </p:sp>
      <p:sp>
        <p:nvSpPr>
          <p:cNvPr id="8" name="Title 4">
            <a:extLst>
              <a:ext uri="{FF2B5EF4-FFF2-40B4-BE49-F238E27FC236}">
                <a16:creationId xmlns:a16="http://schemas.microsoft.com/office/drawing/2014/main" id="{C8B83070-6FF7-F234-6190-33812A2DA0F2}"/>
              </a:ext>
            </a:extLst>
          </p:cNvPr>
          <p:cNvSpPr txBox="1">
            <a:spLocks/>
          </p:cNvSpPr>
          <p:nvPr/>
        </p:nvSpPr>
        <p:spPr>
          <a:xfrm>
            <a:off x="277428" y="50804"/>
            <a:ext cx="9038021" cy="6430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r>
              <a:rPr lang="en-US" sz="3200" dirty="0" smtClean="0">
                <a:latin typeface="Posterama Text Black (Headings)"/>
              </a:rPr>
              <a:t>CHƯƠNG 3. HIỆN THỰC HÓA NGHIÊN CỨU</a:t>
            </a:r>
            <a:endParaRPr lang="en-US" sz="3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28" y="1480979"/>
            <a:ext cx="11790747" cy="510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106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61671-C57D-7AFE-B96D-F8766E3E66D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D761604-8FC3-573E-EC3E-765D158D248F}"/>
              </a:ext>
            </a:extLst>
          </p:cNvPr>
          <p:cNvSpPr>
            <a:spLocks noGrp="1"/>
          </p:cNvSpPr>
          <p:nvPr>
            <p:ph type="title"/>
          </p:nvPr>
        </p:nvSpPr>
        <p:spPr>
          <a:xfrm>
            <a:off x="6095999" y="2321859"/>
            <a:ext cx="5781676" cy="877486"/>
          </a:xfrm>
        </p:spPr>
        <p:txBody>
          <a:bodyPr/>
          <a:lstStyle/>
          <a:p>
            <a:r>
              <a:rPr lang="en-US" sz="3500" dirty="0">
                <a:latin typeface="Posterama Text Black (Headings)"/>
              </a:rPr>
              <a:t>4</a:t>
            </a:r>
            <a:r>
              <a:rPr lang="en-US" sz="3500" dirty="0" smtClean="0">
                <a:latin typeface="Posterama Text Black (Headings)"/>
              </a:rPr>
              <a:t>. KẾT QUẢ NGHIÊN CỨU</a:t>
            </a:r>
            <a:endParaRPr lang="en-US" sz="3500" dirty="0">
              <a:latin typeface="Posterama Text Black (Headings)"/>
            </a:endParaRPr>
          </a:p>
        </p:txBody>
      </p:sp>
      <p:sp>
        <p:nvSpPr>
          <p:cNvPr id="5" name="Slide Number Placeholder 4">
            <a:extLst>
              <a:ext uri="{FF2B5EF4-FFF2-40B4-BE49-F238E27FC236}">
                <a16:creationId xmlns:a16="http://schemas.microsoft.com/office/drawing/2014/main" id="{E8F38F8D-5438-F5B7-1F5A-A1D6958A039B}"/>
              </a:ext>
            </a:extLst>
          </p:cNvPr>
          <p:cNvSpPr>
            <a:spLocks noGrp="1"/>
          </p:cNvSpPr>
          <p:nvPr>
            <p:ph type="sldNum" sz="quarter" idx="31"/>
          </p:nvPr>
        </p:nvSpPr>
        <p:spPr/>
        <p:txBody>
          <a:bodyPr/>
          <a:lstStyle/>
          <a:p>
            <a:fld id="{47FEACEE-25B4-4A2D-B147-27296E36371D}" type="slidenum">
              <a:rPr lang="en-US" altLang="zh-CN" noProof="0" smtClean="0"/>
              <a:pPr/>
              <a:t>13</a:t>
            </a:fld>
            <a:endParaRPr lang="en-US" altLang="zh-CN" noProof="0" dirty="0"/>
          </a:p>
        </p:txBody>
      </p:sp>
    </p:spTree>
    <p:extLst>
      <p:ext uri="{BB962C8B-B14F-4D97-AF65-F5344CB8AC3E}">
        <p14:creationId xmlns:p14="http://schemas.microsoft.com/office/powerpoint/2010/main" val="3862793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749D09-58E0-89C9-A7B7-7086D4A0DBBB}"/>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sp>
        <p:nvSpPr>
          <p:cNvPr id="6" name="Title 5">
            <a:extLst>
              <a:ext uri="{FF2B5EF4-FFF2-40B4-BE49-F238E27FC236}">
                <a16:creationId xmlns:a16="http://schemas.microsoft.com/office/drawing/2014/main" id="{15CE0AB4-58CA-7B02-63D4-D845F2DE3E01}"/>
              </a:ext>
            </a:extLst>
          </p:cNvPr>
          <p:cNvSpPr>
            <a:spLocks noGrp="1"/>
          </p:cNvSpPr>
          <p:nvPr>
            <p:ph type="title"/>
          </p:nvPr>
        </p:nvSpPr>
        <p:spPr>
          <a:xfrm>
            <a:off x="403950" y="210830"/>
            <a:ext cx="4966448" cy="694605"/>
          </a:xfrm>
        </p:spPr>
        <p:txBody>
          <a:bodyPr/>
          <a:lstStyle/>
          <a:p>
            <a:r>
              <a:rPr lang="en-US" sz="2000" dirty="0" smtClean="0">
                <a:latin typeface="Posterama Text Black (Headings)"/>
              </a:rPr>
              <a:t>CHƯƠNG 4. KẾT QUẢ NGHIÊN CỨU</a:t>
            </a:r>
            <a:endParaRPr lang="en-US" sz="2000" dirty="0">
              <a:latin typeface="Posterama Text Black (Headings)"/>
            </a:endParaRPr>
          </a:p>
        </p:txBody>
      </p:sp>
      <p:sp>
        <p:nvSpPr>
          <p:cNvPr id="9" name="TextBox 8">
            <a:extLst>
              <a:ext uri="{FF2B5EF4-FFF2-40B4-BE49-F238E27FC236}">
                <a16:creationId xmlns:a16="http://schemas.microsoft.com/office/drawing/2014/main" id="{F8D6A347-ABDC-00C7-D17F-FAD9F5B6F3A5}"/>
              </a:ext>
            </a:extLst>
          </p:cNvPr>
          <p:cNvSpPr txBox="1"/>
          <p:nvPr/>
        </p:nvSpPr>
        <p:spPr>
          <a:xfrm>
            <a:off x="484632" y="809883"/>
            <a:ext cx="10454170" cy="418961"/>
          </a:xfrm>
          <a:prstGeom prst="rect">
            <a:avLst/>
          </a:prstGeom>
          <a:noFill/>
        </p:spPr>
        <p:txBody>
          <a:bodyPr wrap="square">
            <a:spAutoFit/>
          </a:bodyPr>
          <a:lstStyle/>
          <a:p>
            <a:pPr lvl="1" algn="just">
              <a:lnSpc>
                <a:spcPct val="150000"/>
              </a:lnSpc>
            </a:pPr>
            <a:r>
              <a:rPr lang="en-US" sz="1600" b="1" dirty="0">
                <a:effectLst/>
                <a:latin typeface="Roboto" panose="02000000000000000000" pitchFamily="2" charset="0"/>
                <a:ea typeface="Roboto" panose="02000000000000000000" pitchFamily="2" charset="0"/>
              </a:rPr>
              <a:t>3.1 </a:t>
            </a:r>
            <a:r>
              <a:rPr lang="en-US" sz="1600" b="1" dirty="0" err="1">
                <a:effectLst/>
                <a:latin typeface="Roboto" panose="02000000000000000000" pitchFamily="2" charset="0"/>
                <a:ea typeface="Roboto" panose="02000000000000000000" pitchFamily="2" charset="0"/>
              </a:rPr>
              <a:t>Giao</a:t>
            </a:r>
            <a:r>
              <a:rPr lang="en-US" sz="1600" b="1" dirty="0">
                <a:effectLst/>
                <a:latin typeface="Roboto" panose="02000000000000000000" pitchFamily="2" charset="0"/>
                <a:ea typeface="Roboto" panose="02000000000000000000" pitchFamily="2" charset="0"/>
              </a:rPr>
              <a:t> </a:t>
            </a:r>
            <a:r>
              <a:rPr lang="en-US" sz="1600" b="1" dirty="0" err="1">
                <a:effectLst/>
                <a:latin typeface="Roboto" panose="02000000000000000000" pitchFamily="2" charset="0"/>
                <a:ea typeface="Roboto" panose="02000000000000000000" pitchFamily="2" charset="0"/>
              </a:rPr>
              <a:t>diện</a:t>
            </a:r>
            <a:r>
              <a:rPr lang="en-US" sz="1600" b="1" dirty="0">
                <a:effectLst/>
                <a:latin typeface="Roboto" panose="02000000000000000000" pitchFamily="2" charset="0"/>
                <a:ea typeface="Roboto" panose="02000000000000000000" pitchFamily="2" charset="0"/>
              </a:rPr>
              <a:t> </a:t>
            </a:r>
            <a:r>
              <a:rPr lang="en-US" sz="1600" b="1" dirty="0" err="1">
                <a:effectLst/>
                <a:latin typeface="Roboto" panose="02000000000000000000" pitchFamily="2" charset="0"/>
                <a:ea typeface="Roboto" panose="02000000000000000000" pitchFamily="2" charset="0"/>
              </a:rPr>
              <a:t>đăng</a:t>
            </a:r>
            <a:r>
              <a:rPr lang="en-US" sz="1600" b="1" dirty="0">
                <a:effectLst/>
                <a:latin typeface="Roboto" panose="02000000000000000000" pitchFamily="2" charset="0"/>
                <a:ea typeface="Roboto" panose="02000000000000000000" pitchFamily="2" charset="0"/>
              </a:rPr>
              <a:t> </a:t>
            </a:r>
            <a:r>
              <a:rPr lang="en-US" sz="1600" b="1" dirty="0" err="1" smtClean="0">
                <a:effectLst/>
                <a:latin typeface="Roboto" panose="02000000000000000000" pitchFamily="2" charset="0"/>
                <a:ea typeface="Roboto" panose="02000000000000000000" pitchFamily="2" charset="0"/>
              </a:rPr>
              <a:t>nhập</a:t>
            </a:r>
            <a:endParaRPr lang="en-US" sz="1600" dirty="0">
              <a:effectLst/>
              <a:latin typeface="Roboto" panose="02000000000000000000" pitchFamily="2" charset="0"/>
              <a:ea typeface="Roboto" panose="02000000000000000000" pitchFamily="2" charset="0"/>
            </a:endParaRPr>
          </a:p>
        </p:txBody>
      </p:sp>
      <p:pic>
        <p:nvPicPr>
          <p:cNvPr id="4" name="Picture 3"/>
          <p:cNvPicPr>
            <a:picLocks noChangeAspect="1"/>
          </p:cNvPicPr>
          <p:nvPr/>
        </p:nvPicPr>
        <p:blipFill>
          <a:blip r:embed="rId2"/>
          <a:stretch>
            <a:fillRect/>
          </a:stretch>
        </p:blipFill>
        <p:spPr>
          <a:xfrm>
            <a:off x="4190738" y="1228845"/>
            <a:ext cx="3753374" cy="5629156"/>
          </a:xfrm>
          <a:prstGeom prst="rect">
            <a:avLst/>
          </a:prstGeom>
        </p:spPr>
      </p:pic>
    </p:spTree>
    <p:extLst>
      <p:ext uri="{BB962C8B-B14F-4D97-AF65-F5344CB8AC3E}">
        <p14:creationId xmlns:p14="http://schemas.microsoft.com/office/powerpoint/2010/main" val="748582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86565-376C-8402-F8AF-C58258774126}"/>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56FD35F-A864-C8EF-F6CB-75BCF31022FA}"/>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sp>
        <p:nvSpPr>
          <p:cNvPr id="6" name="Title 5">
            <a:extLst>
              <a:ext uri="{FF2B5EF4-FFF2-40B4-BE49-F238E27FC236}">
                <a16:creationId xmlns:a16="http://schemas.microsoft.com/office/drawing/2014/main" id="{D2004617-AFA9-BAAB-F9C9-79945C595FB8}"/>
              </a:ext>
            </a:extLst>
          </p:cNvPr>
          <p:cNvSpPr>
            <a:spLocks noGrp="1"/>
          </p:cNvSpPr>
          <p:nvPr>
            <p:ph type="title"/>
          </p:nvPr>
        </p:nvSpPr>
        <p:spPr>
          <a:xfrm>
            <a:off x="403950" y="210830"/>
            <a:ext cx="4966448" cy="694605"/>
          </a:xfrm>
        </p:spPr>
        <p:txBody>
          <a:bodyPr/>
          <a:lstStyle/>
          <a:p>
            <a:r>
              <a:rPr lang="en-US" sz="2000">
                <a:latin typeface="Posterama Text Black (Headings)"/>
              </a:rPr>
              <a:t>3. XÂY DỰNG WEBSITE PC</a:t>
            </a:r>
            <a:endParaRPr lang="en-US" sz="2000" dirty="0">
              <a:latin typeface="Posterama Text Black (Headings)"/>
            </a:endParaRPr>
          </a:p>
        </p:txBody>
      </p:sp>
      <p:sp>
        <p:nvSpPr>
          <p:cNvPr id="9" name="TextBox 8">
            <a:extLst>
              <a:ext uri="{FF2B5EF4-FFF2-40B4-BE49-F238E27FC236}">
                <a16:creationId xmlns:a16="http://schemas.microsoft.com/office/drawing/2014/main" id="{BD14699E-BF8C-3AD4-2CA4-94EF14EEBB9A}"/>
              </a:ext>
            </a:extLst>
          </p:cNvPr>
          <p:cNvSpPr txBox="1"/>
          <p:nvPr/>
        </p:nvSpPr>
        <p:spPr>
          <a:xfrm>
            <a:off x="484632" y="963291"/>
            <a:ext cx="10454170" cy="461665"/>
          </a:xfrm>
          <a:prstGeom prst="rect">
            <a:avLst/>
          </a:prstGeom>
          <a:noFill/>
        </p:spPr>
        <p:txBody>
          <a:bodyPr wrap="square">
            <a:spAutoFit/>
          </a:bodyPr>
          <a:lstStyle/>
          <a:p>
            <a:pPr lvl="1" algn="just">
              <a:lnSpc>
                <a:spcPct val="150000"/>
              </a:lnSpc>
            </a:pPr>
            <a:r>
              <a:rPr lang="en-US" sz="1600" b="1" dirty="0">
                <a:effectLst/>
                <a:latin typeface="Roboto" panose="02000000000000000000" pitchFamily="2" charset="0"/>
                <a:ea typeface="Roboto" panose="02000000000000000000" pitchFamily="2" charset="0"/>
              </a:rPr>
              <a:t>3.2 </a:t>
            </a:r>
            <a:r>
              <a:rPr lang="en-US" sz="1600" b="1" dirty="0" err="1">
                <a:effectLst/>
                <a:latin typeface="Roboto" panose="02000000000000000000" pitchFamily="2" charset="0"/>
                <a:ea typeface="Roboto" panose="02000000000000000000" pitchFamily="2" charset="0"/>
              </a:rPr>
              <a:t>Giao</a:t>
            </a:r>
            <a:r>
              <a:rPr lang="en-US" sz="1600" b="1" dirty="0">
                <a:effectLst/>
                <a:latin typeface="Roboto" panose="02000000000000000000" pitchFamily="2" charset="0"/>
                <a:ea typeface="Roboto" panose="02000000000000000000" pitchFamily="2" charset="0"/>
              </a:rPr>
              <a:t> </a:t>
            </a:r>
            <a:r>
              <a:rPr lang="en-US" sz="1600" b="1" dirty="0" err="1">
                <a:effectLst/>
                <a:latin typeface="Roboto" panose="02000000000000000000" pitchFamily="2" charset="0"/>
                <a:ea typeface="Roboto" panose="02000000000000000000" pitchFamily="2" charset="0"/>
              </a:rPr>
              <a:t>diện</a:t>
            </a:r>
            <a:r>
              <a:rPr lang="en-US" sz="1600" b="1" dirty="0">
                <a:effectLst/>
                <a:latin typeface="Roboto" panose="02000000000000000000" pitchFamily="2" charset="0"/>
                <a:ea typeface="Roboto" panose="02000000000000000000" pitchFamily="2" charset="0"/>
              </a:rPr>
              <a:t> </a:t>
            </a:r>
            <a:r>
              <a:rPr lang="en-US" sz="1600" b="1" dirty="0" err="1" smtClean="0">
                <a:latin typeface="Roboto" panose="02000000000000000000" pitchFamily="2" charset="0"/>
                <a:ea typeface="Roboto" panose="02000000000000000000" pitchFamily="2" charset="0"/>
              </a:rPr>
              <a:t>trang</a:t>
            </a:r>
            <a:r>
              <a:rPr lang="en-US" sz="1600" b="1" dirty="0" smtClean="0">
                <a:latin typeface="Roboto" panose="02000000000000000000" pitchFamily="2" charset="0"/>
                <a:ea typeface="Roboto" panose="02000000000000000000" pitchFamily="2" charset="0"/>
              </a:rPr>
              <a:t> </a:t>
            </a:r>
            <a:r>
              <a:rPr lang="en-US" sz="1600" b="1" dirty="0" err="1" smtClean="0">
                <a:latin typeface="Roboto" panose="02000000000000000000" pitchFamily="2" charset="0"/>
                <a:ea typeface="Roboto" panose="02000000000000000000" pitchFamily="2" charset="0"/>
              </a:rPr>
              <a:t>chủ</a:t>
            </a:r>
            <a:endParaRPr lang="en-US" sz="1600" dirty="0">
              <a:effectLst/>
              <a:latin typeface="Roboto" panose="02000000000000000000" pitchFamily="2" charset="0"/>
              <a:ea typeface="Roboto" panose="02000000000000000000" pitchFamily="2" charset="0"/>
            </a:endParaRPr>
          </a:p>
        </p:txBody>
      </p:sp>
      <p:pic>
        <p:nvPicPr>
          <p:cNvPr id="3" name="Picture 2"/>
          <p:cNvPicPr>
            <a:picLocks noChangeAspect="1"/>
          </p:cNvPicPr>
          <p:nvPr/>
        </p:nvPicPr>
        <p:blipFill>
          <a:blip r:embed="rId2"/>
          <a:stretch>
            <a:fillRect/>
          </a:stretch>
        </p:blipFill>
        <p:spPr>
          <a:xfrm>
            <a:off x="320040" y="1482812"/>
            <a:ext cx="11407139" cy="4380960"/>
          </a:xfrm>
          <a:prstGeom prst="rect">
            <a:avLst/>
          </a:prstGeom>
        </p:spPr>
      </p:pic>
    </p:spTree>
    <p:extLst>
      <p:ext uri="{BB962C8B-B14F-4D97-AF65-F5344CB8AC3E}">
        <p14:creationId xmlns:p14="http://schemas.microsoft.com/office/powerpoint/2010/main" val="2545409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A85AD-C548-D99B-C63A-1C16852F3632}"/>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AF1F42E-B967-4F01-DA96-11C877630FDA}"/>
              </a:ext>
            </a:extLst>
          </p:cNvPr>
          <p:cNvSpPr>
            <a:spLocks noGrp="1"/>
          </p:cNvSpPr>
          <p:nvPr>
            <p:ph type="sldNum" sz="quarter" idx="29"/>
          </p:nvPr>
        </p:nvSpPr>
        <p:spPr/>
        <p:txBody>
          <a:bodyPr/>
          <a:lstStyle/>
          <a:p>
            <a:fld id="{47FEACEE-25B4-4A2D-B147-27296E36371D}" type="slidenum">
              <a:rPr lang="en-US" altLang="zh-CN" smtClean="0"/>
              <a:pPr/>
              <a:t>16</a:t>
            </a:fld>
            <a:endParaRPr lang="en-US" altLang="zh-CN" dirty="0"/>
          </a:p>
        </p:txBody>
      </p:sp>
      <p:sp>
        <p:nvSpPr>
          <p:cNvPr id="6" name="Title 5">
            <a:extLst>
              <a:ext uri="{FF2B5EF4-FFF2-40B4-BE49-F238E27FC236}">
                <a16:creationId xmlns:a16="http://schemas.microsoft.com/office/drawing/2014/main" id="{63BEFE1A-AAF0-4BE8-AD41-893C5E1FB4ED}"/>
              </a:ext>
            </a:extLst>
          </p:cNvPr>
          <p:cNvSpPr>
            <a:spLocks noGrp="1"/>
          </p:cNvSpPr>
          <p:nvPr>
            <p:ph type="title"/>
          </p:nvPr>
        </p:nvSpPr>
        <p:spPr>
          <a:xfrm>
            <a:off x="403950" y="210830"/>
            <a:ext cx="4966448" cy="694605"/>
          </a:xfrm>
        </p:spPr>
        <p:txBody>
          <a:bodyPr/>
          <a:lstStyle/>
          <a:p>
            <a:r>
              <a:rPr lang="en-US" sz="2000">
                <a:latin typeface="Posterama Text Black (Headings)"/>
              </a:rPr>
              <a:t>3. XÂY DỰNG WEBSITE PC</a:t>
            </a:r>
            <a:endParaRPr lang="en-US" sz="2000" dirty="0">
              <a:latin typeface="Posterama Text Black (Headings)"/>
            </a:endParaRPr>
          </a:p>
        </p:txBody>
      </p:sp>
      <p:sp>
        <p:nvSpPr>
          <p:cNvPr id="9" name="TextBox 8">
            <a:extLst>
              <a:ext uri="{FF2B5EF4-FFF2-40B4-BE49-F238E27FC236}">
                <a16:creationId xmlns:a16="http://schemas.microsoft.com/office/drawing/2014/main" id="{90CC04CB-8F9B-EB90-1AD2-6E3BF0BDFBA2}"/>
              </a:ext>
            </a:extLst>
          </p:cNvPr>
          <p:cNvSpPr txBox="1"/>
          <p:nvPr/>
        </p:nvSpPr>
        <p:spPr>
          <a:xfrm>
            <a:off x="675579" y="725589"/>
            <a:ext cx="9403439" cy="788293"/>
          </a:xfrm>
          <a:prstGeom prst="rect">
            <a:avLst/>
          </a:prstGeom>
          <a:noFill/>
        </p:spPr>
        <p:txBody>
          <a:bodyPr wrap="square">
            <a:spAutoFit/>
          </a:bodyPr>
          <a:lstStyle/>
          <a:p>
            <a:pPr lvl="1">
              <a:lnSpc>
                <a:spcPct val="150000"/>
              </a:lnSpc>
            </a:pPr>
            <a:r>
              <a:rPr lang="en-US" sz="1600" b="1" dirty="0">
                <a:effectLst/>
                <a:latin typeface="Roboto" panose="02000000000000000000" pitchFamily="2" charset="0"/>
                <a:ea typeface="Roboto" panose="02000000000000000000" pitchFamily="2" charset="0"/>
              </a:rPr>
              <a:t>3.3 </a:t>
            </a:r>
            <a:r>
              <a:rPr lang="en-US" sz="1600" b="1" dirty="0" err="1">
                <a:effectLst/>
                <a:latin typeface="Roboto" panose="02000000000000000000" pitchFamily="2" charset="0"/>
                <a:ea typeface="Roboto" panose="02000000000000000000" pitchFamily="2" charset="0"/>
              </a:rPr>
              <a:t>Giao</a:t>
            </a:r>
            <a:r>
              <a:rPr lang="en-US" sz="1600" b="1" dirty="0">
                <a:effectLst/>
                <a:latin typeface="Roboto" panose="02000000000000000000" pitchFamily="2" charset="0"/>
                <a:ea typeface="Roboto" panose="02000000000000000000" pitchFamily="2" charset="0"/>
              </a:rPr>
              <a:t> </a:t>
            </a:r>
            <a:r>
              <a:rPr lang="en-US" sz="1600" b="1" dirty="0" err="1">
                <a:effectLst/>
                <a:latin typeface="Roboto" panose="02000000000000000000" pitchFamily="2" charset="0"/>
                <a:ea typeface="Roboto" panose="02000000000000000000" pitchFamily="2" charset="0"/>
              </a:rPr>
              <a:t>diện</a:t>
            </a:r>
            <a:r>
              <a:rPr lang="en-US" sz="1600" b="1" dirty="0">
                <a:effectLst/>
                <a:latin typeface="Roboto" panose="02000000000000000000" pitchFamily="2" charset="0"/>
                <a:ea typeface="Roboto" panose="02000000000000000000" pitchFamily="2" charset="0"/>
              </a:rPr>
              <a:t> </a:t>
            </a:r>
            <a:r>
              <a:rPr lang="en-US" sz="1600" b="1" dirty="0" err="1" smtClean="0">
                <a:latin typeface="Roboto" panose="02000000000000000000" pitchFamily="2" charset="0"/>
                <a:ea typeface="Roboto" panose="02000000000000000000" pitchFamily="2" charset="0"/>
              </a:rPr>
              <a:t>đăng</a:t>
            </a:r>
            <a:r>
              <a:rPr lang="en-US" sz="1600" b="1" dirty="0" smtClean="0">
                <a:latin typeface="Roboto" panose="02000000000000000000" pitchFamily="2" charset="0"/>
                <a:ea typeface="Roboto" panose="02000000000000000000" pitchFamily="2" charset="0"/>
              </a:rPr>
              <a:t> </a:t>
            </a:r>
            <a:r>
              <a:rPr lang="en-US" sz="1600" b="1" dirty="0" err="1" smtClean="0">
                <a:latin typeface="Roboto" panose="02000000000000000000" pitchFamily="2" charset="0"/>
                <a:ea typeface="Roboto" panose="02000000000000000000" pitchFamily="2" charset="0"/>
              </a:rPr>
              <a:t>ký</a:t>
            </a:r>
            <a:r>
              <a:rPr lang="en-US" sz="1600" b="1" dirty="0" smtClean="0">
                <a:latin typeface="Roboto" panose="02000000000000000000" pitchFamily="2" charset="0"/>
                <a:ea typeface="Roboto" panose="02000000000000000000" pitchFamily="2" charset="0"/>
              </a:rPr>
              <a:t> </a:t>
            </a:r>
            <a:r>
              <a:rPr lang="en-US" sz="1600" b="1" dirty="0" err="1" smtClean="0">
                <a:latin typeface="Roboto" panose="02000000000000000000" pitchFamily="2" charset="0"/>
                <a:ea typeface="Roboto" panose="02000000000000000000" pitchFamily="2" charset="0"/>
              </a:rPr>
              <a:t>khung</a:t>
            </a:r>
            <a:r>
              <a:rPr lang="en-US" sz="1600" b="1" dirty="0" smtClean="0">
                <a:latin typeface="Roboto" panose="02000000000000000000" pitchFamily="2" charset="0"/>
                <a:ea typeface="Roboto" panose="02000000000000000000" pitchFamily="2" charset="0"/>
              </a:rPr>
              <a:t> </a:t>
            </a:r>
            <a:r>
              <a:rPr lang="en-US" sz="1600" b="1" dirty="0" err="1" smtClean="0">
                <a:latin typeface="Roboto" panose="02000000000000000000" pitchFamily="2" charset="0"/>
                <a:ea typeface="Roboto" panose="02000000000000000000" pitchFamily="2" charset="0"/>
              </a:rPr>
              <a:t>giờ</a:t>
            </a:r>
            <a:r>
              <a:rPr lang="en-US" sz="1600" b="1" dirty="0" smtClean="0">
                <a:latin typeface="Roboto" panose="02000000000000000000" pitchFamily="2" charset="0"/>
                <a:ea typeface="Roboto" panose="02000000000000000000" pitchFamily="2" charset="0"/>
              </a:rPr>
              <a:t> </a:t>
            </a:r>
            <a:r>
              <a:rPr lang="en-US" sz="1600" b="1" dirty="0" err="1" smtClean="0">
                <a:latin typeface="Roboto" panose="02000000000000000000" pitchFamily="2" charset="0"/>
                <a:ea typeface="Roboto" panose="02000000000000000000" pitchFamily="2" charset="0"/>
              </a:rPr>
              <a:t>chuẩn</a:t>
            </a:r>
            <a:endParaRPr lang="en-US" sz="1600" dirty="0">
              <a:effectLst/>
              <a:latin typeface="Roboto" panose="02000000000000000000" pitchFamily="2" charset="0"/>
              <a:ea typeface="Roboto" panose="02000000000000000000" pitchFamily="2" charset="0"/>
            </a:endParaRPr>
          </a:p>
          <a:p>
            <a:pPr lvl="1" algn="just">
              <a:lnSpc>
                <a:spcPct val="150000"/>
              </a:lnSpc>
            </a:pPr>
            <a:endParaRPr lang="en-US" sz="1600" dirty="0">
              <a:effectLst/>
              <a:latin typeface="Roboto" panose="02000000000000000000" pitchFamily="2" charset="0"/>
              <a:ea typeface="Roboto" panose="02000000000000000000" pitchFamily="2" charset="0"/>
            </a:endParaRPr>
          </a:p>
        </p:txBody>
      </p:sp>
      <p:pic>
        <p:nvPicPr>
          <p:cNvPr id="2" name="Picture 1"/>
          <p:cNvPicPr>
            <a:picLocks noChangeAspect="1"/>
          </p:cNvPicPr>
          <p:nvPr/>
        </p:nvPicPr>
        <p:blipFill>
          <a:blip r:embed="rId2"/>
          <a:stretch>
            <a:fillRect/>
          </a:stretch>
        </p:blipFill>
        <p:spPr>
          <a:xfrm>
            <a:off x="353748" y="1272540"/>
            <a:ext cx="11495351" cy="4945380"/>
          </a:xfrm>
          <a:prstGeom prst="rect">
            <a:avLst/>
          </a:prstGeom>
        </p:spPr>
      </p:pic>
    </p:spTree>
    <p:extLst>
      <p:ext uri="{BB962C8B-B14F-4D97-AF65-F5344CB8AC3E}">
        <p14:creationId xmlns:p14="http://schemas.microsoft.com/office/powerpoint/2010/main" val="1422955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63CCC-BC67-2ED3-8FCE-BDE79340A838}"/>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5DFF973-2834-8D93-211E-E9FF8BB9C579}"/>
              </a:ext>
            </a:extLst>
          </p:cNvPr>
          <p:cNvSpPr>
            <a:spLocks noGrp="1"/>
          </p:cNvSpPr>
          <p:nvPr>
            <p:ph type="sldNum" sz="quarter" idx="29"/>
          </p:nvPr>
        </p:nvSpPr>
        <p:spPr/>
        <p:txBody>
          <a:bodyPr/>
          <a:lstStyle/>
          <a:p>
            <a:fld id="{47FEACEE-25B4-4A2D-B147-27296E36371D}" type="slidenum">
              <a:rPr lang="en-US" altLang="zh-CN" smtClean="0"/>
              <a:pPr/>
              <a:t>17</a:t>
            </a:fld>
            <a:endParaRPr lang="en-US" altLang="zh-CN" dirty="0"/>
          </a:p>
        </p:txBody>
      </p:sp>
      <p:sp>
        <p:nvSpPr>
          <p:cNvPr id="6" name="Title 5">
            <a:extLst>
              <a:ext uri="{FF2B5EF4-FFF2-40B4-BE49-F238E27FC236}">
                <a16:creationId xmlns:a16="http://schemas.microsoft.com/office/drawing/2014/main" id="{A26C85D0-431E-B686-7480-68E040EA2563}"/>
              </a:ext>
            </a:extLst>
          </p:cNvPr>
          <p:cNvSpPr>
            <a:spLocks noGrp="1"/>
          </p:cNvSpPr>
          <p:nvPr>
            <p:ph type="title"/>
          </p:nvPr>
        </p:nvSpPr>
        <p:spPr>
          <a:xfrm>
            <a:off x="403950" y="210830"/>
            <a:ext cx="4966448" cy="694605"/>
          </a:xfrm>
        </p:spPr>
        <p:txBody>
          <a:bodyPr/>
          <a:lstStyle/>
          <a:p>
            <a:r>
              <a:rPr lang="en-US" sz="2000">
                <a:latin typeface="Posterama Text Black (Headings)"/>
              </a:rPr>
              <a:t>3. XÂY DỰNG WEBSITE PC</a:t>
            </a:r>
            <a:endParaRPr lang="en-US" sz="2000" dirty="0">
              <a:latin typeface="Posterama Text Black (Headings)"/>
            </a:endParaRPr>
          </a:p>
        </p:txBody>
      </p:sp>
      <p:sp>
        <p:nvSpPr>
          <p:cNvPr id="9" name="TextBox 8">
            <a:extLst>
              <a:ext uri="{FF2B5EF4-FFF2-40B4-BE49-F238E27FC236}">
                <a16:creationId xmlns:a16="http://schemas.microsoft.com/office/drawing/2014/main" id="{80F7D2B3-3956-654B-B64C-ED291BADE6E9}"/>
              </a:ext>
            </a:extLst>
          </p:cNvPr>
          <p:cNvSpPr txBox="1"/>
          <p:nvPr/>
        </p:nvSpPr>
        <p:spPr>
          <a:xfrm>
            <a:off x="233083" y="725589"/>
            <a:ext cx="9845936" cy="788293"/>
          </a:xfrm>
          <a:prstGeom prst="rect">
            <a:avLst/>
          </a:prstGeom>
          <a:noFill/>
        </p:spPr>
        <p:txBody>
          <a:bodyPr wrap="square">
            <a:spAutoFit/>
          </a:bodyPr>
          <a:lstStyle/>
          <a:p>
            <a:pPr lvl="1">
              <a:lnSpc>
                <a:spcPct val="150000"/>
              </a:lnSpc>
            </a:pPr>
            <a:r>
              <a:rPr lang="en-US" sz="1600" b="1" dirty="0">
                <a:effectLst/>
                <a:latin typeface="Roboto" panose="02000000000000000000" pitchFamily="2" charset="0"/>
                <a:ea typeface="Roboto" panose="02000000000000000000" pitchFamily="2" charset="0"/>
              </a:rPr>
              <a:t>3.4 </a:t>
            </a:r>
            <a:r>
              <a:rPr lang="en-US" sz="1600" b="1" dirty="0" err="1">
                <a:effectLst/>
                <a:latin typeface="Roboto" panose="02000000000000000000" pitchFamily="2" charset="0"/>
                <a:ea typeface="Roboto" panose="02000000000000000000" pitchFamily="2" charset="0"/>
              </a:rPr>
              <a:t>Giao</a:t>
            </a:r>
            <a:r>
              <a:rPr lang="en-US" sz="1600" b="1" dirty="0">
                <a:effectLst/>
                <a:latin typeface="Roboto" panose="02000000000000000000" pitchFamily="2" charset="0"/>
                <a:ea typeface="Roboto" panose="02000000000000000000" pitchFamily="2" charset="0"/>
              </a:rPr>
              <a:t> </a:t>
            </a:r>
            <a:r>
              <a:rPr lang="en-US" sz="1600" b="1" dirty="0" err="1">
                <a:effectLst/>
                <a:latin typeface="Roboto" panose="02000000000000000000" pitchFamily="2" charset="0"/>
                <a:ea typeface="Roboto" panose="02000000000000000000" pitchFamily="2" charset="0"/>
              </a:rPr>
              <a:t>diện</a:t>
            </a:r>
            <a:r>
              <a:rPr lang="en-US" sz="1600" b="1" dirty="0">
                <a:effectLst/>
                <a:latin typeface="Roboto" panose="02000000000000000000" pitchFamily="2" charset="0"/>
                <a:ea typeface="Roboto" panose="02000000000000000000" pitchFamily="2" charset="0"/>
              </a:rPr>
              <a:t> </a:t>
            </a:r>
            <a:r>
              <a:rPr lang="en-US" sz="1600" b="1" dirty="0" err="1" smtClean="0">
                <a:latin typeface="Roboto" panose="02000000000000000000" pitchFamily="2" charset="0"/>
                <a:ea typeface="Roboto" panose="02000000000000000000" pitchFamily="2" charset="0"/>
              </a:rPr>
              <a:t>đăng</a:t>
            </a:r>
            <a:r>
              <a:rPr lang="en-US" sz="1600" b="1" dirty="0" smtClean="0">
                <a:latin typeface="Roboto" panose="02000000000000000000" pitchFamily="2" charset="0"/>
                <a:ea typeface="Roboto" panose="02000000000000000000" pitchFamily="2" charset="0"/>
              </a:rPr>
              <a:t> </a:t>
            </a:r>
            <a:r>
              <a:rPr lang="en-US" sz="1600" b="1" dirty="0" err="1" smtClean="0">
                <a:latin typeface="Roboto" panose="02000000000000000000" pitchFamily="2" charset="0"/>
                <a:ea typeface="Roboto" panose="02000000000000000000" pitchFamily="2" charset="0"/>
              </a:rPr>
              <a:t>ký</a:t>
            </a:r>
            <a:r>
              <a:rPr lang="en-US" sz="1600" b="1" dirty="0" smtClean="0">
                <a:latin typeface="Roboto" panose="02000000000000000000" pitchFamily="2" charset="0"/>
                <a:ea typeface="Roboto" panose="02000000000000000000" pitchFamily="2" charset="0"/>
              </a:rPr>
              <a:t> </a:t>
            </a:r>
            <a:r>
              <a:rPr lang="en-US" sz="1600" b="1" dirty="0" err="1" smtClean="0">
                <a:latin typeface="Roboto" panose="02000000000000000000" pitchFamily="2" charset="0"/>
                <a:ea typeface="Roboto" panose="02000000000000000000" pitchFamily="2" charset="0"/>
              </a:rPr>
              <a:t>nghiên</a:t>
            </a:r>
            <a:r>
              <a:rPr lang="en-US" sz="1600" b="1" dirty="0" smtClean="0">
                <a:latin typeface="Roboto" panose="02000000000000000000" pitchFamily="2" charset="0"/>
                <a:ea typeface="Roboto" panose="02000000000000000000" pitchFamily="2" charset="0"/>
              </a:rPr>
              <a:t> </a:t>
            </a:r>
            <a:r>
              <a:rPr lang="en-US" sz="1600" b="1" dirty="0" err="1" smtClean="0">
                <a:latin typeface="Roboto" panose="02000000000000000000" pitchFamily="2" charset="0"/>
                <a:ea typeface="Roboto" panose="02000000000000000000" pitchFamily="2" charset="0"/>
              </a:rPr>
              <a:t>cứu</a:t>
            </a:r>
            <a:r>
              <a:rPr lang="en-US" sz="1600" b="1" dirty="0" smtClean="0">
                <a:latin typeface="Roboto" panose="02000000000000000000" pitchFamily="2" charset="0"/>
                <a:ea typeface="Roboto" panose="02000000000000000000" pitchFamily="2" charset="0"/>
              </a:rPr>
              <a:t> </a:t>
            </a:r>
            <a:r>
              <a:rPr lang="en-US" sz="1600" b="1" dirty="0" err="1" smtClean="0">
                <a:latin typeface="Roboto" panose="02000000000000000000" pitchFamily="2" charset="0"/>
                <a:ea typeface="Roboto" panose="02000000000000000000" pitchFamily="2" charset="0"/>
              </a:rPr>
              <a:t>khoa</a:t>
            </a:r>
            <a:r>
              <a:rPr lang="en-US" sz="1600" b="1" dirty="0" smtClean="0">
                <a:latin typeface="Roboto" panose="02000000000000000000" pitchFamily="2" charset="0"/>
                <a:ea typeface="Roboto" panose="02000000000000000000" pitchFamily="2" charset="0"/>
              </a:rPr>
              <a:t> </a:t>
            </a:r>
            <a:r>
              <a:rPr lang="en-US" sz="1600" b="1" dirty="0" err="1" smtClean="0">
                <a:latin typeface="Roboto" panose="02000000000000000000" pitchFamily="2" charset="0"/>
                <a:ea typeface="Roboto" panose="02000000000000000000" pitchFamily="2" charset="0"/>
              </a:rPr>
              <a:t>học</a:t>
            </a:r>
            <a:endParaRPr lang="en-US" sz="1600" b="1" dirty="0">
              <a:effectLst/>
              <a:latin typeface="Roboto" panose="02000000000000000000" pitchFamily="2" charset="0"/>
              <a:ea typeface="Roboto" panose="02000000000000000000" pitchFamily="2" charset="0"/>
            </a:endParaRPr>
          </a:p>
          <a:p>
            <a:pPr lvl="1" algn="just">
              <a:lnSpc>
                <a:spcPct val="150000"/>
              </a:lnSpc>
            </a:pPr>
            <a:endParaRPr lang="en-US" sz="1600" dirty="0">
              <a:effectLst/>
              <a:latin typeface="Roboto" panose="02000000000000000000" pitchFamily="2" charset="0"/>
              <a:ea typeface="Roboto" panose="02000000000000000000" pitchFamily="2" charset="0"/>
            </a:endParaRPr>
          </a:p>
        </p:txBody>
      </p:sp>
      <p:pic>
        <p:nvPicPr>
          <p:cNvPr id="3" name="Picture 2"/>
          <p:cNvPicPr>
            <a:picLocks noChangeAspect="1"/>
          </p:cNvPicPr>
          <p:nvPr/>
        </p:nvPicPr>
        <p:blipFill>
          <a:blip r:embed="rId2"/>
          <a:stretch>
            <a:fillRect/>
          </a:stretch>
        </p:blipFill>
        <p:spPr>
          <a:xfrm>
            <a:off x="297180" y="1249680"/>
            <a:ext cx="11355581" cy="4968240"/>
          </a:xfrm>
          <a:prstGeom prst="rect">
            <a:avLst/>
          </a:prstGeom>
        </p:spPr>
      </p:pic>
    </p:spTree>
    <p:extLst>
      <p:ext uri="{BB962C8B-B14F-4D97-AF65-F5344CB8AC3E}">
        <p14:creationId xmlns:p14="http://schemas.microsoft.com/office/powerpoint/2010/main" val="4091165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66BB2-157B-0828-418F-4052F715A79A}"/>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B0B94B-B4D3-BE6D-5CBE-E3525DBA3A30}"/>
              </a:ext>
            </a:extLst>
          </p:cNvPr>
          <p:cNvSpPr>
            <a:spLocks noGrp="1"/>
          </p:cNvSpPr>
          <p:nvPr>
            <p:ph type="sldNum" sz="quarter" idx="29"/>
          </p:nvPr>
        </p:nvSpPr>
        <p:spPr/>
        <p:txBody>
          <a:bodyPr/>
          <a:lstStyle/>
          <a:p>
            <a:fld id="{47FEACEE-25B4-4A2D-B147-27296E36371D}" type="slidenum">
              <a:rPr lang="en-US" altLang="zh-CN" smtClean="0"/>
              <a:pPr/>
              <a:t>18</a:t>
            </a:fld>
            <a:endParaRPr lang="en-US" altLang="zh-CN" dirty="0"/>
          </a:p>
        </p:txBody>
      </p:sp>
      <p:sp>
        <p:nvSpPr>
          <p:cNvPr id="6" name="Title 5">
            <a:extLst>
              <a:ext uri="{FF2B5EF4-FFF2-40B4-BE49-F238E27FC236}">
                <a16:creationId xmlns:a16="http://schemas.microsoft.com/office/drawing/2014/main" id="{229CEB6A-6C19-1015-9338-AB9738DCCCE9}"/>
              </a:ext>
            </a:extLst>
          </p:cNvPr>
          <p:cNvSpPr>
            <a:spLocks noGrp="1"/>
          </p:cNvSpPr>
          <p:nvPr>
            <p:ph type="title"/>
          </p:nvPr>
        </p:nvSpPr>
        <p:spPr>
          <a:xfrm>
            <a:off x="403950" y="210830"/>
            <a:ext cx="4966448" cy="694605"/>
          </a:xfrm>
        </p:spPr>
        <p:txBody>
          <a:bodyPr/>
          <a:lstStyle/>
          <a:p>
            <a:r>
              <a:rPr lang="en-US" sz="2000">
                <a:latin typeface="Posterama Text Black (Headings)"/>
              </a:rPr>
              <a:t>3. XÂY DỰNG WEBSITE PC</a:t>
            </a:r>
            <a:endParaRPr lang="en-US" sz="2000" dirty="0">
              <a:latin typeface="Posterama Text Black (Headings)"/>
            </a:endParaRPr>
          </a:p>
        </p:txBody>
      </p:sp>
      <p:sp>
        <p:nvSpPr>
          <p:cNvPr id="9" name="TextBox 8">
            <a:extLst>
              <a:ext uri="{FF2B5EF4-FFF2-40B4-BE49-F238E27FC236}">
                <a16:creationId xmlns:a16="http://schemas.microsoft.com/office/drawing/2014/main" id="{55862498-8ED0-34D6-8E27-A3F340E2B9F3}"/>
              </a:ext>
            </a:extLst>
          </p:cNvPr>
          <p:cNvSpPr txBox="1"/>
          <p:nvPr/>
        </p:nvSpPr>
        <p:spPr>
          <a:xfrm>
            <a:off x="233083" y="725589"/>
            <a:ext cx="9845936" cy="461665"/>
          </a:xfrm>
          <a:prstGeom prst="rect">
            <a:avLst/>
          </a:prstGeom>
          <a:noFill/>
        </p:spPr>
        <p:txBody>
          <a:bodyPr wrap="square">
            <a:spAutoFit/>
          </a:bodyPr>
          <a:lstStyle/>
          <a:p>
            <a:pPr lvl="1">
              <a:lnSpc>
                <a:spcPct val="150000"/>
              </a:lnSpc>
            </a:pPr>
            <a:r>
              <a:rPr lang="en-US" sz="1600" b="1" dirty="0">
                <a:effectLst/>
                <a:latin typeface="Roboto" panose="02000000000000000000" pitchFamily="2" charset="0"/>
                <a:ea typeface="Roboto" panose="02000000000000000000" pitchFamily="2" charset="0"/>
              </a:rPr>
              <a:t>3.5 </a:t>
            </a:r>
            <a:r>
              <a:rPr lang="en-US" sz="1600" b="1" dirty="0" err="1">
                <a:effectLst/>
                <a:latin typeface="Roboto" panose="02000000000000000000" pitchFamily="2" charset="0"/>
                <a:ea typeface="Roboto" panose="02000000000000000000" pitchFamily="2" charset="0"/>
              </a:rPr>
              <a:t>Giao</a:t>
            </a:r>
            <a:r>
              <a:rPr lang="en-US" sz="1600" b="1" dirty="0">
                <a:effectLst/>
                <a:latin typeface="Roboto" panose="02000000000000000000" pitchFamily="2" charset="0"/>
                <a:ea typeface="Roboto" panose="02000000000000000000" pitchFamily="2" charset="0"/>
              </a:rPr>
              <a:t> </a:t>
            </a:r>
            <a:r>
              <a:rPr lang="en-US" sz="1600" b="1" dirty="0" err="1" smtClean="0">
                <a:effectLst/>
                <a:latin typeface="Roboto" panose="02000000000000000000" pitchFamily="2" charset="0"/>
                <a:ea typeface="Roboto" panose="02000000000000000000" pitchFamily="2" charset="0"/>
              </a:rPr>
              <a:t>diện</a:t>
            </a:r>
            <a:r>
              <a:rPr lang="en-US" sz="1600" b="1" dirty="0" smtClean="0">
                <a:effectLst/>
                <a:latin typeface="Roboto" panose="02000000000000000000" pitchFamily="2" charset="0"/>
                <a:ea typeface="Roboto" panose="02000000000000000000" pitchFamily="2" charset="0"/>
              </a:rPr>
              <a:t> </a:t>
            </a:r>
            <a:r>
              <a:rPr lang="en-US" sz="1600" b="1" dirty="0" err="1" smtClean="0">
                <a:effectLst/>
                <a:latin typeface="Roboto" panose="02000000000000000000" pitchFamily="2" charset="0"/>
                <a:ea typeface="Roboto" panose="02000000000000000000" pitchFamily="2" charset="0"/>
              </a:rPr>
              <a:t>kiểm</a:t>
            </a:r>
            <a:r>
              <a:rPr lang="en-US" sz="1600" b="1" dirty="0" smtClean="0">
                <a:effectLst/>
                <a:latin typeface="Roboto" panose="02000000000000000000" pitchFamily="2" charset="0"/>
                <a:ea typeface="Roboto" panose="02000000000000000000" pitchFamily="2" charset="0"/>
              </a:rPr>
              <a:t> </a:t>
            </a:r>
            <a:r>
              <a:rPr lang="en-US" sz="1600" b="1" dirty="0" err="1" smtClean="0">
                <a:effectLst/>
                <a:latin typeface="Roboto" panose="02000000000000000000" pitchFamily="2" charset="0"/>
                <a:ea typeface="Roboto" panose="02000000000000000000" pitchFamily="2" charset="0"/>
              </a:rPr>
              <a:t>tra</a:t>
            </a:r>
            <a:r>
              <a:rPr lang="en-US" sz="1600" b="1" dirty="0" smtClean="0">
                <a:effectLst/>
                <a:latin typeface="Roboto" panose="02000000000000000000" pitchFamily="2" charset="0"/>
                <a:ea typeface="Roboto" panose="02000000000000000000" pitchFamily="2" charset="0"/>
              </a:rPr>
              <a:t> </a:t>
            </a:r>
            <a:r>
              <a:rPr lang="en-US" sz="1600" b="1" dirty="0" err="1" smtClean="0">
                <a:effectLst/>
                <a:latin typeface="Roboto" panose="02000000000000000000" pitchFamily="2" charset="0"/>
                <a:ea typeface="Roboto" panose="02000000000000000000" pitchFamily="2" charset="0"/>
              </a:rPr>
              <a:t>đề</a:t>
            </a:r>
            <a:r>
              <a:rPr lang="en-US" sz="1600" b="1" dirty="0" smtClean="0">
                <a:effectLst/>
                <a:latin typeface="Roboto" panose="02000000000000000000" pitchFamily="2" charset="0"/>
                <a:ea typeface="Roboto" panose="02000000000000000000" pitchFamily="2" charset="0"/>
              </a:rPr>
              <a:t> </a:t>
            </a:r>
            <a:r>
              <a:rPr lang="en-US" sz="1600" b="1" dirty="0" err="1" smtClean="0">
                <a:effectLst/>
                <a:latin typeface="Roboto" panose="02000000000000000000" pitchFamily="2" charset="0"/>
                <a:ea typeface="Roboto" panose="02000000000000000000" pitchFamily="2" charset="0"/>
              </a:rPr>
              <a:t>tài</a:t>
            </a:r>
            <a:r>
              <a:rPr lang="en-US" sz="1600" b="1" dirty="0" smtClean="0">
                <a:effectLst/>
                <a:latin typeface="Roboto" panose="02000000000000000000" pitchFamily="2" charset="0"/>
                <a:ea typeface="Roboto" panose="02000000000000000000" pitchFamily="2" charset="0"/>
              </a:rPr>
              <a:t> </a:t>
            </a:r>
            <a:r>
              <a:rPr lang="en-US" sz="1600" b="1" dirty="0" err="1" smtClean="0">
                <a:effectLst/>
                <a:latin typeface="Roboto" panose="02000000000000000000" pitchFamily="2" charset="0"/>
                <a:ea typeface="Roboto" panose="02000000000000000000" pitchFamily="2" charset="0"/>
              </a:rPr>
              <a:t>đăng</a:t>
            </a:r>
            <a:r>
              <a:rPr lang="en-US" sz="1600" b="1" dirty="0" smtClean="0">
                <a:effectLst/>
                <a:latin typeface="Roboto" panose="02000000000000000000" pitchFamily="2" charset="0"/>
                <a:ea typeface="Roboto" panose="02000000000000000000" pitchFamily="2" charset="0"/>
              </a:rPr>
              <a:t> </a:t>
            </a:r>
            <a:r>
              <a:rPr lang="en-US" sz="1600" b="1" dirty="0" err="1" smtClean="0">
                <a:effectLst/>
                <a:latin typeface="Roboto" panose="02000000000000000000" pitchFamily="2" charset="0"/>
                <a:ea typeface="Roboto" panose="02000000000000000000" pitchFamily="2" charset="0"/>
              </a:rPr>
              <a:t>ký</a:t>
            </a:r>
            <a:endParaRPr lang="en-US" sz="1600" dirty="0">
              <a:effectLst/>
              <a:latin typeface="Roboto" panose="02000000000000000000" pitchFamily="2" charset="0"/>
              <a:ea typeface="Roboto" panose="02000000000000000000" pitchFamily="2" charset="0"/>
            </a:endParaRPr>
          </a:p>
        </p:txBody>
      </p:sp>
      <p:pic>
        <p:nvPicPr>
          <p:cNvPr id="2" name="Picture 1"/>
          <p:cNvPicPr>
            <a:picLocks noChangeAspect="1"/>
          </p:cNvPicPr>
          <p:nvPr/>
        </p:nvPicPr>
        <p:blipFill>
          <a:blip r:embed="rId2"/>
          <a:stretch>
            <a:fillRect/>
          </a:stretch>
        </p:blipFill>
        <p:spPr>
          <a:xfrm>
            <a:off x="403950" y="1187254"/>
            <a:ext cx="11140349" cy="5030666"/>
          </a:xfrm>
          <a:prstGeom prst="rect">
            <a:avLst/>
          </a:prstGeom>
        </p:spPr>
      </p:pic>
    </p:spTree>
    <p:extLst>
      <p:ext uri="{BB962C8B-B14F-4D97-AF65-F5344CB8AC3E}">
        <p14:creationId xmlns:p14="http://schemas.microsoft.com/office/powerpoint/2010/main" val="1084712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0DBF5-AEB8-8130-B590-97D090C33BE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42F9600-8522-4ED5-88CE-12237C630CDF}"/>
              </a:ext>
            </a:extLst>
          </p:cNvPr>
          <p:cNvSpPr>
            <a:spLocks noGrp="1"/>
          </p:cNvSpPr>
          <p:nvPr>
            <p:ph type="title"/>
          </p:nvPr>
        </p:nvSpPr>
        <p:spPr>
          <a:xfrm>
            <a:off x="6095999" y="1510439"/>
            <a:ext cx="5844989" cy="1688906"/>
          </a:xfrm>
        </p:spPr>
        <p:txBody>
          <a:bodyPr/>
          <a:lstStyle/>
          <a:p>
            <a:r>
              <a:rPr lang="en-US" sz="3500" dirty="0" smtClean="0">
                <a:latin typeface="Posterama Text Black (Headings)"/>
              </a:rPr>
              <a:t>5. </a:t>
            </a:r>
            <a:r>
              <a:rPr lang="en-US" sz="3500" dirty="0">
                <a:latin typeface="Posterama Text Black (Headings)"/>
              </a:rPr>
              <a:t>KẾT LUẬN VÀ PHÁT TRIỂN</a:t>
            </a:r>
          </a:p>
        </p:txBody>
      </p:sp>
      <p:sp>
        <p:nvSpPr>
          <p:cNvPr id="11" name="Text Placeholder 10">
            <a:extLst>
              <a:ext uri="{FF2B5EF4-FFF2-40B4-BE49-F238E27FC236}">
                <a16:creationId xmlns:a16="http://schemas.microsoft.com/office/drawing/2014/main" id="{D0A81097-74C5-5174-C976-6886B7492C22}"/>
              </a:ext>
            </a:extLst>
          </p:cNvPr>
          <p:cNvSpPr>
            <a:spLocks noGrp="1"/>
          </p:cNvSpPr>
          <p:nvPr>
            <p:ph type="body" sz="quarter" idx="29"/>
          </p:nvPr>
        </p:nvSpPr>
        <p:spPr>
          <a:xfrm>
            <a:off x="6320116" y="3294529"/>
            <a:ext cx="5620872" cy="1637961"/>
          </a:xfrm>
        </p:spPr>
        <p:txBody>
          <a:bodyPr/>
          <a:lstStyle/>
          <a:p>
            <a:pPr lvl="0">
              <a:lnSpc>
                <a:spcPct val="150000"/>
              </a:lnSpc>
              <a:spcBef>
                <a:spcPts val="1200"/>
              </a:spcBef>
              <a:spcAft>
                <a:spcPts val="300"/>
              </a:spcAft>
            </a:pPr>
            <a:r>
              <a:rPr lang="en-US" sz="1800" b="1">
                <a:effectLst/>
                <a:latin typeface="Posterama Text Black (Headings)"/>
                <a:cs typeface="Arial" panose="020B0604020202020204" pitchFamily="34" charset="0"/>
              </a:rPr>
              <a:t>Kết quả đạt được, nhược điểm, hướng phát triển.</a:t>
            </a:r>
          </a:p>
        </p:txBody>
      </p:sp>
      <p:sp>
        <p:nvSpPr>
          <p:cNvPr id="5" name="Slide Number Placeholder 4">
            <a:extLst>
              <a:ext uri="{FF2B5EF4-FFF2-40B4-BE49-F238E27FC236}">
                <a16:creationId xmlns:a16="http://schemas.microsoft.com/office/drawing/2014/main" id="{4EFEFBC4-6010-CB6F-95AC-F1771A2DC5B5}"/>
              </a:ext>
            </a:extLst>
          </p:cNvPr>
          <p:cNvSpPr>
            <a:spLocks noGrp="1"/>
          </p:cNvSpPr>
          <p:nvPr>
            <p:ph type="sldNum" sz="quarter" idx="31"/>
          </p:nvPr>
        </p:nvSpPr>
        <p:spPr/>
        <p:txBody>
          <a:bodyPr/>
          <a:lstStyle/>
          <a:p>
            <a:fld id="{47FEACEE-25B4-4A2D-B147-27296E36371D}" type="slidenum">
              <a:rPr lang="en-US" altLang="zh-CN" noProof="0" smtClean="0"/>
              <a:pPr/>
              <a:t>19</a:t>
            </a:fld>
            <a:endParaRPr lang="en-US" altLang="zh-CN" noProof="0" dirty="0"/>
          </a:p>
        </p:txBody>
      </p:sp>
      <p:sp>
        <p:nvSpPr>
          <p:cNvPr id="3" name="Footer Placeholder 3">
            <a:extLst>
              <a:ext uri="{FF2B5EF4-FFF2-40B4-BE49-F238E27FC236}">
                <a16:creationId xmlns:a16="http://schemas.microsoft.com/office/drawing/2014/main" id="{FF24325F-6DB8-B9AC-F14D-3838F121980C}"/>
              </a:ext>
            </a:extLst>
          </p:cNvPr>
          <p:cNvSpPr txBox="1">
            <a:spLocks/>
          </p:cNvSpPr>
          <p:nvPr/>
        </p:nvSpPr>
        <p:spPr>
          <a:xfrm>
            <a:off x="484632" y="6217920"/>
            <a:ext cx="3074356"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a:latin typeface="Roboto" panose="02000000000000000000" pitchFamily="2" charset="0"/>
                <a:ea typeface="Roboto" panose="02000000000000000000" pitchFamily="2" charset="0"/>
              </a:rPr>
              <a:t>XÂY DỰNG WEBSITE BÁN PC</a:t>
            </a:r>
            <a:endParaRPr lang="vi-VN" sz="1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82695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5724-DD81-6990-7D94-CA8C916F5E55}"/>
              </a:ext>
            </a:extLst>
          </p:cNvPr>
          <p:cNvSpPr>
            <a:spLocks noGrp="1"/>
          </p:cNvSpPr>
          <p:nvPr>
            <p:ph type="title"/>
          </p:nvPr>
        </p:nvSpPr>
        <p:spPr>
          <a:xfrm>
            <a:off x="1484764" y="1481071"/>
            <a:ext cx="5257793" cy="2589054"/>
          </a:xfrm>
        </p:spPr>
        <p:txBody>
          <a:bodyPr/>
          <a:lstStyle/>
          <a:p>
            <a:r>
              <a:rPr lang="en-US" sz="3000" dirty="0"/>
              <a:t>XÂY DỰNG HỆ THỐNG QUẢN LÝ ĐĂNG KÝ GIỜ NHIỆM VỤ CỦA GIẢNG VIÊN KHOA KỸ THUẬT VÀ CÔNG NGHỆ (PHÂN HỆ: NGHIÊN CỨU KHOA HỌC).</a:t>
            </a:r>
            <a:endParaRPr lang="vi-VN" sz="3000" dirty="0">
              <a:latin typeface="Roboto" panose="02000000000000000000" pitchFamily="2" charset="0"/>
              <a:ea typeface="Roboto" panose="02000000000000000000" pitchFamily="2" charset="0"/>
            </a:endParaRPr>
          </a:p>
        </p:txBody>
      </p:sp>
      <p:sp>
        <p:nvSpPr>
          <p:cNvPr id="3" name="Text Placeholder 2">
            <a:extLst>
              <a:ext uri="{FF2B5EF4-FFF2-40B4-BE49-F238E27FC236}">
                <a16:creationId xmlns:a16="http://schemas.microsoft.com/office/drawing/2014/main" id="{E301D76E-59FD-5F9B-8746-903ADF495825}"/>
              </a:ext>
            </a:extLst>
          </p:cNvPr>
          <p:cNvSpPr>
            <a:spLocks noGrp="1"/>
          </p:cNvSpPr>
          <p:nvPr>
            <p:ph type="body" sz="quarter" idx="28"/>
          </p:nvPr>
        </p:nvSpPr>
        <p:spPr>
          <a:xfrm>
            <a:off x="1592400" y="4205986"/>
            <a:ext cx="2907881" cy="760288"/>
          </a:xfrm>
        </p:spPr>
        <p:txBody>
          <a:bodyPr/>
          <a:lstStyle/>
          <a:p>
            <a:r>
              <a:rPr lang="en-US" dirty="0" err="1">
                <a:latin typeface="Posterama Text Black (Headings)"/>
                <a:cs typeface="Times New Roman" panose="02020603050405020304" pitchFamily="18" charset="0"/>
              </a:rPr>
              <a:t>Sử</a:t>
            </a:r>
            <a:r>
              <a:rPr lang="en-US" dirty="0">
                <a:latin typeface="Posterama Text Black (Headings)"/>
                <a:cs typeface="Times New Roman" panose="02020603050405020304" pitchFamily="18" charset="0"/>
              </a:rPr>
              <a:t> </a:t>
            </a:r>
            <a:r>
              <a:rPr lang="en-US" dirty="0" err="1">
                <a:latin typeface="Posterama Text Black (Headings)"/>
                <a:cs typeface="Times New Roman" panose="02020603050405020304" pitchFamily="18" charset="0"/>
              </a:rPr>
              <a:t>dụng</a:t>
            </a:r>
            <a:r>
              <a:rPr lang="en-US" dirty="0">
                <a:latin typeface="Posterama Text Black (Headings)"/>
                <a:cs typeface="Times New Roman" panose="02020603050405020304" pitchFamily="18" charset="0"/>
              </a:rPr>
              <a:t> </a:t>
            </a:r>
            <a:r>
              <a:rPr lang="en-US" dirty="0" err="1">
                <a:latin typeface="Posterama Text Black (Headings)"/>
                <a:cs typeface="Times New Roman" panose="02020603050405020304" pitchFamily="18" charset="0"/>
              </a:rPr>
              <a:t>Reactjs</a:t>
            </a:r>
            <a:r>
              <a:rPr lang="en-US" dirty="0">
                <a:latin typeface="Posterama Text Black (Headings)"/>
                <a:cs typeface="Times New Roman" panose="02020603050405020304" pitchFamily="18" charset="0"/>
              </a:rPr>
              <a:t>, </a:t>
            </a:r>
            <a:r>
              <a:rPr lang="en-US" dirty="0" err="1" smtClean="0">
                <a:latin typeface="Posterama Text Black (Headings)"/>
                <a:cs typeface="Times New Roman" panose="02020603050405020304" pitchFamily="18" charset="0"/>
              </a:rPr>
              <a:t>Nodejs</a:t>
            </a:r>
            <a:r>
              <a:rPr lang="en-US" dirty="0" smtClean="0">
                <a:latin typeface="Posterama Text Black (Headings)"/>
                <a:cs typeface="Times New Roman" panose="02020603050405020304" pitchFamily="18" charset="0"/>
              </a:rPr>
              <a:t> </a:t>
            </a:r>
            <a:r>
              <a:rPr lang="en-US" dirty="0" err="1">
                <a:latin typeface="Posterama Text Black (Headings)"/>
                <a:cs typeface="Times New Roman" panose="02020603050405020304" pitchFamily="18" charset="0"/>
              </a:rPr>
              <a:t>và</a:t>
            </a:r>
            <a:r>
              <a:rPr lang="en-US" dirty="0">
                <a:latin typeface="Posterama Text Black (Headings)"/>
                <a:cs typeface="Times New Roman" panose="02020603050405020304" pitchFamily="18" charset="0"/>
              </a:rPr>
              <a:t> MySQL</a:t>
            </a:r>
          </a:p>
        </p:txBody>
      </p:sp>
      <p:pic>
        <p:nvPicPr>
          <p:cNvPr id="8" name="Picture Placeholder 7">
            <a:extLst>
              <a:ext uri="{FF2B5EF4-FFF2-40B4-BE49-F238E27FC236}">
                <a16:creationId xmlns:a16="http://schemas.microsoft.com/office/drawing/2014/main" id="{574F1878-3265-22A5-4926-DD1312FFCDDE}"/>
              </a:ext>
            </a:extLst>
          </p:cNvPr>
          <p:cNvPicPr>
            <a:picLocks noGrp="1" noChangeAspect="1"/>
          </p:cNvPicPr>
          <p:nvPr>
            <p:ph type="pic" sz="quarter" idx="47"/>
          </p:nvPr>
        </p:nvPicPr>
        <p:blipFill>
          <a:blip r:embed="rId2"/>
          <a:srcRect t="6864" b="6864"/>
          <a:stretch>
            <a:fillRect/>
          </a:stretch>
        </p:blipFill>
        <p:spPr/>
      </p:pic>
    </p:spTree>
    <p:extLst>
      <p:ext uri="{BB962C8B-B14F-4D97-AF65-F5344CB8AC3E}">
        <p14:creationId xmlns:p14="http://schemas.microsoft.com/office/powerpoint/2010/main" val="4017958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22D0C-9E73-2BA4-9259-B6BF9CF4E99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813E9E6-7248-2C7A-0844-556767879334}"/>
              </a:ext>
            </a:extLst>
          </p:cNvPr>
          <p:cNvSpPr>
            <a:spLocks noGrp="1"/>
          </p:cNvSpPr>
          <p:nvPr>
            <p:ph type="sldNum" sz="quarter" idx="29"/>
          </p:nvPr>
        </p:nvSpPr>
        <p:spPr/>
        <p:txBody>
          <a:bodyPr/>
          <a:lstStyle/>
          <a:p>
            <a:fld id="{47FEACEE-25B4-4A2D-B147-27296E36371D}" type="slidenum">
              <a:rPr lang="en-US" altLang="zh-CN" smtClean="0"/>
              <a:pPr/>
              <a:t>20</a:t>
            </a:fld>
            <a:endParaRPr lang="en-US" altLang="zh-CN" dirty="0"/>
          </a:p>
        </p:txBody>
      </p:sp>
      <p:sp>
        <p:nvSpPr>
          <p:cNvPr id="6" name="Title 5">
            <a:extLst>
              <a:ext uri="{FF2B5EF4-FFF2-40B4-BE49-F238E27FC236}">
                <a16:creationId xmlns:a16="http://schemas.microsoft.com/office/drawing/2014/main" id="{860AA379-73FD-77CE-B490-B4687810966F}"/>
              </a:ext>
            </a:extLst>
          </p:cNvPr>
          <p:cNvSpPr>
            <a:spLocks noGrp="1"/>
          </p:cNvSpPr>
          <p:nvPr>
            <p:ph type="title"/>
          </p:nvPr>
        </p:nvSpPr>
        <p:spPr>
          <a:xfrm>
            <a:off x="403950" y="210830"/>
            <a:ext cx="4966448" cy="694605"/>
          </a:xfrm>
        </p:spPr>
        <p:txBody>
          <a:bodyPr/>
          <a:lstStyle/>
          <a:p>
            <a:r>
              <a:rPr lang="en-US" sz="2000" dirty="0">
                <a:latin typeface="Posterama Text Black (Headings)"/>
              </a:rPr>
              <a:t>5</a:t>
            </a:r>
            <a:r>
              <a:rPr lang="en-US" sz="2000" dirty="0" smtClean="0">
                <a:latin typeface="Posterama Text Black (Headings)"/>
              </a:rPr>
              <a:t>. </a:t>
            </a:r>
            <a:r>
              <a:rPr lang="en-US" sz="2000" dirty="0">
                <a:latin typeface="Posterama Text Black (Headings)"/>
              </a:rPr>
              <a:t>KẾT LUẬN VÀ PHÁT TRIỂN</a:t>
            </a:r>
          </a:p>
        </p:txBody>
      </p:sp>
      <p:sp>
        <p:nvSpPr>
          <p:cNvPr id="9" name="TextBox 8">
            <a:extLst>
              <a:ext uri="{FF2B5EF4-FFF2-40B4-BE49-F238E27FC236}">
                <a16:creationId xmlns:a16="http://schemas.microsoft.com/office/drawing/2014/main" id="{3CE6766E-3E37-B480-CEF2-F8B0AB8C710A}"/>
              </a:ext>
            </a:extLst>
          </p:cNvPr>
          <p:cNvSpPr txBox="1"/>
          <p:nvPr/>
        </p:nvSpPr>
        <p:spPr>
          <a:xfrm>
            <a:off x="484632" y="1216859"/>
            <a:ext cx="6078070" cy="3262432"/>
          </a:xfrm>
          <a:prstGeom prst="rect">
            <a:avLst/>
          </a:prstGeom>
          <a:noFill/>
        </p:spPr>
        <p:txBody>
          <a:bodyPr wrap="square">
            <a:spAutoFit/>
          </a:bodyPr>
          <a:lstStyle/>
          <a:p>
            <a:pPr>
              <a:lnSpc>
                <a:spcPct val="150000"/>
              </a:lnSpc>
            </a:pPr>
            <a:r>
              <a:rPr lang="en-US" sz="1600" b="1" dirty="0">
                <a:latin typeface="Roboto" panose="02000000000000000000" pitchFamily="2" charset="0"/>
                <a:ea typeface="Roboto" panose="02000000000000000000" pitchFamily="2" charset="0"/>
              </a:rPr>
              <a:t>5</a:t>
            </a:r>
            <a:r>
              <a:rPr lang="vi-VN" sz="1600" b="1" dirty="0" smtClean="0">
                <a:latin typeface="Roboto" panose="02000000000000000000" pitchFamily="2" charset="0"/>
                <a:ea typeface="Roboto" panose="02000000000000000000" pitchFamily="2" charset="0"/>
              </a:rPr>
              <a:t>.1</a:t>
            </a:r>
            <a:r>
              <a:rPr lang="vi-VN" sz="1600" b="1" dirty="0">
                <a:latin typeface="Roboto" panose="02000000000000000000" pitchFamily="2" charset="0"/>
                <a:ea typeface="Roboto" panose="02000000000000000000" pitchFamily="2" charset="0"/>
              </a:rPr>
              <a:t>. Kết quả đạt được</a:t>
            </a:r>
          </a:p>
          <a:p>
            <a:pPr marL="742950" lvl="1" indent="-285750" algn="just">
              <a:buFont typeface="Arial" panose="020B0604020202020204" pitchFamily="34" charset="0"/>
              <a:buChar char="•"/>
            </a:pPr>
            <a:r>
              <a:rPr lang="en-US" sz="1400" dirty="0" err="1">
                <a:latin typeface="Roboto" panose="02000000000000000000"/>
              </a:rPr>
              <a:t>Hệ</a:t>
            </a:r>
            <a:r>
              <a:rPr lang="en-US" sz="1400" dirty="0">
                <a:latin typeface="Roboto" panose="02000000000000000000"/>
              </a:rPr>
              <a:t> </a:t>
            </a:r>
            <a:r>
              <a:rPr lang="en-US" sz="1400" dirty="0" err="1">
                <a:latin typeface="Roboto" panose="02000000000000000000"/>
              </a:rPr>
              <a:t>thống</a:t>
            </a:r>
            <a:r>
              <a:rPr lang="en-US" sz="1400" dirty="0">
                <a:latin typeface="Roboto" panose="02000000000000000000"/>
              </a:rPr>
              <a:t> </a:t>
            </a:r>
            <a:r>
              <a:rPr lang="en-US" sz="1400" dirty="0" err="1">
                <a:latin typeface="Roboto" panose="02000000000000000000"/>
              </a:rPr>
              <a:t>đã</a:t>
            </a:r>
            <a:r>
              <a:rPr lang="en-US" sz="1400" dirty="0">
                <a:latin typeface="Roboto" panose="02000000000000000000"/>
              </a:rPr>
              <a:t> </a:t>
            </a:r>
            <a:r>
              <a:rPr lang="en-US" sz="1400" dirty="0" err="1">
                <a:latin typeface="Roboto" panose="02000000000000000000"/>
              </a:rPr>
              <a:t>đáp</a:t>
            </a:r>
            <a:r>
              <a:rPr lang="en-US" sz="1400" dirty="0">
                <a:latin typeface="Roboto" panose="02000000000000000000"/>
              </a:rPr>
              <a:t> </a:t>
            </a:r>
            <a:r>
              <a:rPr lang="en-US" sz="1400" dirty="0" err="1">
                <a:latin typeface="Roboto" panose="02000000000000000000"/>
              </a:rPr>
              <a:t>ứng</a:t>
            </a:r>
            <a:r>
              <a:rPr lang="en-US" sz="1400" dirty="0">
                <a:latin typeface="Roboto" panose="02000000000000000000"/>
              </a:rPr>
              <a:t> </a:t>
            </a:r>
            <a:r>
              <a:rPr lang="en-US" sz="1400" dirty="0" err="1">
                <a:latin typeface="Roboto" panose="02000000000000000000"/>
              </a:rPr>
              <a:t>yêu</a:t>
            </a:r>
            <a:r>
              <a:rPr lang="en-US" sz="1400" dirty="0">
                <a:latin typeface="Roboto" panose="02000000000000000000"/>
              </a:rPr>
              <a:t> </a:t>
            </a:r>
            <a:r>
              <a:rPr lang="en-US" sz="1400" dirty="0" err="1">
                <a:latin typeface="Roboto" panose="02000000000000000000"/>
              </a:rPr>
              <a:t>cầu</a:t>
            </a:r>
            <a:r>
              <a:rPr lang="en-US" sz="1400" dirty="0">
                <a:latin typeface="Roboto" panose="02000000000000000000"/>
              </a:rPr>
              <a:t> </a:t>
            </a:r>
            <a:r>
              <a:rPr lang="en-US" sz="1400" dirty="0" err="1">
                <a:latin typeface="Roboto" panose="02000000000000000000"/>
              </a:rPr>
              <a:t>quản</a:t>
            </a:r>
            <a:r>
              <a:rPr lang="en-US" sz="1400" dirty="0">
                <a:latin typeface="Roboto" panose="02000000000000000000"/>
              </a:rPr>
              <a:t> </a:t>
            </a:r>
            <a:r>
              <a:rPr lang="en-US" sz="1400" dirty="0" err="1">
                <a:latin typeface="Roboto" panose="02000000000000000000"/>
              </a:rPr>
              <a:t>lý</a:t>
            </a:r>
            <a:r>
              <a:rPr lang="en-US" sz="1400" dirty="0">
                <a:latin typeface="Roboto" panose="02000000000000000000"/>
              </a:rPr>
              <a:t> </a:t>
            </a:r>
            <a:r>
              <a:rPr lang="en-US" sz="1400" dirty="0" err="1">
                <a:latin typeface="Roboto" panose="02000000000000000000"/>
              </a:rPr>
              <a:t>giờ</a:t>
            </a:r>
            <a:r>
              <a:rPr lang="en-US" sz="1400" dirty="0">
                <a:latin typeface="Roboto" panose="02000000000000000000"/>
              </a:rPr>
              <a:t> </a:t>
            </a:r>
            <a:r>
              <a:rPr lang="en-US" sz="1400" dirty="0" err="1">
                <a:latin typeface="Roboto" panose="02000000000000000000"/>
              </a:rPr>
              <a:t>nghiên</a:t>
            </a:r>
            <a:r>
              <a:rPr lang="en-US" sz="1400" dirty="0">
                <a:latin typeface="Roboto" panose="02000000000000000000"/>
              </a:rPr>
              <a:t> </a:t>
            </a:r>
            <a:r>
              <a:rPr lang="en-US" sz="1400" dirty="0" err="1">
                <a:latin typeface="Roboto" panose="02000000000000000000"/>
              </a:rPr>
              <a:t>cứu</a:t>
            </a:r>
            <a:r>
              <a:rPr lang="en-US" sz="1400" dirty="0">
                <a:latin typeface="Roboto" panose="02000000000000000000"/>
              </a:rPr>
              <a:t> </a:t>
            </a:r>
            <a:r>
              <a:rPr lang="en-US" sz="1400" dirty="0" err="1">
                <a:latin typeface="Roboto" panose="02000000000000000000"/>
              </a:rPr>
              <a:t>khoa</a:t>
            </a:r>
            <a:r>
              <a:rPr lang="en-US" sz="1400" dirty="0">
                <a:latin typeface="Roboto" panose="02000000000000000000"/>
              </a:rPr>
              <a:t> </a:t>
            </a:r>
            <a:r>
              <a:rPr lang="en-US" sz="1400" dirty="0" err="1">
                <a:latin typeface="Roboto" panose="02000000000000000000"/>
              </a:rPr>
              <a:t>học</a:t>
            </a:r>
            <a:r>
              <a:rPr lang="en-US" sz="1400" dirty="0">
                <a:latin typeface="Roboto" panose="02000000000000000000"/>
              </a:rPr>
              <a:t> </a:t>
            </a:r>
            <a:r>
              <a:rPr lang="en-US" sz="1400" dirty="0" err="1">
                <a:latin typeface="Roboto" panose="02000000000000000000"/>
              </a:rPr>
              <a:t>của</a:t>
            </a:r>
            <a:r>
              <a:rPr lang="en-US" sz="1400" dirty="0">
                <a:latin typeface="Roboto" panose="02000000000000000000"/>
              </a:rPr>
              <a:t> </a:t>
            </a:r>
            <a:r>
              <a:rPr lang="en-US" sz="1400" dirty="0" err="1">
                <a:latin typeface="Roboto" panose="02000000000000000000"/>
              </a:rPr>
              <a:t>giảng</a:t>
            </a:r>
            <a:r>
              <a:rPr lang="en-US" sz="1400" dirty="0">
                <a:latin typeface="Roboto" panose="02000000000000000000"/>
              </a:rPr>
              <a:t> </a:t>
            </a:r>
            <a:r>
              <a:rPr lang="en-US" sz="1400" dirty="0" err="1">
                <a:latin typeface="Roboto" panose="02000000000000000000"/>
              </a:rPr>
              <a:t>viên</a:t>
            </a:r>
            <a:r>
              <a:rPr lang="en-US" sz="1400" dirty="0">
                <a:latin typeface="Roboto" panose="02000000000000000000"/>
              </a:rPr>
              <a:t>, </a:t>
            </a:r>
            <a:r>
              <a:rPr lang="en-US" sz="1400" dirty="0" err="1">
                <a:latin typeface="Roboto" panose="02000000000000000000"/>
              </a:rPr>
              <a:t>giúp</a:t>
            </a:r>
            <a:r>
              <a:rPr lang="en-US" sz="1400" dirty="0">
                <a:latin typeface="Roboto" panose="02000000000000000000"/>
              </a:rPr>
              <a:t> </a:t>
            </a:r>
            <a:r>
              <a:rPr lang="en-US" sz="1400" dirty="0" err="1">
                <a:latin typeface="Roboto" panose="02000000000000000000"/>
              </a:rPr>
              <a:t>lưu</a:t>
            </a:r>
            <a:r>
              <a:rPr lang="en-US" sz="1400" dirty="0">
                <a:latin typeface="Roboto" panose="02000000000000000000"/>
              </a:rPr>
              <a:t> </a:t>
            </a:r>
            <a:r>
              <a:rPr lang="en-US" sz="1400" dirty="0" err="1">
                <a:latin typeface="Roboto" panose="02000000000000000000"/>
              </a:rPr>
              <a:t>trữ</a:t>
            </a:r>
            <a:r>
              <a:rPr lang="en-US" sz="1400" dirty="0">
                <a:latin typeface="Roboto" panose="02000000000000000000"/>
              </a:rPr>
              <a:t>, </a:t>
            </a:r>
            <a:r>
              <a:rPr lang="en-US" sz="1400" dirty="0" err="1">
                <a:latin typeface="Roboto" panose="02000000000000000000"/>
              </a:rPr>
              <a:t>quản</a:t>
            </a:r>
            <a:r>
              <a:rPr lang="en-US" sz="1400" dirty="0">
                <a:latin typeface="Roboto" panose="02000000000000000000"/>
              </a:rPr>
              <a:t> </a:t>
            </a:r>
            <a:r>
              <a:rPr lang="en-US" sz="1400" dirty="0" err="1">
                <a:latin typeface="Roboto" panose="02000000000000000000"/>
              </a:rPr>
              <a:t>lý</a:t>
            </a:r>
            <a:r>
              <a:rPr lang="en-US" sz="1400" dirty="0">
                <a:latin typeface="Roboto" panose="02000000000000000000"/>
              </a:rPr>
              <a:t> </a:t>
            </a:r>
            <a:r>
              <a:rPr lang="en-US" sz="1400" dirty="0" err="1">
                <a:latin typeface="Roboto" panose="02000000000000000000"/>
              </a:rPr>
              <a:t>và</a:t>
            </a:r>
            <a:r>
              <a:rPr lang="en-US" sz="1400" dirty="0">
                <a:latin typeface="Roboto" panose="02000000000000000000"/>
              </a:rPr>
              <a:t> </a:t>
            </a:r>
            <a:r>
              <a:rPr lang="en-US" sz="1400" dirty="0" err="1">
                <a:latin typeface="Roboto" panose="02000000000000000000"/>
              </a:rPr>
              <a:t>tra</a:t>
            </a:r>
            <a:r>
              <a:rPr lang="en-US" sz="1400" dirty="0">
                <a:latin typeface="Roboto" panose="02000000000000000000"/>
              </a:rPr>
              <a:t> </a:t>
            </a:r>
            <a:r>
              <a:rPr lang="en-US" sz="1400" dirty="0" err="1">
                <a:latin typeface="Roboto" panose="02000000000000000000"/>
              </a:rPr>
              <a:t>cứu</a:t>
            </a:r>
            <a:r>
              <a:rPr lang="en-US" sz="1400" dirty="0">
                <a:latin typeface="Roboto" panose="02000000000000000000"/>
              </a:rPr>
              <a:t> </a:t>
            </a:r>
            <a:r>
              <a:rPr lang="en-US" sz="1400" dirty="0" err="1">
                <a:latin typeface="Roboto" panose="02000000000000000000"/>
              </a:rPr>
              <a:t>thông</a:t>
            </a:r>
            <a:r>
              <a:rPr lang="en-US" sz="1400" dirty="0">
                <a:latin typeface="Roboto" panose="02000000000000000000"/>
              </a:rPr>
              <a:t> tin </a:t>
            </a:r>
            <a:r>
              <a:rPr lang="en-US" sz="1400" dirty="0" err="1">
                <a:latin typeface="Roboto" panose="02000000000000000000"/>
              </a:rPr>
              <a:t>một</a:t>
            </a:r>
            <a:r>
              <a:rPr lang="en-US" sz="1400" dirty="0">
                <a:latin typeface="Roboto" panose="02000000000000000000"/>
              </a:rPr>
              <a:t> </a:t>
            </a:r>
            <a:r>
              <a:rPr lang="en-US" sz="1400" dirty="0" err="1">
                <a:latin typeface="Roboto" panose="02000000000000000000"/>
              </a:rPr>
              <a:t>cách</a:t>
            </a:r>
            <a:r>
              <a:rPr lang="en-US" sz="1400" dirty="0">
                <a:latin typeface="Roboto" panose="02000000000000000000"/>
              </a:rPr>
              <a:t> </a:t>
            </a:r>
            <a:r>
              <a:rPr lang="en-US" sz="1400" dirty="0" err="1">
                <a:latin typeface="Roboto" panose="02000000000000000000"/>
              </a:rPr>
              <a:t>khoa</a:t>
            </a:r>
            <a:r>
              <a:rPr lang="en-US" sz="1400" dirty="0">
                <a:latin typeface="Roboto" panose="02000000000000000000"/>
              </a:rPr>
              <a:t> </a:t>
            </a:r>
            <a:r>
              <a:rPr lang="en-US" sz="1400" dirty="0" err="1">
                <a:latin typeface="Roboto" panose="02000000000000000000"/>
              </a:rPr>
              <a:t>học</a:t>
            </a:r>
            <a:r>
              <a:rPr lang="en-US" sz="1400" dirty="0">
                <a:latin typeface="Roboto" panose="02000000000000000000"/>
              </a:rPr>
              <a:t> </a:t>
            </a:r>
            <a:r>
              <a:rPr lang="en-US" sz="1400" dirty="0" err="1">
                <a:latin typeface="Roboto" panose="02000000000000000000"/>
              </a:rPr>
              <a:t>và</a:t>
            </a:r>
            <a:r>
              <a:rPr lang="en-US" sz="1400" dirty="0">
                <a:latin typeface="Roboto" panose="02000000000000000000"/>
              </a:rPr>
              <a:t> </a:t>
            </a:r>
            <a:r>
              <a:rPr lang="en-US" sz="1400" dirty="0" err="1">
                <a:latin typeface="Roboto" panose="02000000000000000000"/>
              </a:rPr>
              <a:t>nhanh</a:t>
            </a:r>
            <a:r>
              <a:rPr lang="en-US" sz="1400" dirty="0">
                <a:latin typeface="Roboto" panose="02000000000000000000"/>
              </a:rPr>
              <a:t> </a:t>
            </a:r>
            <a:r>
              <a:rPr lang="en-US" sz="1400" dirty="0" err="1">
                <a:latin typeface="Roboto" panose="02000000000000000000"/>
              </a:rPr>
              <a:t>chóng</a:t>
            </a:r>
            <a:r>
              <a:rPr lang="en-US" sz="1400" dirty="0">
                <a:latin typeface="Roboto" panose="02000000000000000000"/>
              </a:rPr>
              <a:t>.</a:t>
            </a:r>
          </a:p>
          <a:p>
            <a:pPr marL="742950" lvl="1" indent="-285750" algn="just">
              <a:buFont typeface="Arial" panose="020B0604020202020204" pitchFamily="34" charset="0"/>
              <a:buChar char="•"/>
            </a:pPr>
            <a:r>
              <a:rPr lang="en-US" sz="1400" dirty="0" err="1">
                <a:latin typeface="Roboto" panose="02000000000000000000"/>
              </a:rPr>
              <a:t>Tích</a:t>
            </a:r>
            <a:r>
              <a:rPr lang="en-US" sz="1400" dirty="0">
                <a:latin typeface="Roboto" panose="02000000000000000000"/>
              </a:rPr>
              <a:t> </a:t>
            </a:r>
            <a:r>
              <a:rPr lang="en-US" sz="1400" dirty="0" err="1">
                <a:latin typeface="Roboto" panose="02000000000000000000"/>
              </a:rPr>
              <a:t>hợp</a:t>
            </a:r>
            <a:r>
              <a:rPr lang="en-US" sz="1400" dirty="0">
                <a:latin typeface="Roboto" panose="02000000000000000000"/>
              </a:rPr>
              <a:t> </a:t>
            </a:r>
            <a:r>
              <a:rPr lang="en-US" sz="1400" dirty="0" err="1">
                <a:latin typeface="Roboto" panose="02000000000000000000"/>
              </a:rPr>
              <a:t>thành</a:t>
            </a:r>
            <a:r>
              <a:rPr lang="en-US" sz="1400" dirty="0">
                <a:latin typeface="Roboto" panose="02000000000000000000"/>
              </a:rPr>
              <a:t> </a:t>
            </a:r>
            <a:r>
              <a:rPr lang="en-US" sz="1400" dirty="0" err="1">
                <a:latin typeface="Roboto" panose="02000000000000000000"/>
              </a:rPr>
              <a:t>công</a:t>
            </a:r>
            <a:r>
              <a:rPr lang="en-US" sz="1400" dirty="0">
                <a:latin typeface="Roboto" panose="02000000000000000000"/>
              </a:rPr>
              <a:t> </a:t>
            </a:r>
            <a:r>
              <a:rPr lang="en-US" sz="1400" dirty="0" err="1">
                <a:latin typeface="Roboto" panose="02000000000000000000"/>
              </a:rPr>
              <a:t>giữa</a:t>
            </a:r>
            <a:r>
              <a:rPr lang="en-US" sz="1400" dirty="0">
                <a:latin typeface="Roboto" panose="02000000000000000000"/>
              </a:rPr>
              <a:t> </a:t>
            </a:r>
            <a:r>
              <a:rPr lang="en-US" sz="1400" dirty="0" err="1">
                <a:latin typeface="Roboto" panose="02000000000000000000"/>
              </a:rPr>
              <a:t>giao</a:t>
            </a:r>
            <a:r>
              <a:rPr lang="en-US" sz="1400" dirty="0">
                <a:latin typeface="Roboto" panose="02000000000000000000"/>
              </a:rPr>
              <a:t> </a:t>
            </a:r>
            <a:r>
              <a:rPr lang="en-US" sz="1400" dirty="0" err="1">
                <a:latin typeface="Roboto" panose="02000000000000000000"/>
              </a:rPr>
              <a:t>diện</a:t>
            </a:r>
            <a:r>
              <a:rPr lang="en-US" sz="1400" dirty="0">
                <a:latin typeface="Roboto" panose="02000000000000000000"/>
              </a:rPr>
              <a:t> frontend (React.js) </a:t>
            </a:r>
            <a:r>
              <a:rPr lang="en-US" sz="1400" dirty="0" err="1">
                <a:latin typeface="Roboto" panose="02000000000000000000"/>
              </a:rPr>
              <a:t>và</a:t>
            </a:r>
            <a:r>
              <a:rPr lang="en-US" sz="1400" dirty="0">
                <a:latin typeface="Roboto" panose="02000000000000000000"/>
              </a:rPr>
              <a:t> backend (Node.js), </a:t>
            </a:r>
            <a:r>
              <a:rPr lang="en-US" sz="1400" dirty="0" err="1">
                <a:latin typeface="Roboto" panose="02000000000000000000"/>
              </a:rPr>
              <a:t>đảm</a:t>
            </a:r>
            <a:r>
              <a:rPr lang="en-US" sz="1400" dirty="0">
                <a:latin typeface="Roboto" panose="02000000000000000000"/>
              </a:rPr>
              <a:t> </a:t>
            </a:r>
            <a:r>
              <a:rPr lang="en-US" sz="1400" dirty="0" err="1">
                <a:latin typeface="Roboto" panose="02000000000000000000"/>
              </a:rPr>
              <a:t>bảo</a:t>
            </a:r>
            <a:r>
              <a:rPr lang="en-US" sz="1400" dirty="0">
                <a:latin typeface="Roboto" panose="02000000000000000000"/>
              </a:rPr>
              <a:t> </a:t>
            </a:r>
            <a:r>
              <a:rPr lang="en-US" sz="1400" dirty="0" err="1">
                <a:latin typeface="Roboto" panose="02000000000000000000"/>
              </a:rPr>
              <a:t>hiệu</a:t>
            </a:r>
            <a:r>
              <a:rPr lang="en-US" sz="1400" dirty="0">
                <a:latin typeface="Roboto" panose="02000000000000000000"/>
              </a:rPr>
              <a:t> </a:t>
            </a:r>
            <a:r>
              <a:rPr lang="en-US" sz="1400" dirty="0" err="1">
                <a:latin typeface="Roboto" panose="02000000000000000000"/>
              </a:rPr>
              <a:t>suất</a:t>
            </a:r>
            <a:r>
              <a:rPr lang="en-US" sz="1400" dirty="0">
                <a:latin typeface="Roboto" panose="02000000000000000000"/>
              </a:rPr>
              <a:t> </a:t>
            </a:r>
            <a:r>
              <a:rPr lang="en-US" sz="1400" dirty="0" err="1">
                <a:latin typeface="Roboto" panose="02000000000000000000"/>
              </a:rPr>
              <a:t>và</a:t>
            </a:r>
            <a:r>
              <a:rPr lang="en-US" sz="1400" dirty="0">
                <a:latin typeface="Roboto" panose="02000000000000000000"/>
              </a:rPr>
              <a:t> </a:t>
            </a:r>
            <a:r>
              <a:rPr lang="en-US" sz="1400" dirty="0" err="1">
                <a:latin typeface="Roboto" panose="02000000000000000000"/>
              </a:rPr>
              <a:t>trải</a:t>
            </a:r>
            <a:r>
              <a:rPr lang="en-US" sz="1400" dirty="0">
                <a:latin typeface="Roboto" panose="02000000000000000000"/>
              </a:rPr>
              <a:t> </a:t>
            </a:r>
            <a:r>
              <a:rPr lang="en-US" sz="1400" dirty="0" err="1">
                <a:latin typeface="Roboto" panose="02000000000000000000"/>
              </a:rPr>
              <a:t>nghiệm</a:t>
            </a:r>
            <a:r>
              <a:rPr lang="en-US" sz="1400" dirty="0">
                <a:latin typeface="Roboto" panose="02000000000000000000"/>
              </a:rPr>
              <a:t> </a:t>
            </a:r>
            <a:r>
              <a:rPr lang="en-US" sz="1400" dirty="0" err="1">
                <a:latin typeface="Roboto" panose="02000000000000000000"/>
              </a:rPr>
              <a:t>người</a:t>
            </a:r>
            <a:r>
              <a:rPr lang="en-US" sz="1400" dirty="0">
                <a:latin typeface="Roboto" panose="02000000000000000000"/>
              </a:rPr>
              <a:t> </a:t>
            </a:r>
            <a:r>
              <a:rPr lang="en-US" sz="1400" dirty="0" err="1">
                <a:latin typeface="Roboto" panose="02000000000000000000"/>
              </a:rPr>
              <a:t>dùng</a:t>
            </a:r>
            <a:r>
              <a:rPr lang="en-US" sz="1400" dirty="0">
                <a:latin typeface="Roboto" panose="02000000000000000000"/>
              </a:rPr>
              <a:t>.</a:t>
            </a:r>
          </a:p>
          <a:p>
            <a:pPr marL="742950" lvl="1" indent="-285750" algn="just">
              <a:buFont typeface="Arial" panose="020B0604020202020204" pitchFamily="34" charset="0"/>
              <a:buChar char="•"/>
            </a:pPr>
            <a:r>
              <a:rPr lang="en-US" sz="1400" dirty="0" err="1">
                <a:latin typeface="Roboto" panose="02000000000000000000"/>
              </a:rPr>
              <a:t>Cung</a:t>
            </a:r>
            <a:r>
              <a:rPr lang="en-US" sz="1400" dirty="0">
                <a:latin typeface="Roboto" panose="02000000000000000000"/>
              </a:rPr>
              <a:t> </a:t>
            </a:r>
            <a:r>
              <a:rPr lang="en-US" sz="1400" dirty="0" err="1">
                <a:latin typeface="Roboto" panose="02000000000000000000"/>
              </a:rPr>
              <a:t>cấp</a:t>
            </a:r>
            <a:r>
              <a:rPr lang="en-US" sz="1400" dirty="0">
                <a:latin typeface="Roboto" panose="02000000000000000000"/>
              </a:rPr>
              <a:t> </a:t>
            </a:r>
            <a:r>
              <a:rPr lang="en-US" sz="1400" dirty="0" err="1">
                <a:latin typeface="Roboto" panose="02000000000000000000"/>
              </a:rPr>
              <a:t>chức</a:t>
            </a:r>
            <a:r>
              <a:rPr lang="en-US" sz="1400" dirty="0">
                <a:latin typeface="Roboto" panose="02000000000000000000"/>
              </a:rPr>
              <a:t> </a:t>
            </a:r>
            <a:r>
              <a:rPr lang="en-US" sz="1400" dirty="0" err="1">
                <a:latin typeface="Roboto" panose="02000000000000000000"/>
              </a:rPr>
              <a:t>năng</a:t>
            </a:r>
            <a:r>
              <a:rPr lang="en-US" sz="1400" dirty="0">
                <a:latin typeface="Roboto" panose="02000000000000000000"/>
              </a:rPr>
              <a:t> </a:t>
            </a:r>
            <a:r>
              <a:rPr lang="en-US" sz="1400" dirty="0" err="1">
                <a:latin typeface="Roboto" panose="02000000000000000000"/>
              </a:rPr>
              <a:t>quy</a:t>
            </a:r>
            <a:r>
              <a:rPr lang="en-US" sz="1400" dirty="0">
                <a:latin typeface="Roboto" panose="02000000000000000000"/>
              </a:rPr>
              <a:t> </a:t>
            </a:r>
            <a:r>
              <a:rPr lang="en-US" sz="1400" dirty="0" err="1">
                <a:latin typeface="Roboto" panose="02000000000000000000"/>
              </a:rPr>
              <a:t>đổi</a:t>
            </a:r>
            <a:r>
              <a:rPr lang="en-US" sz="1400" dirty="0">
                <a:latin typeface="Roboto" panose="02000000000000000000"/>
              </a:rPr>
              <a:t> </a:t>
            </a:r>
            <a:r>
              <a:rPr lang="en-US" sz="1400" dirty="0" err="1">
                <a:latin typeface="Roboto" panose="02000000000000000000"/>
              </a:rPr>
              <a:t>và</a:t>
            </a:r>
            <a:r>
              <a:rPr lang="en-US" sz="1400" dirty="0">
                <a:latin typeface="Roboto" panose="02000000000000000000"/>
              </a:rPr>
              <a:t> </a:t>
            </a:r>
            <a:r>
              <a:rPr lang="en-US" sz="1400" dirty="0" err="1">
                <a:latin typeface="Roboto" panose="02000000000000000000"/>
              </a:rPr>
              <a:t>kê</a:t>
            </a:r>
            <a:r>
              <a:rPr lang="en-US" sz="1400" dirty="0">
                <a:latin typeface="Roboto" panose="02000000000000000000"/>
              </a:rPr>
              <a:t> </a:t>
            </a:r>
            <a:r>
              <a:rPr lang="en-US" sz="1400" dirty="0" err="1">
                <a:latin typeface="Roboto" panose="02000000000000000000"/>
              </a:rPr>
              <a:t>khai</a:t>
            </a:r>
            <a:r>
              <a:rPr lang="en-US" sz="1400" dirty="0">
                <a:latin typeface="Roboto" panose="02000000000000000000"/>
              </a:rPr>
              <a:t> </a:t>
            </a:r>
            <a:r>
              <a:rPr lang="en-US" sz="1400" dirty="0" err="1">
                <a:latin typeface="Roboto" panose="02000000000000000000"/>
              </a:rPr>
              <a:t>giờ</a:t>
            </a:r>
            <a:r>
              <a:rPr lang="en-US" sz="1400" dirty="0">
                <a:latin typeface="Roboto" panose="02000000000000000000"/>
              </a:rPr>
              <a:t> </a:t>
            </a:r>
            <a:r>
              <a:rPr lang="en-US" sz="1400" dirty="0" err="1">
                <a:latin typeface="Roboto" panose="02000000000000000000"/>
              </a:rPr>
              <a:t>nghiên</a:t>
            </a:r>
            <a:r>
              <a:rPr lang="en-US" sz="1400" dirty="0">
                <a:latin typeface="Roboto" panose="02000000000000000000"/>
              </a:rPr>
              <a:t> </a:t>
            </a:r>
            <a:r>
              <a:rPr lang="en-US" sz="1400" dirty="0" err="1">
                <a:latin typeface="Roboto" panose="02000000000000000000"/>
              </a:rPr>
              <a:t>cứu</a:t>
            </a:r>
            <a:r>
              <a:rPr lang="en-US" sz="1400" dirty="0">
                <a:latin typeface="Roboto" panose="02000000000000000000"/>
              </a:rPr>
              <a:t> </a:t>
            </a:r>
            <a:r>
              <a:rPr lang="en-US" sz="1400" dirty="0" err="1">
                <a:latin typeface="Roboto" panose="02000000000000000000"/>
              </a:rPr>
              <a:t>khoa</a:t>
            </a:r>
            <a:r>
              <a:rPr lang="en-US" sz="1400" dirty="0">
                <a:latin typeface="Roboto" panose="02000000000000000000"/>
              </a:rPr>
              <a:t> </a:t>
            </a:r>
            <a:r>
              <a:rPr lang="en-US" sz="1400" dirty="0" err="1">
                <a:latin typeface="Roboto" panose="02000000000000000000"/>
              </a:rPr>
              <a:t>học</a:t>
            </a:r>
            <a:r>
              <a:rPr lang="en-US" sz="1400" dirty="0">
                <a:latin typeface="Roboto" panose="02000000000000000000"/>
              </a:rPr>
              <a:t>, </a:t>
            </a:r>
            <a:r>
              <a:rPr lang="en-US" sz="1400" dirty="0" err="1">
                <a:latin typeface="Roboto" panose="02000000000000000000"/>
              </a:rPr>
              <a:t>hỗ</a:t>
            </a:r>
            <a:r>
              <a:rPr lang="en-US" sz="1400" dirty="0">
                <a:latin typeface="Roboto" panose="02000000000000000000"/>
              </a:rPr>
              <a:t> </a:t>
            </a:r>
            <a:r>
              <a:rPr lang="en-US" sz="1400" dirty="0" err="1">
                <a:latin typeface="Roboto" panose="02000000000000000000"/>
              </a:rPr>
              <a:t>trợ</a:t>
            </a:r>
            <a:r>
              <a:rPr lang="en-US" sz="1400" dirty="0">
                <a:latin typeface="Roboto" panose="02000000000000000000"/>
              </a:rPr>
              <a:t> </a:t>
            </a:r>
            <a:r>
              <a:rPr lang="en-US" sz="1400" dirty="0" err="1">
                <a:latin typeface="Roboto" panose="02000000000000000000"/>
              </a:rPr>
              <a:t>giảng</a:t>
            </a:r>
            <a:r>
              <a:rPr lang="en-US" sz="1400" dirty="0">
                <a:latin typeface="Roboto" panose="02000000000000000000"/>
              </a:rPr>
              <a:t> </a:t>
            </a:r>
            <a:r>
              <a:rPr lang="en-US" sz="1400" dirty="0" err="1">
                <a:latin typeface="Roboto" panose="02000000000000000000"/>
              </a:rPr>
              <a:t>viên</a:t>
            </a:r>
            <a:r>
              <a:rPr lang="en-US" sz="1400" dirty="0">
                <a:latin typeface="Roboto" panose="02000000000000000000"/>
              </a:rPr>
              <a:t> </a:t>
            </a:r>
            <a:r>
              <a:rPr lang="en-US" sz="1400" dirty="0" err="1">
                <a:latin typeface="Roboto" panose="02000000000000000000"/>
              </a:rPr>
              <a:t>và</a:t>
            </a:r>
            <a:r>
              <a:rPr lang="en-US" sz="1400" dirty="0">
                <a:latin typeface="Roboto" panose="02000000000000000000"/>
              </a:rPr>
              <a:t> </a:t>
            </a:r>
            <a:r>
              <a:rPr lang="en-US" sz="1400" dirty="0" err="1">
                <a:latin typeface="Roboto" panose="02000000000000000000"/>
              </a:rPr>
              <a:t>cán</a:t>
            </a:r>
            <a:r>
              <a:rPr lang="en-US" sz="1400" dirty="0">
                <a:latin typeface="Roboto" panose="02000000000000000000"/>
              </a:rPr>
              <a:t> </a:t>
            </a:r>
            <a:r>
              <a:rPr lang="en-US" sz="1400" dirty="0" err="1">
                <a:latin typeface="Roboto" panose="02000000000000000000"/>
              </a:rPr>
              <a:t>bộ</a:t>
            </a:r>
            <a:r>
              <a:rPr lang="en-US" sz="1400" dirty="0">
                <a:latin typeface="Roboto" panose="02000000000000000000"/>
              </a:rPr>
              <a:t> </a:t>
            </a:r>
            <a:r>
              <a:rPr lang="en-US" sz="1400" dirty="0" err="1">
                <a:latin typeface="Roboto" panose="02000000000000000000"/>
              </a:rPr>
              <a:t>quản</a:t>
            </a:r>
            <a:r>
              <a:rPr lang="en-US" sz="1400" dirty="0">
                <a:latin typeface="Roboto" panose="02000000000000000000"/>
              </a:rPr>
              <a:t> </a:t>
            </a:r>
            <a:r>
              <a:rPr lang="en-US" sz="1400" dirty="0" err="1">
                <a:latin typeface="Roboto" panose="02000000000000000000"/>
              </a:rPr>
              <a:t>lý</a:t>
            </a:r>
            <a:r>
              <a:rPr lang="en-US" sz="1400" dirty="0">
                <a:latin typeface="Roboto" panose="02000000000000000000"/>
              </a:rPr>
              <a:t> </a:t>
            </a:r>
            <a:r>
              <a:rPr lang="en-US" sz="1400" dirty="0" err="1">
                <a:latin typeface="Roboto" panose="02000000000000000000"/>
              </a:rPr>
              <a:t>trong</a:t>
            </a:r>
            <a:r>
              <a:rPr lang="en-US" sz="1400" dirty="0">
                <a:latin typeface="Roboto" panose="02000000000000000000"/>
              </a:rPr>
              <a:t> </a:t>
            </a:r>
            <a:r>
              <a:rPr lang="en-US" sz="1400" dirty="0" err="1">
                <a:latin typeface="Roboto" panose="02000000000000000000"/>
              </a:rPr>
              <a:t>công</a:t>
            </a:r>
            <a:r>
              <a:rPr lang="en-US" sz="1400" dirty="0">
                <a:latin typeface="Roboto" panose="02000000000000000000"/>
              </a:rPr>
              <a:t> </a:t>
            </a:r>
            <a:r>
              <a:rPr lang="en-US" sz="1400" dirty="0" err="1">
                <a:latin typeface="Roboto" panose="02000000000000000000"/>
              </a:rPr>
              <a:t>tác</a:t>
            </a:r>
            <a:r>
              <a:rPr lang="en-US" sz="1400" dirty="0">
                <a:latin typeface="Roboto" panose="02000000000000000000"/>
              </a:rPr>
              <a:t> </a:t>
            </a:r>
            <a:r>
              <a:rPr lang="en-US" sz="1400" dirty="0" err="1">
                <a:latin typeface="Roboto" panose="02000000000000000000"/>
              </a:rPr>
              <a:t>thống</a:t>
            </a:r>
            <a:r>
              <a:rPr lang="en-US" sz="1400" dirty="0">
                <a:latin typeface="Roboto" panose="02000000000000000000"/>
              </a:rPr>
              <a:t> </a:t>
            </a:r>
            <a:r>
              <a:rPr lang="en-US" sz="1400" dirty="0" err="1">
                <a:latin typeface="Roboto" panose="02000000000000000000"/>
              </a:rPr>
              <a:t>kê</a:t>
            </a:r>
            <a:r>
              <a:rPr lang="en-US" sz="1400" dirty="0">
                <a:latin typeface="Roboto" panose="02000000000000000000"/>
              </a:rPr>
              <a:t> </a:t>
            </a:r>
            <a:r>
              <a:rPr lang="en-US" sz="1400" dirty="0" err="1">
                <a:latin typeface="Roboto" panose="02000000000000000000"/>
              </a:rPr>
              <a:t>và</a:t>
            </a:r>
            <a:r>
              <a:rPr lang="en-US" sz="1400" dirty="0">
                <a:latin typeface="Roboto" panose="02000000000000000000"/>
              </a:rPr>
              <a:t> </a:t>
            </a:r>
            <a:r>
              <a:rPr lang="en-US" sz="1400" dirty="0" err="1">
                <a:latin typeface="Roboto" panose="02000000000000000000"/>
              </a:rPr>
              <a:t>báo</a:t>
            </a:r>
            <a:r>
              <a:rPr lang="en-US" sz="1400" dirty="0">
                <a:latin typeface="Roboto" panose="02000000000000000000"/>
              </a:rPr>
              <a:t> </a:t>
            </a:r>
            <a:r>
              <a:rPr lang="en-US" sz="1400" dirty="0" err="1">
                <a:latin typeface="Roboto" panose="02000000000000000000"/>
              </a:rPr>
              <a:t>cáo</a:t>
            </a:r>
            <a:r>
              <a:rPr lang="en-US" sz="1400" dirty="0">
                <a:latin typeface="Roboto" panose="02000000000000000000"/>
              </a:rPr>
              <a:t>.</a:t>
            </a:r>
          </a:p>
          <a:p>
            <a:pPr marL="742950" lvl="1" indent="-285750" algn="just">
              <a:buFont typeface="Arial" panose="020B0604020202020204" pitchFamily="34" charset="0"/>
              <a:buChar char="•"/>
            </a:pPr>
            <a:r>
              <a:rPr lang="en-US" sz="1400" dirty="0" err="1">
                <a:latin typeface="Roboto" panose="02000000000000000000"/>
              </a:rPr>
              <a:t>Hệ</a:t>
            </a:r>
            <a:r>
              <a:rPr lang="en-US" sz="1400" dirty="0">
                <a:latin typeface="Roboto" panose="02000000000000000000"/>
              </a:rPr>
              <a:t> </a:t>
            </a:r>
            <a:r>
              <a:rPr lang="en-US" sz="1400" dirty="0" err="1">
                <a:latin typeface="Roboto" panose="02000000000000000000"/>
              </a:rPr>
              <a:t>thống</a:t>
            </a:r>
            <a:r>
              <a:rPr lang="en-US" sz="1400" dirty="0">
                <a:latin typeface="Roboto" panose="02000000000000000000"/>
              </a:rPr>
              <a:t> </a:t>
            </a:r>
            <a:r>
              <a:rPr lang="en-US" sz="1400" dirty="0" err="1">
                <a:latin typeface="Roboto" panose="02000000000000000000"/>
              </a:rPr>
              <a:t>đáp</a:t>
            </a:r>
            <a:r>
              <a:rPr lang="en-US" sz="1400" dirty="0">
                <a:latin typeface="Roboto" panose="02000000000000000000"/>
              </a:rPr>
              <a:t> </a:t>
            </a:r>
            <a:r>
              <a:rPr lang="en-US" sz="1400" dirty="0" err="1">
                <a:latin typeface="Roboto" panose="02000000000000000000"/>
              </a:rPr>
              <a:t>ứng</a:t>
            </a:r>
            <a:r>
              <a:rPr lang="en-US" sz="1400" dirty="0">
                <a:latin typeface="Roboto" panose="02000000000000000000"/>
              </a:rPr>
              <a:t> </a:t>
            </a:r>
            <a:r>
              <a:rPr lang="en-US" sz="1400" dirty="0" err="1">
                <a:latin typeface="Roboto" panose="02000000000000000000"/>
              </a:rPr>
              <a:t>được</a:t>
            </a:r>
            <a:r>
              <a:rPr lang="en-US" sz="1400" dirty="0">
                <a:latin typeface="Roboto" panose="02000000000000000000"/>
              </a:rPr>
              <a:t> </a:t>
            </a:r>
            <a:r>
              <a:rPr lang="en-US" sz="1400" dirty="0" err="1">
                <a:latin typeface="Roboto" panose="02000000000000000000"/>
              </a:rPr>
              <a:t>nhu</a:t>
            </a:r>
            <a:r>
              <a:rPr lang="en-US" sz="1400" dirty="0">
                <a:latin typeface="Roboto" panose="02000000000000000000"/>
              </a:rPr>
              <a:t> </a:t>
            </a:r>
            <a:r>
              <a:rPr lang="en-US" sz="1400" dirty="0" err="1">
                <a:latin typeface="Roboto" panose="02000000000000000000"/>
              </a:rPr>
              <a:t>cầu</a:t>
            </a:r>
            <a:r>
              <a:rPr lang="en-US" sz="1400" dirty="0">
                <a:latin typeface="Roboto" panose="02000000000000000000"/>
              </a:rPr>
              <a:t> </a:t>
            </a:r>
            <a:r>
              <a:rPr lang="en-US" sz="1400" dirty="0" err="1">
                <a:latin typeface="Roboto" panose="02000000000000000000"/>
              </a:rPr>
              <a:t>thống</a:t>
            </a:r>
            <a:r>
              <a:rPr lang="en-US" sz="1400" dirty="0">
                <a:latin typeface="Roboto" panose="02000000000000000000"/>
              </a:rPr>
              <a:t> </a:t>
            </a:r>
            <a:r>
              <a:rPr lang="en-US" sz="1400" dirty="0" err="1">
                <a:latin typeface="Roboto" panose="02000000000000000000"/>
              </a:rPr>
              <a:t>kê</a:t>
            </a:r>
            <a:r>
              <a:rPr lang="en-US" sz="1400" dirty="0">
                <a:latin typeface="Roboto" panose="02000000000000000000"/>
              </a:rPr>
              <a:t> </a:t>
            </a:r>
            <a:r>
              <a:rPr lang="en-US" sz="1400" dirty="0" err="1">
                <a:latin typeface="Roboto" panose="02000000000000000000"/>
              </a:rPr>
              <a:t>thông</a:t>
            </a:r>
            <a:r>
              <a:rPr lang="en-US" sz="1400" dirty="0">
                <a:latin typeface="Roboto" panose="02000000000000000000"/>
              </a:rPr>
              <a:t> tin </a:t>
            </a:r>
            <a:r>
              <a:rPr lang="en-US" sz="1400" dirty="0" err="1">
                <a:latin typeface="Roboto" panose="02000000000000000000"/>
              </a:rPr>
              <a:t>của</a:t>
            </a:r>
            <a:r>
              <a:rPr lang="en-US" sz="1400" dirty="0">
                <a:latin typeface="Roboto" panose="02000000000000000000"/>
              </a:rPr>
              <a:t> </a:t>
            </a:r>
            <a:r>
              <a:rPr lang="en-US" sz="1400" dirty="0" err="1">
                <a:latin typeface="Roboto" panose="02000000000000000000"/>
              </a:rPr>
              <a:t>giảng</a:t>
            </a:r>
            <a:r>
              <a:rPr lang="en-US" sz="1400" dirty="0">
                <a:latin typeface="Roboto" panose="02000000000000000000"/>
              </a:rPr>
              <a:t> </a:t>
            </a:r>
            <a:r>
              <a:rPr lang="en-US" sz="1400" dirty="0" err="1">
                <a:latin typeface="Roboto" panose="02000000000000000000"/>
              </a:rPr>
              <a:t>viên</a:t>
            </a:r>
            <a:r>
              <a:rPr lang="en-US" sz="1400" dirty="0">
                <a:latin typeface="Roboto" panose="02000000000000000000"/>
              </a:rPr>
              <a:t>, </a:t>
            </a:r>
            <a:r>
              <a:rPr lang="en-US" sz="1400" dirty="0" err="1">
                <a:latin typeface="Roboto" panose="02000000000000000000"/>
              </a:rPr>
              <a:t>của</a:t>
            </a:r>
            <a:r>
              <a:rPr lang="en-US" sz="1400" dirty="0">
                <a:latin typeface="Roboto" panose="02000000000000000000"/>
              </a:rPr>
              <a:t> </a:t>
            </a:r>
            <a:r>
              <a:rPr lang="en-US" sz="1400" dirty="0" err="1">
                <a:latin typeface="Roboto" panose="02000000000000000000"/>
              </a:rPr>
              <a:t>một</a:t>
            </a:r>
            <a:r>
              <a:rPr lang="en-US" sz="1400" dirty="0">
                <a:latin typeface="Roboto" panose="02000000000000000000"/>
              </a:rPr>
              <a:t> </a:t>
            </a:r>
            <a:r>
              <a:rPr lang="en-US" sz="1400" dirty="0" err="1">
                <a:latin typeface="Roboto" panose="02000000000000000000"/>
              </a:rPr>
              <a:t>bộ</a:t>
            </a:r>
            <a:r>
              <a:rPr lang="en-US" sz="1400" dirty="0">
                <a:latin typeface="Roboto" panose="02000000000000000000"/>
              </a:rPr>
              <a:t> </a:t>
            </a:r>
            <a:r>
              <a:rPr lang="en-US" sz="1400" dirty="0" err="1">
                <a:latin typeface="Roboto" panose="02000000000000000000"/>
              </a:rPr>
              <a:t>môn</a:t>
            </a:r>
            <a:r>
              <a:rPr lang="en-US" sz="1400" dirty="0">
                <a:latin typeface="Roboto" panose="02000000000000000000"/>
              </a:rPr>
              <a:t> </a:t>
            </a:r>
            <a:r>
              <a:rPr lang="en-US" sz="1400" dirty="0" err="1">
                <a:latin typeface="Roboto" panose="02000000000000000000"/>
              </a:rPr>
              <a:t>và</a:t>
            </a:r>
            <a:r>
              <a:rPr lang="en-US" sz="1400" dirty="0">
                <a:latin typeface="Roboto" panose="02000000000000000000"/>
              </a:rPr>
              <a:t> </a:t>
            </a:r>
            <a:r>
              <a:rPr lang="en-US" sz="1400" dirty="0" err="1">
                <a:latin typeface="Roboto" panose="02000000000000000000"/>
              </a:rPr>
              <a:t>của</a:t>
            </a:r>
            <a:r>
              <a:rPr lang="en-US" sz="1400" dirty="0">
                <a:latin typeface="Roboto" panose="02000000000000000000"/>
              </a:rPr>
              <a:t> </a:t>
            </a:r>
            <a:r>
              <a:rPr lang="en-US" sz="1400" dirty="0" err="1">
                <a:latin typeface="Roboto" panose="02000000000000000000"/>
              </a:rPr>
              <a:t>khoa</a:t>
            </a:r>
            <a:r>
              <a:rPr lang="en-US" sz="1400" dirty="0">
                <a:latin typeface="Roboto" panose="02000000000000000000"/>
              </a:rPr>
              <a:t> </a:t>
            </a:r>
            <a:r>
              <a:rPr lang="en-US" sz="1400" dirty="0" err="1">
                <a:latin typeface="Roboto" panose="02000000000000000000"/>
              </a:rPr>
              <a:t>theo</a:t>
            </a:r>
            <a:r>
              <a:rPr lang="en-US" sz="1400" dirty="0">
                <a:latin typeface="Roboto" panose="02000000000000000000"/>
              </a:rPr>
              <a:t> </a:t>
            </a:r>
            <a:r>
              <a:rPr lang="en-US" sz="1400" dirty="0" err="1">
                <a:latin typeface="Roboto" panose="02000000000000000000"/>
              </a:rPr>
              <a:t>năm</a:t>
            </a:r>
            <a:r>
              <a:rPr lang="en-US" sz="1400" dirty="0">
                <a:latin typeface="Roboto" panose="02000000000000000000"/>
              </a:rPr>
              <a:t> </a:t>
            </a:r>
            <a:r>
              <a:rPr lang="en-US" sz="1400" dirty="0" err="1">
                <a:latin typeface="Roboto" panose="02000000000000000000"/>
              </a:rPr>
              <a:t>học</a:t>
            </a:r>
            <a:endParaRPr lang="en-US" sz="1400" dirty="0">
              <a:latin typeface="Roboto" panose="02000000000000000000"/>
            </a:endParaRPr>
          </a:p>
        </p:txBody>
      </p:sp>
      <p:sp>
        <p:nvSpPr>
          <p:cNvPr id="10" name="Footer Placeholder 3">
            <a:extLst>
              <a:ext uri="{FF2B5EF4-FFF2-40B4-BE49-F238E27FC236}">
                <a16:creationId xmlns:a16="http://schemas.microsoft.com/office/drawing/2014/main" id="{159013BD-A33D-518D-1782-90B60C126F47}"/>
              </a:ext>
            </a:extLst>
          </p:cNvPr>
          <p:cNvSpPr txBox="1">
            <a:spLocks/>
          </p:cNvSpPr>
          <p:nvPr/>
        </p:nvSpPr>
        <p:spPr>
          <a:xfrm>
            <a:off x="484632" y="6217920"/>
            <a:ext cx="3074356"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a:latin typeface="Roboto" panose="02000000000000000000" pitchFamily="2" charset="0"/>
                <a:ea typeface="Roboto" panose="02000000000000000000" pitchFamily="2" charset="0"/>
              </a:rPr>
              <a:t>XÂY DỰNG WEBSITE BÁN PC</a:t>
            </a:r>
            <a:endParaRPr lang="vi-VN" sz="1000" dirty="0">
              <a:latin typeface="Roboto" panose="02000000000000000000" pitchFamily="2" charset="0"/>
              <a:ea typeface="Roboto" panose="02000000000000000000" pitchFamily="2" charset="0"/>
            </a:endParaRPr>
          </a:p>
        </p:txBody>
      </p:sp>
      <p:pic>
        <p:nvPicPr>
          <p:cNvPr id="7" name="Picture 6">
            <a:extLst>
              <a:ext uri="{FF2B5EF4-FFF2-40B4-BE49-F238E27FC236}">
                <a16:creationId xmlns:a16="http://schemas.microsoft.com/office/drawing/2014/main" id="{AD92EA5F-D31D-04EC-FD6B-6D3F9074BCC0}"/>
              </a:ext>
            </a:extLst>
          </p:cNvPr>
          <p:cNvPicPr>
            <a:picLocks noChangeAspect="1"/>
          </p:cNvPicPr>
          <p:nvPr/>
        </p:nvPicPr>
        <p:blipFill>
          <a:blip r:embed="rId2"/>
          <a:stretch>
            <a:fillRect/>
          </a:stretch>
        </p:blipFill>
        <p:spPr>
          <a:xfrm>
            <a:off x="7422849" y="2995966"/>
            <a:ext cx="2079740" cy="2079740"/>
          </a:xfrm>
          <a:prstGeom prst="rect">
            <a:avLst/>
          </a:prstGeom>
        </p:spPr>
      </p:pic>
      <p:pic>
        <p:nvPicPr>
          <p:cNvPr id="8" name="Picture Placeholder 7">
            <a:extLst>
              <a:ext uri="{FF2B5EF4-FFF2-40B4-BE49-F238E27FC236}">
                <a16:creationId xmlns:a16="http://schemas.microsoft.com/office/drawing/2014/main" id="{E7F69D36-1583-767E-FCAD-79F29B682683}"/>
              </a:ext>
            </a:extLst>
          </p:cNvPr>
          <p:cNvPicPr>
            <a:picLocks noChangeAspect="1"/>
          </p:cNvPicPr>
          <p:nvPr/>
        </p:nvPicPr>
        <p:blipFill>
          <a:blip r:embed="rId3"/>
          <a:srcRect t="6864" b="6864"/>
          <a:stretch>
            <a:fillRect/>
          </a:stretch>
        </p:blipFill>
        <p:spPr>
          <a:xfrm>
            <a:off x="8261562" y="679599"/>
            <a:ext cx="1800808" cy="207093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2469072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5AEFA-8D8F-018E-F6DC-8899C9EB8842}"/>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30267B-A84C-ADC6-0232-09423763E00E}"/>
              </a:ext>
            </a:extLst>
          </p:cNvPr>
          <p:cNvSpPr>
            <a:spLocks noGrp="1"/>
          </p:cNvSpPr>
          <p:nvPr>
            <p:ph type="sldNum" sz="quarter" idx="29"/>
          </p:nvPr>
        </p:nvSpPr>
        <p:spPr/>
        <p:txBody>
          <a:bodyPr/>
          <a:lstStyle/>
          <a:p>
            <a:fld id="{47FEACEE-25B4-4A2D-B147-27296E36371D}" type="slidenum">
              <a:rPr lang="en-US" altLang="zh-CN" smtClean="0"/>
              <a:pPr/>
              <a:t>21</a:t>
            </a:fld>
            <a:endParaRPr lang="en-US" altLang="zh-CN" dirty="0"/>
          </a:p>
        </p:txBody>
      </p:sp>
      <p:sp>
        <p:nvSpPr>
          <p:cNvPr id="6" name="Title 5">
            <a:extLst>
              <a:ext uri="{FF2B5EF4-FFF2-40B4-BE49-F238E27FC236}">
                <a16:creationId xmlns:a16="http://schemas.microsoft.com/office/drawing/2014/main" id="{99A8313C-3987-DDA7-BA19-D5A565E4D77A}"/>
              </a:ext>
            </a:extLst>
          </p:cNvPr>
          <p:cNvSpPr>
            <a:spLocks noGrp="1"/>
          </p:cNvSpPr>
          <p:nvPr>
            <p:ph type="title"/>
          </p:nvPr>
        </p:nvSpPr>
        <p:spPr>
          <a:xfrm>
            <a:off x="403950" y="210830"/>
            <a:ext cx="4966448" cy="694605"/>
          </a:xfrm>
        </p:spPr>
        <p:txBody>
          <a:bodyPr/>
          <a:lstStyle/>
          <a:p>
            <a:r>
              <a:rPr lang="en-US" sz="2000" dirty="0">
                <a:latin typeface="Posterama Text Black (Headings)"/>
              </a:rPr>
              <a:t>5</a:t>
            </a:r>
            <a:r>
              <a:rPr lang="en-US" sz="2000" dirty="0" smtClean="0">
                <a:latin typeface="Posterama Text Black (Headings)"/>
              </a:rPr>
              <a:t>. </a:t>
            </a:r>
            <a:r>
              <a:rPr lang="en-US" sz="2000" dirty="0">
                <a:latin typeface="Posterama Text Black (Headings)"/>
              </a:rPr>
              <a:t>KẾT LUẬN VÀ PHÁT TRIỂN</a:t>
            </a:r>
          </a:p>
        </p:txBody>
      </p:sp>
      <p:sp>
        <p:nvSpPr>
          <p:cNvPr id="10" name="Footer Placeholder 3">
            <a:extLst>
              <a:ext uri="{FF2B5EF4-FFF2-40B4-BE49-F238E27FC236}">
                <a16:creationId xmlns:a16="http://schemas.microsoft.com/office/drawing/2014/main" id="{99F34351-C0D5-6467-B226-B6BE8C9E2B00}"/>
              </a:ext>
            </a:extLst>
          </p:cNvPr>
          <p:cNvSpPr txBox="1">
            <a:spLocks/>
          </p:cNvSpPr>
          <p:nvPr/>
        </p:nvSpPr>
        <p:spPr>
          <a:xfrm>
            <a:off x="484632" y="6217920"/>
            <a:ext cx="3074356"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a:latin typeface="Roboto" panose="02000000000000000000" pitchFamily="2" charset="0"/>
                <a:ea typeface="Roboto" panose="02000000000000000000" pitchFamily="2" charset="0"/>
              </a:rPr>
              <a:t>XÂY DỰNG WEBSITE BÁN PC</a:t>
            </a:r>
            <a:endParaRPr lang="vi-VN" sz="1000" dirty="0">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75EE4696-56DA-4236-A69E-051DE7FE6387}"/>
              </a:ext>
            </a:extLst>
          </p:cNvPr>
          <p:cNvSpPr txBox="1"/>
          <p:nvPr/>
        </p:nvSpPr>
        <p:spPr>
          <a:xfrm>
            <a:off x="484632" y="1890208"/>
            <a:ext cx="5463630" cy="1969770"/>
          </a:xfrm>
          <a:prstGeom prst="rect">
            <a:avLst/>
          </a:prstGeom>
          <a:noFill/>
        </p:spPr>
        <p:txBody>
          <a:bodyPr wrap="square">
            <a:spAutoFit/>
          </a:bodyPr>
          <a:lstStyle/>
          <a:p>
            <a:pPr>
              <a:lnSpc>
                <a:spcPct val="150000"/>
              </a:lnSpc>
            </a:pPr>
            <a:r>
              <a:rPr lang="en-US" sz="1600" b="1" dirty="0">
                <a:latin typeface="Roboto" panose="02000000000000000000" pitchFamily="2" charset="0"/>
                <a:ea typeface="Roboto" panose="02000000000000000000" pitchFamily="2" charset="0"/>
              </a:rPr>
              <a:t>5</a:t>
            </a:r>
            <a:r>
              <a:rPr lang="vi-VN" sz="1600" b="1" dirty="0" smtClean="0">
                <a:latin typeface="Roboto" panose="02000000000000000000" pitchFamily="2" charset="0"/>
                <a:ea typeface="Roboto" panose="02000000000000000000" pitchFamily="2" charset="0"/>
              </a:rPr>
              <a:t>.2</a:t>
            </a:r>
            <a:r>
              <a:rPr lang="vi-VN" sz="1600" b="1" dirty="0">
                <a:latin typeface="Roboto" panose="02000000000000000000" pitchFamily="2" charset="0"/>
                <a:ea typeface="Roboto" panose="02000000000000000000" pitchFamily="2" charset="0"/>
              </a:rPr>
              <a:t>. </a:t>
            </a:r>
            <a:r>
              <a:rPr lang="vi-VN" sz="1600" b="1" dirty="0" smtClean="0">
                <a:latin typeface="Roboto" panose="02000000000000000000" pitchFamily="2" charset="0"/>
                <a:ea typeface="Roboto" panose="02000000000000000000" pitchFamily="2" charset="0"/>
              </a:rPr>
              <a:t> </a:t>
            </a:r>
            <a:r>
              <a:rPr lang="vi-VN" sz="1600" b="1" dirty="0">
                <a:latin typeface="Roboto" panose="02000000000000000000" pitchFamily="2" charset="0"/>
                <a:ea typeface="Roboto" panose="02000000000000000000" pitchFamily="2" charset="0"/>
              </a:rPr>
              <a:t>nhược điểm</a:t>
            </a:r>
          </a:p>
          <a:p>
            <a:pPr algn="just"/>
            <a:r>
              <a:rPr lang="en-US" sz="1400" dirty="0" err="1">
                <a:latin typeface="Roboto" panose="02000000000000000000"/>
              </a:rPr>
              <a:t>Trong</a:t>
            </a:r>
            <a:r>
              <a:rPr lang="en-US" sz="1400" dirty="0">
                <a:latin typeface="Roboto" panose="02000000000000000000"/>
              </a:rPr>
              <a:t> </a:t>
            </a:r>
            <a:r>
              <a:rPr lang="en-US" sz="1400" dirty="0" err="1">
                <a:latin typeface="Roboto" panose="02000000000000000000"/>
              </a:rPr>
              <a:t>thời</a:t>
            </a:r>
            <a:r>
              <a:rPr lang="en-US" sz="1400" dirty="0">
                <a:latin typeface="Roboto" panose="02000000000000000000"/>
              </a:rPr>
              <a:t> </a:t>
            </a:r>
            <a:r>
              <a:rPr lang="en-US" sz="1400" dirty="0" err="1">
                <a:latin typeface="Roboto" panose="02000000000000000000"/>
              </a:rPr>
              <a:t>gian</a:t>
            </a:r>
            <a:r>
              <a:rPr lang="en-US" sz="1400" dirty="0">
                <a:latin typeface="Roboto" panose="02000000000000000000"/>
              </a:rPr>
              <a:t> </a:t>
            </a:r>
            <a:r>
              <a:rPr lang="en-US" sz="1400" dirty="0" err="1">
                <a:latin typeface="Roboto" panose="02000000000000000000"/>
              </a:rPr>
              <a:t>phát</a:t>
            </a:r>
            <a:r>
              <a:rPr lang="en-US" sz="1400" dirty="0">
                <a:latin typeface="Roboto" panose="02000000000000000000"/>
              </a:rPr>
              <a:t> </a:t>
            </a:r>
            <a:r>
              <a:rPr lang="en-US" sz="1400" dirty="0" err="1">
                <a:latin typeface="Roboto" panose="02000000000000000000"/>
              </a:rPr>
              <a:t>triển</a:t>
            </a:r>
            <a:r>
              <a:rPr lang="en-US" sz="1400" dirty="0">
                <a:latin typeface="Roboto" panose="02000000000000000000"/>
              </a:rPr>
              <a:t>, </a:t>
            </a:r>
            <a:r>
              <a:rPr lang="en-US" sz="1400" dirty="0" err="1">
                <a:latin typeface="Roboto" panose="02000000000000000000"/>
              </a:rPr>
              <a:t>dự</a:t>
            </a:r>
            <a:r>
              <a:rPr lang="en-US" sz="1400" dirty="0">
                <a:latin typeface="Roboto" panose="02000000000000000000"/>
              </a:rPr>
              <a:t> </a:t>
            </a:r>
            <a:r>
              <a:rPr lang="en-US" sz="1400" dirty="0" err="1">
                <a:latin typeface="Roboto" panose="02000000000000000000"/>
              </a:rPr>
              <a:t>án</a:t>
            </a:r>
            <a:r>
              <a:rPr lang="en-US" sz="1400" dirty="0">
                <a:latin typeface="Roboto" panose="02000000000000000000"/>
              </a:rPr>
              <a:t> </a:t>
            </a:r>
            <a:r>
              <a:rPr lang="en-US" sz="1400" dirty="0" err="1">
                <a:latin typeface="Roboto" panose="02000000000000000000"/>
              </a:rPr>
              <a:t>cũng</a:t>
            </a:r>
            <a:r>
              <a:rPr lang="en-US" sz="1400" dirty="0">
                <a:latin typeface="Roboto" panose="02000000000000000000"/>
              </a:rPr>
              <a:t> </a:t>
            </a:r>
            <a:r>
              <a:rPr lang="en-US" sz="1400" dirty="0" err="1">
                <a:latin typeface="Roboto" panose="02000000000000000000"/>
              </a:rPr>
              <a:t>phát</a:t>
            </a:r>
            <a:r>
              <a:rPr lang="en-US" sz="1400" dirty="0">
                <a:latin typeface="Roboto" panose="02000000000000000000"/>
              </a:rPr>
              <a:t> </a:t>
            </a:r>
            <a:r>
              <a:rPr lang="en-US" sz="1400" dirty="0" err="1">
                <a:latin typeface="Roboto" panose="02000000000000000000"/>
              </a:rPr>
              <a:t>sinh</a:t>
            </a:r>
            <a:r>
              <a:rPr lang="en-US" sz="1400" dirty="0">
                <a:latin typeface="Roboto" panose="02000000000000000000"/>
              </a:rPr>
              <a:t> </a:t>
            </a:r>
            <a:r>
              <a:rPr lang="en-US" sz="1400" dirty="0" err="1">
                <a:latin typeface="Roboto" panose="02000000000000000000"/>
              </a:rPr>
              <a:t>một</a:t>
            </a:r>
            <a:r>
              <a:rPr lang="en-US" sz="1400" dirty="0">
                <a:latin typeface="Roboto" panose="02000000000000000000"/>
              </a:rPr>
              <a:t> </a:t>
            </a:r>
            <a:r>
              <a:rPr lang="en-US" sz="1400" dirty="0" err="1">
                <a:latin typeface="Roboto" panose="02000000000000000000"/>
              </a:rPr>
              <a:t>vài</a:t>
            </a:r>
            <a:r>
              <a:rPr lang="en-US" sz="1400" dirty="0">
                <a:latin typeface="Roboto" panose="02000000000000000000"/>
              </a:rPr>
              <a:t> </a:t>
            </a:r>
            <a:r>
              <a:rPr lang="en-US" sz="1400" dirty="0" err="1">
                <a:latin typeface="Roboto" panose="02000000000000000000"/>
              </a:rPr>
              <a:t>hạn</a:t>
            </a:r>
            <a:r>
              <a:rPr lang="en-US" sz="1400" dirty="0">
                <a:latin typeface="Roboto" panose="02000000000000000000"/>
              </a:rPr>
              <a:t> </a:t>
            </a:r>
            <a:r>
              <a:rPr lang="en-US" sz="1400" dirty="0" err="1">
                <a:latin typeface="Roboto" panose="02000000000000000000"/>
              </a:rPr>
              <a:t>chế</a:t>
            </a:r>
            <a:r>
              <a:rPr lang="en-US" sz="1400" dirty="0">
                <a:latin typeface="Roboto" panose="02000000000000000000"/>
              </a:rPr>
              <a:t> </a:t>
            </a:r>
            <a:r>
              <a:rPr lang="en-US" sz="1400" dirty="0" err="1">
                <a:latin typeface="Roboto" panose="02000000000000000000"/>
              </a:rPr>
              <a:t>như</a:t>
            </a:r>
            <a:r>
              <a:rPr lang="en-US" sz="1400" dirty="0">
                <a:latin typeface="Roboto" panose="02000000000000000000"/>
              </a:rPr>
              <a:t> </a:t>
            </a:r>
            <a:r>
              <a:rPr lang="en-US" sz="1400" dirty="0" err="1">
                <a:latin typeface="Roboto" panose="02000000000000000000"/>
              </a:rPr>
              <a:t>sau</a:t>
            </a:r>
            <a:r>
              <a:rPr lang="en-US" sz="1400" dirty="0">
                <a:latin typeface="Roboto" panose="02000000000000000000"/>
              </a:rPr>
              <a:t>:</a:t>
            </a:r>
          </a:p>
          <a:p>
            <a:pPr marL="742950" lvl="1" indent="-285750" algn="just">
              <a:buFont typeface="Arial" panose="020B0604020202020204" pitchFamily="34" charset="0"/>
              <a:buChar char="•"/>
            </a:pPr>
            <a:r>
              <a:rPr lang="en-US" sz="1400" dirty="0" err="1">
                <a:latin typeface="Roboto" panose="02000000000000000000"/>
              </a:rPr>
              <a:t>Các</a:t>
            </a:r>
            <a:r>
              <a:rPr lang="en-US" sz="1400" dirty="0">
                <a:latin typeface="Roboto" panose="02000000000000000000"/>
              </a:rPr>
              <a:t> </a:t>
            </a:r>
            <a:r>
              <a:rPr lang="en-US" sz="1400" dirty="0" err="1">
                <a:latin typeface="Roboto" panose="02000000000000000000"/>
              </a:rPr>
              <a:t>chức</a:t>
            </a:r>
            <a:r>
              <a:rPr lang="en-US" sz="1400" dirty="0">
                <a:latin typeface="Roboto" panose="02000000000000000000"/>
              </a:rPr>
              <a:t> </a:t>
            </a:r>
            <a:r>
              <a:rPr lang="en-US" sz="1400" dirty="0" err="1">
                <a:latin typeface="Roboto" panose="02000000000000000000"/>
              </a:rPr>
              <a:t>năng</a:t>
            </a:r>
            <a:r>
              <a:rPr lang="en-US" sz="1400" dirty="0">
                <a:latin typeface="Roboto" panose="02000000000000000000"/>
              </a:rPr>
              <a:t> </a:t>
            </a:r>
            <a:r>
              <a:rPr lang="en-US" sz="1400" dirty="0" err="1">
                <a:latin typeface="Roboto" panose="02000000000000000000"/>
              </a:rPr>
              <a:t>còn</a:t>
            </a:r>
            <a:r>
              <a:rPr lang="en-US" sz="1400" dirty="0">
                <a:latin typeface="Roboto" panose="02000000000000000000"/>
              </a:rPr>
              <a:t> </a:t>
            </a:r>
            <a:r>
              <a:rPr lang="en-US" sz="1400" dirty="0" err="1">
                <a:latin typeface="Roboto" panose="02000000000000000000"/>
              </a:rPr>
              <a:t>khá</a:t>
            </a:r>
            <a:r>
              <a:rPr lang="en-US" sz="1400" dirty="0">
                <a:latin typeface="Roboto" panose="02000000000000000000"/>
              </a:rPr>
              <a:t> </a:t>
            </a:r>
            <a:r>
              <a:rPr lang="en-US" sz="1400" dirty="0" err="1">
                <a:latin typeface="Roboto" panose="02000000000000000000"/>
              </a:rPr>
              <a:t>phức</a:t>
            </a:r>
            <a:r>
              <a:rPr lang="en-US" sz="1400" dirty="0">
                <a:latin typeface="Roboto" panose="02000000000000000000"/>
              </a:rPr>
              <a:t> </a:t>
            </a:r>
            <a:r>
              <a:rPr lang="en-US" sz="1400" dirty="0" err="1">
                <a:latin typeface="Roboto" panose="02000000000000000000"/>
              </a:rPr>
              <a:t>tạp</a:t>
            </a:r>
            <a:r>
              <a:rPr lang="en-US" sz="1400" dirty="0">
                <a:latin typeface="Roboto" panose="02000000000000000000"/>
              </a:rPr>
              <a:t> </a:t>
            </a:r>
            <a:r>
              <a:rPr lang="en-US" sz="1400" dirty="0" err="1">
                <a:latin typeface="Roboto" panose="02000000000000000000"/>
              </a:rPr>
              <a:t>dẫn</a:t>
            </a:r>
            <a:r>
              <a:rPr lang="en-US" sz="1400" dirty="0">
                <a:latin typeface="Roboto" panose="02000000000000000000"/>
              </a:rPr>
              <a:t> </a:t>
            </a:r>
            <a:r>
              <a:rPr lang="en-US" sz="1400" dirty="0" err="1">
                <a:latin typeface="Roboto" panose="02000000000000000000"/>
              </a:rPr>
              <a:t>đến</a:t>
            </a:r>
            <a:r>
              <a:rPr lang="en-US" sz="1400" dirty="0">
                <a:latin typeface="Roboto" panose="02000000000000000000"/>
              </a:rPr>
              <a:t> </a:t>
            </a:r>
            <a:r>
              <a:rPr lang="en-US" sz="1400" dirty="0" err="1">
                <a:latin typeface="Roboto" panose="02000000000000000000"/>
              </a:rPr>
              <a:t>khó</a:t>
            </a:r>
            <a:r>
              <a:rPr lang="en-US" sz="1400" dirty="0">
                <a:latin typeface="Roboto" panose="02000000000000000000"/>
              </a:rPr>
              <a:t> </a:t>
            </a:r>
            <a:r>
              <a:rPr lang="en-US" sz="1400" dirty="0" err="1">
                <a:latin typeface="Roboto" panose="02000000000000000000"/>
              </a:rPr>
              <a:t>sử</a:t>
            </a:r>
            <a:r>
              <a:rPr lang="en-US" sz="1400" dirty="0">
                <a:latin typeface="Roboto" panose="02000000000000000000"/>
              </a:rPr>
              <a:t> </a:t>
            </a:r>
            <a:r>
              <a:rPr lang="en-US" sz="1400" dirty="0" err="1">
                <a:latin typeface="Roboto" panose="02000000000000000000"/>
              </a:rPr>
              <a:t>dụng</a:t>
            </a:r>
            <a:r>
              <a:rPr lang="en-US" sz="1400" dirty="0">
                <a:latin typeface="Roboto" panose="02000000000000000000"/>
              </a:rPr>
              <a:t> </a:t>
            </a:r>
            <a:r>
              <a:rPr lang="en-US" sz="1400" dirty="0" err="1">
                <a:latin typeface="Roboto" panose="02000000000000000000"/>
              </a:rPr>
              <a:t>cho</a:t>
            </a:r>
            <a:r>
              <a:rPr lang="en-US" sz="1400" dirty="0">
                <a:latin typeface="Roboto" panose="02000000000000000000"/>
              </a:rPr>
              <a:t> </a:t>
            </a:r>
            <a:r>
              <a:rPr lang="en-US" sz="1400" dirty="0" err="1">
                <a:latin typeface="Roboto" panose="02000000000000000000"/>
              </a:rPr>
              <a:t>người</a:t>
            </a:r>
            <a:r>
              <a:rPr lang="en-US" sz="1400" dirty="0">
                <a:latin typeface="Roboto" panose="02000000000000000000"/>
              </a:rPr>
              <a:t> </a:t>
            </a:r>
            <a:r>
              <a:rPr lang="en-US" sz="1400" dirty="0" err="1">
                <a:latin typeface="Roboto" panose="02000000000000000000"/>
              </a:rPr>
              <a:t>mới</a:t>
            </a:r>
            <a:r>
              <a:rPr lang="en-US" sz="1400" dirty="0">
                <a:latin typeface="Roboto" panose="02000000000000000000"/>
              </a:rPr>
              <a:t>, </a:t>
            </a:r>
            <a:r>
              <a:rPr lang="en-US" sz="1400" dirty="0" err="1">
                <a:latin typeface="Roboto" panose="02000000000000000000"/>
              </a:rPr>
              <a:t>tốn</a:t>
            </a:r>
            <a:r>
              <a:rPr lang="en-US" sz="1400" dirty="0">
                <a:latin typeface="Roboto" panose="02000000000000000000"/>
              </a:rPr>
              <a:t> </a:t>
            </a:r>
            <a:r>
              <a:rPr lang="en-US" sz="1400" dirty="0" err="1">
                <a:latin typeface="Roboto" panose="02000000000000000000"/>
              </a:rPr>
              <a:t>thời</a:t>
            </a:r>
            <a:r>
              <a:rPr lang="en-US" sz="1400" dirty="0">
                <a:latin typeface="Roboto" panose="02000000000000000000"/>
              </a:rPr>
              <a:t> </a:t>
            </a:r>
            <a:r>
              <a:rPr lang="en-US" sz="1400" dirty="0" err="1">
                <a:latin typeface="Roboto" panose="02000000000000000000"/>
              </a:rPr>
              <a:t>gian</a:t>
            </a:r>
            <a:r>
              <a:rPr lang="en-US" sz="1400" dirty="0">
                <a:latin typeface="Roboto" panose="02000000000000000000"/>
              </a:rPr>
              <a:t> </a:t>
            </a:r>
            <a:r>
              <a:rPr lang="en-US" sz="1400" dirty="0" err="1">
                <a:latin typeface="Roboto" panose="02000000000000000000"/>
              </a:rPr>
              <a:t>để</a:t>
            </a:r>
            <a:r>
              <a:rPr lang="en-US" sz="1400" dirty="0">
                <a:latin typeface="Roboto" panose="02000000000000000000"/>
              </a:rPr>
              <a:t> </a:t>
            </a:r>
            <a:r>
              <a:rPr lang="en-US" sz="1400" dirty="0" err="1">
                <a:latin typeface="Roboto" panose="02000000000000000000"/>
              </a:rPr>
              <a:t>làm</a:t>
            </a:r>
            <a:r>
              <a:rPr lang="en-US" sz="1400" dirty="0">
                <a:latin typeface="Roboto" panose="02000000000000000000"/>
              </a:rPr>
              <a:t> </a:t>
            </a:r>
            <a:r>
              <a:rPr lang="en-US" sz="1400" dirty="0" err="1">
                <a:latin typeface="Roboto" panose="02000000000000000000"/>
              </a:rPr>
              <a:t>quen</a:t>
            </a:r>
            <a:r>
              <a:rPr lang="en-US" sz="1400" dirty="0">
                <a:latin typeface="Roboto" panose="02000000000000000000"/>
              </a:rPr>
              <a:t>.</a:t>
            </a:r>
          </a:p>
          <a:p>
            <a:pPr marL="742950" lvl="1" indent="-285750" algn="just">
              <a:buFont typeface="Arial" panose="020B0604020202020204" pitchFamily="34" charset="0"/>
              <a:buChar char="•"/>
            </a:pPr>
            <a:r>
              <a:rPr lang="en-US" sz="1400" dirty="0" err="1">
                <a:latin typeface="Roboto" panose="02000000000000000000"/>
              </a:rPr>
              <a:t>Hiện</a:t>
            </a:r>
            <a:r>
              <a:rPr lang="en-US" sz="1400" dirty="0">
                <a:latin typeface="Roboto" panose="02000000000000000000"/>
              </a:rPr>
              <a:t> </a:t>
            </a:r>
            <a:r>
              <a:rPr lang="en-US" sz="1400" dirty="0" err="1">
                <a:latin typeface="Roboto" panose="02000000000000000000"/>
              </a:rPr>
              <a:t>tại</a:t>
            </a:r>
            <a:r>
              <a:rPr lang="en-US" sz="1400" dirty="0">
                <a:latin typeface="Roboto" panose="02000000000000000000"/>
              </a:rPr>
              <a:t> </a:t>
            </a:r>
            <a:r>
              <a:rPr lang="en-US" sz="1400" dirty="0" err="1">
                <a:latin typeface="Roboto" panose="02000000000000000000"/>
              </a:rPr>
              <a:t>chỉ</a:t>
            </a:r>
            <a:r>
              <a:rPr lang="en-US" sz="1400" dirty="0">
                <a:latin typeface="Roboto" panose="02000000000000000000"/>
              </a:rPr>
              <a:t> </a:t>
            </a:r>
            <a:r>
              <a:rPr lang="en-US" sz="1400" dirty="0" err="1">
                <a:latin typeface="Roboto" panose="02000000000000000000"/>
              </a:rPr>
              <a:t>áp</a:t>
            </a:r>
            <a:r>
              <a:rPr lang="en-US" sz="1400" dirty="0">
                <a:latin typeface="Roboto" panose="02000000000000000000"/>
              </a:rPr>
              <a:t> </a:t>
            </a:r>
            <a:r>
              <a:rPr lang="en-US" sz="1400" dirty="0" err="1">
                <a:latin typeface="Roboto" panose="02000000000000000000"/>
              </a:rPr>
              <a:t>dụng</a:t>
            </a:r>
            <a:r>
              <a:rPr lang="en-US" sz="1400" dirty="0">
                <a:latin typeface="Roboto" panose="02000000000000000000"/>
              </a:rPr>
              <a:t> </a:t>
            </a:r>
            <a:r>
              <a:rPr lang="en-US" sz="1400" dirty="0" err="1">
                <a:latin typeface="Roboto" panose="02000000000000000000"/>
              </a:rPr>
              <a:t>được</a:t>
            </a:r>
            <a:r>
              <a:rPr lang="en-US" sz="1400" dirty="0">
                <a:latin typeface="Roboto" panose="02000000000000000000"/>
              </a:rPr>
              <a:t> </a:t>
            </a:r>
            <a:r>
              <a:rPr lang="en-US" sz="1400" dirty="0" err="1">
                <a:latin typeface="Roboto" panose="02000000000000000000"/>
              </a:rPr>
              <a:t>cho</a:t>
            </a:r>
            <a:r>
              <a:rPr lang="en-US" sz="1400" dirty="0">
                <a:latin typeface="Roboto" panose="02000000000000000000"/>
              </a:rPr>
              <a:t> </a:t>
            </a:r>
            <a:r>
              <a:rPr lang="en-US" sz="1400" dirty="0" err="1">
                <a:latin typeface="Roboto" panose="02000000000000000000"/>
              </a:rPr>
              <a:t>một</a:t>
            </a:r>
            <a:r>
              <a:rPr lang="en-US" sz="1400" dirty="0">
                <a:latin typeface="Roboto" panose="02000000000000000000"/>
              </a:rPr>
              <a:t> </a:t>
            </a:r>
            <a:r>
              <a:rPr lang="en-US" sz="1400" dirty="0" err="1">
                <a:latin typeface="Roboto" panose="02000000000000000000"/>
              </a:rPr>
              <a:t>khoa</a:t>
            </a:r>
            <a:r>
              <a:rPr lang="en-US" sz="1400" dirty="0">
                <a:latin typeface="Roboto" panose="02000000000000000000"/>
              </a:rPr>
              <a:t>, </a:t>
            </a:r>
            <a:r>
              <a:rPr lang="en-US" sz="1400" dirty="0" err="1">
                <a:latin typeface="Roboto" panose="02000000000000000000"/>
              </a:rPr>
              <a:t>chưa</a:t>
            </a:r>
            <a:r>
              <a:rPr lang="en-US" sz="1400" dirty="0">
                <a:latin typeface="Roboto" panose="02000000000000000000"/>
              </a:rPr>
              <a:t> </a:t>
            </a:r>
            <a:r>
              <a:rPr lang="en-US" sz="1400" dirty="0" err="1">
                <a:latin typeface="Roboto" panose="02000000000000000000"/>
              </a:rPr>
              <a:t>thể</a:t>
            </a:r>
            <a:r>
              <a:rPr lang="en-US" sz="1400" dirty="0">
                <a:latin typeface="Roboto" panose="02000000000000000000"/>
              </a:rPr>
              <a:t> </a:t>
            </a:r>
            <a:r>
              <a:rPr lang="en-US" sz="1400" dirty="0" err="1">
                <a:latin typeface="Roboto" panose="02000000000000000000"/>
              </a:rPr>
              <a:t>áp</a:t>
            </a:r>
            <a:r>
              <a:rPr lang="en-US" sz="1400" dirty="0">
                <a:latin typeface="Roboto" panose="02000000000000000000"/>
              </a:rPr>
              <a:t> </a:t>
            </a:r>
            <a:r>
              <a:rPr lang="en-US" sz="1400" dirty="0" err="1">
                <a:latin typeface="Roboto" panose="02000000000000000000"/>
              </a:rPr>
              <a:t>dụng</a:t>
            </a:r>
            <a:r>
              <a:rPr lang="en-US" sz="1400" dirty="0">
                <a:latin typeface="Roboto" panose="02000000000000000000"/>
              </a:rPr>
              <a:t> </a:t>
            </a:r>
            <a:r>
              <a:rPr lang="en-US" sz="1400" dirty="0" err="1">
                <a:latin typeface="Roboto" panose="02000000000000000000"/>
              </a:rPr>
              <a:t>hệ</a:t>
            </a:r>
            <a:r>
              <a:rPr lang="en-US" sz="1400" dirty="0">
                <a:latin typeface="Roboto" panose="02000000000000000000"/>
              </a:rPr>
              <a:t> </a:t>
            </a:r>
            <a:r>
              <a:rPr lang="en-US" sz="1400" dirty="0" err="1">
                <a:latin typeface="Roboto" panose="02000000000000000000"/>
              </a:rPr>
              <a:t>thống</a:t>
            </a:r>
            <a:r>
              <a:rPr lang="en-US" sz="1400" dirty="0">
                <a:latin typeface="Roboto" panose="02000000000000000000"/>
              </a:rPr>
              <a:t> </a:t>
            </a:r>
            <a:r>
              <a:rPr lang="en-US" sz="1400" dirty="0" err="1">
                <a:latin typeface="Roboto" panose="02000000000000000000"/>
              </a:rPr>
              <a:t>cho</a:t>
            </a:r>
            <a:r>
              <a:rPr lang="en-US" sz="1400" dirty="0">
                <a:latin typeface="Roboto" panose="02000000000000000000"/>
              </a:rPr>
              <a:t> </a:t>
            </a:r>
            <a:r>
              <a:rPr lang="en-US" sz="1400" dirty="0" err="1">
                <a:latin typeface="Roboto" panose="02000000000000000000"/>
              </a:rPr>
              <a:t>toàn</a:t>
            </a:r>
            <a:r>
              <a:rPr lang="en-US" sz="1400" dirty="0">
                <a:latin typeface="Roboto" panose="02000000000000000000"/>
              </a:rPr>
              <a:t> </a:t>
            </a:r>
            <a:r>
              <a:rPr lang="en-US" sz="1400" dirty="0" err="1">
                <a:latin typeface="Roboto" panose="02000000000000000000"/>
              </a:rPr>
              <a:t>trường</a:t>
            </a:r>
            <a:r>
              <a:rPr lang="en-US" sz="1400" dirty="0">
                <a:latin typeface="Roboto" panose="02000000000000000000"/>
              </a:rPr>
              <a:t>.</a:t>
            </a:r>
          </a:p>
        </p:txBody>
      </p:sp>
      <p:pic>
        <p:nvPicPr>
          <p:cNvPr id="16" name="Picture 15">
            <a:extLst>
              <a:ext uri="{FF2B5EF4-FFF2-40B4-BE49-F238E27FC236}">
                <a16:creationId xmlns:a16="http://schemas.microsoft.com/office/drawing/2014/main" id="{9EA6A796-6007-AF62-8ABA-17941F9D9111}"/>
              </a:ext>
            </a:extLst>
          </p:cNvPr>
          <p:cNvPicPr>
            <a:picLocks noChangeAspect="1"/>
          </p:cNvPicPr>
          <p:nvPr/>
        </p:nvPicPr>
        <p:blipFill>
          <a:blip r:embed="rId2"/>
          <a:stretch>
            <a:fillRect/>
          </a:stretch>
        </p:blipFill>
        <p:spPr>
          <a:xfrm>
            <a:off x="6785743" y="1418413"/>
            <a:ext cx="2677048" cy="2677048"/>
          </a:xfrm>
          <a:prstGeom prst="rect">
            <a:avLst/>
          </a:prstGeom>
        </p:spPr>
      </p:pic>
    </p:spTree>
    <p:extLst>
      <p:ext uri="{BB962C8B-B14F-4D97-AF65-F5344CB8AC3E}">
        <p14:creationId xmlns:p14="http://schemas.microsoft.com/office/powerpoint/2010/main" val="3568739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AA223-460E-9118-C4F6-9A6D91D160EE}"/>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9D10549-9F14-9041-9D58-B278F3FB1E56}"/>
              </a:ext>
            </a:extLst>
          </p:cNvPr>
          <p:cNvSpPr>
            <a:spLocks noGrp="1"/>
          </p:cNvSpPr>
          <p:nvPr>
            <p:ph type="sldNum" sz="quarter" idx="29"/>
          </p:nvPr>
        </p:nvSpPr>
        <p:spPr/>
        <p:txBody>
          <a:bodyPr/>
          <a:lstStyle/>
          <a:p>
            <a:fld id="{47FEACEE-25B4-4A2D-B147-27296E36371D}" type="slidenum">
              <a:rPr lang="en-US" altLang="zh-CN" smtClean="0"/>
              <a:pPr/>
              <a:t>22</a:t>
            </a:fld>
            <a:endParaRPr lang="en-US" altLang="zh-CN" dirty="0"/>
          </a:p>
        </p:txBody>
      </p:sp>
      <p:sp>
        <p:nvSpPr>
          <p:cNvPr id="6" name="Title 5">
            <a:extLst>
              <a:ext uri="{FF2B5EF4-FFF2-40B4-BE49-F238E27FC236}">
                <a16:creationId xmlns:a16="http://schemas.microsoft.com/office/drawing/2014/main" id="{9296A254-8E54-04B9-7301-95F348470923}"/>
              </a:ext>
            </a:extLst>
          </p:cNvPr>
          <p:cNvSpPr>
            <a:spLocks noGrp="1"/>
          </p:cNvSpPr>
          <p:nvPr>
            <p:ph type="title"/>
          </p:nvPr>
        </p:nvSpPr>
        <p:spPr>
          <a:xfrm>
            <a:off x="403950" y="210830"/>
            <a:ext cx="4966448" cy="694605"/>
          </a:xfrm>
        </p:spPr>
        <p:txBody>
          <a:bodyPr/>
          <a:lstStyle/>
          <a:p>
            <a:r>
              <a:rPr lang="en-US" sz="2000" dirty="0">
                <a:latin typeface="Posterama Text Black (Headings)"/>
              </a:rPr>
              <a:t>5</a:t>
            </a:r>
            <a:r>
              <a:rPr lang="en-US" sz="2000" dirty="0" smtClean="0">
                <a:latin typeface="Posterama Text Black (Headings)"/>
              </a:rPr>
              <a:t>. </a:t>
            </a:r>
            <a:r>
              <a:rPr lang="en-US" sz="2000" dirty="0">
                <a:latin typeface="Posterama Text Black (Headings)"/>
              </a:rPr>
              <a:t>KẾT LUẬN VÀ PHÁT TRIỂN</a:t>
            </a:r>
          </a:p>
        </p:txBody>
      </p:sp>
      <p:sp>
        <p:nvSpPr>
          <p:cNvPr id="10" name="Footer Placeholder 3">
            <a:extLst>
              <a:ext uri="{FF2B5EF4-FFF2-40B4-BE49-F238E27FC236}">
                <a16:creationId xmlns:a16="http://schemas.microsoft.com/office/drawing/2014/main" id="{E181727D-F950-0AB5-5E9B-252B5ECFE36F}"/>
              </a:ext>
            </a:extLst>
          </p:cNvPr>
          <p:cNvSpPr txBox="1">
            <a:spLocks/>
          </p:cNvSpPr>
          <p:nvPr/>
        </p:nvSpPr>
        <p:spPr>
          <a:xfrm>
            <a:off x="484632" y="6217920"/>
            <a:ext cx="3074356"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a:latin typeface="Roboto" panose="02000000000000000000" pitchFamily="2" charset="0"/>
                <a:ea typeface="Roboto" panose="02000000000000000000" pitchFamily="2" charset="0"/>
              </a:rPr>
              <a:t>XÂY DỰNG WEBSITE BÁN PC</a:t>
            </a:r>
            <a:endParaRPr lang="vi-VN" sz="1000" dirty="0">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F5F3B45E-1729-6812-E0C3-A713F20D1914}"/>
              </a:ext>
            </a:extLst>
          </p:cNvPr>
          <p:cNvSpPr txBox="1"/>
          <p:nvPr/>
        </p:nvSpPr>
        <p:spPr>
          <a:xfrm>
            <a:off x="403950" y="1362635"/>
            <a:ext cx="6096000" cy="3046988"/>
          </a:xfrm>
          <a:prstGeom prst="rect">
            <a:avLst/>
          </a:prstGeom>
          <a:noFill/>
        </p:spPr>
        <p:txBody>
          <a:bodyPr wrap="square">
            <a:spAutoFit/>
          </a:bodyPr>
          <a:lstStyle/>
          <a:p>
            <a:pPr algn="just">
              <a:lnSpc>
                <a:spcPct val="150000"/>
              </a:lnSpc>
            </a:pPr>
            <a:r>
              <a:rPr lang="en-US" sz="1600" b="1" dirty="0">
                <a:latin typeface="Roboto" panose="02000000000000000000"/>
                <a:ea typeface="Roboto" panose="02000000000000000000" pitchFamily="2" charset="0"/>
              </a:rPr>
              <a:t>5</a:t>
            </a:r>
            <a:r>
              <a:rPr lang="vi-VN" sz="1600" b="1" dirty="0" smtClean="0">
                <a:latin typeface="Roboto" panose="02000000000000000000" pitchFamily="2" charset="0"/>
                <a:ea typeface="Roboto" panose="02000000000000000000" pitchFamily="2" charset="0"/>
              </a:rPr>
              <a:t>.3</a:t>
            </a:r>
            <a:r>
              <a:rPr lang="vi-VN" sz="1600" b="1" dirty="0">
                <a:latin typeface="Roboto" panose="02000000000000000000" pitchFamily="2" charset="0"/>
                <a:ea typeface="Roboto" panose="02000000000000000000" pitchFamily="2" charset="0"/>
              </a:rPr>
              <a:t>. Hướng phát triển</a:t>
            </a:r>
          </a:p>
          <a:p>
            <a:pPr algn="just"/>
            <a:r>
              <a:rPr lang="en-US" sz="1400" b="1" dirty="0" err="1" smtClean="0">
                <a:latin typeface="Roboto" panose="02000000000000000000"/>
              </a:rPr>
              <a:t>Tích</a:t>
            </a:r>
            <a:r>
              <a:rPr lang="en-US" sz="1400" b="1" dirty="0" smtClean="0">
                <a:latin typeface="Roboto" panose="02000000000000000000"/>
              </a:rPr>
              <a:t> </a:t>
            </a:r>
            <a:r>
              <a:rPr lang="en-US" sz="1400" b="1" dirty="0" err="1" smtClean="0">
                <a:latin typeface="Roboto" panose="02000000000000000000"/>
              </a:rPr>
              <a:t>hợp</a:t>
            </a:r>
            <a:r>
              <a:rPr lang="en-US" sz="1400" b="1" dirty="0" smtClean="0">
                <a:latin typeface="Roboto" panose="02000000000000000000"/>
              </a:rPr>
              <a:t> </a:t>
            </a:r>
            <a:r>
              <a:rPr lang="en-US" sz="1400" b="1" dirty="0" err="1" smtClean="0">
                <a:latin typeface="Roboto" panose="02000000000000000000"/>
              </a:rPr>
              <a:t>thêm</a:t>
            </a:r>
            <a:r>
              <a:rPr lang="en-US" sz="1400" b="1" dirty="0" smtClean="0">
                <a:latin typeface="Roboto" panose="02000000000000000000"/>
              </a:rPr>
              <a:t> </a:t>
            </a:r>
            <a:r>
              <a:rPr lang="en-US" sz="1400" b="1" dirty="0" err="1" smtClean="0">
                <a:latin typeface="Roboto" panose="02000000000000000000"/>
              </a:rPr>
              <a:t>phân</a:t>
            </a:r>
            <a:r>
              <a:rPr lang="en-US" sz="1400" b="1" dirty="0" smtClean="0">
                <a:latin typeface="Roboto" panose="02000000000000000000"/>
              </a:rPr>
              <a:t> </a:t>
            </a:r>
            <a:r>
              <a:rPr lang="en-US" sz="1400" b="1" dirty="0" err="1" smtClean="0">
                <a:latin typeface="Roboto" panose="02000000000000000000"/>
              </a:rPr>
              <a:t>hệ</a:t>
            </a:r>
            <a:r>
              <a:rPr lang="vi-VN" sz="1400" b="1" dirty="0" smtClean="0"/>
              <a:t>:</a:t>
            </a:r>
            <a:endParaRPr lang="vi-VN" sz="1400" dirty="0"/>
          </a:p>
          <a:p>
            <a:pPr marL="742950" lvl="1" indent="-285750" algn="just">
              <a:buFont typeface="Arial" panose="020B0604020202020204" pitchFamily="34" charset="0"/>
              <a:buChar char="•"/>
            </a:pPr>
            <a:r>
              <a:rPr lang="vi-VN" sz="1400" b="1" dirty="0">
                <a:latin typeface="Roboto" panose="02000000000000000000"/>
              </a:rPr>
              <a:t>Quản lý giờ giảng lý thuyết, thực hành.</a:t>
            </a:r>
          </a:p>
          <a:p>
            <a:pPr marL="742950" lvl="1" indent="-285750" algn="just">
              <a:buFont typeface="Arial" panose="020B0604020202020204" pitchFamily="34" charset="0"/>
              <a:buChar char="•"/>
            </a:pPr>
            <a:r>
              <a:rPr lang="vi-VN" sz="1400" b="1" dirty="0">
                <a:latin typeface="Roboto" panose="02000000000000000000"/>
              </a:rPr>
              <a:t>Quản lý các hoạt động khác: hướng dẫn đồ án, luận văn.</a:t>
            </a:r>
          </a:p>
          <a:p>
            <a:pPr algn="just"/>
            <a:r>
              <a:rPr lang="en-US" sz="1400" b="1" dirty="0" err="1" smtClean="0">
                <a:latin typeface="Roboto" panose="02000000000000000000"/>
              </a:rPr>
              <a:t>Áp</a:t>
            </a:r>
            <a:r>
              <a:rPr lang="en-US" sz="1400" b="1" dirty="0" smtClean="0">
                <a:latin typeface="Roboto" panose="02000000000000000000"/>
              </a:rPr>
              <a:t> </a:t>
            </a:r>
            <a:r>
              <a:rPr lang="en-US" sz="1400" b="1" dirty="0" err="1" smtClean="0">
                <a:latin typeface="Roboto" panose="02000000000000000000"/>
              </a:rPr>
              <a:t>dụng</a:t>
            </a:r>
            <a:r>
              <a:rPr lang="en-US" sz="1400" b="1" dirty="0" smtClean="0">
                <a:latin typeface="Roboto" panose="02000000000000000000"/>
              </a:rPr>
              <a:t> </a:t>
            </a:r>
            <a:r>
              <a:rPr lang="en-US" sz="1400" b="1" dirty="0" err="1" smtClean="0">
                <a:latin typeface="Roboto" panose="02000000000000000000"/>
              </a:rPr>
              <a:t>thuật</a:t>
            </a:r>
            <a:r>
              <a:rPr lang="en-US" sz="1400" b="1" dirty="0" smtClean="0">
                <a:latin typeface="Roboto" panose="02000000000000000000"/>
              </a:rPr>
              <a:t> </a:t>
            </a:r>
            <a:r>
              <a:rPr lang="en-US" sz="1400" b="1" dirty="0" err="1" smtClean="0">
                <a:latin typeface="Roboto" panose="02000000000000000000"/>
              </a:rPr>
              <a:t>toán</a:t>
            </a:r>
            <a:r>
              <a:rPr lang="en-US" sz="1400" b="1" dirty="0" smtClean="0">
                <a:latin typeface="Roboto" panose="02000000000000000000"/>
              </a:rPr>
              <a:t> </a:t>
            </a:r>
            <a:r>
              <a:rPr lang="en-US" sz="1400" b="1" dirty="0" err="1" smtClean="0">
                <a:latin typeface="Roboto" panose="02000000000000000000"/>
              </a:rPr>
              <a:t>và</a:t>
            </a:r>
            <a:r>
              <a:rPr lang="en-US" sz="1400" b="1" dirty="0" smtClean="0">
                <a:latin typeface="Roboto" panose="02000000000000000000"/>
              </a:rPr>
              <a:t> AI</a:t>
            </a:r>
            <a:r>
              <a:rPr lang="vi-VN" sz="1400" b="1" dirty="0" smtClean="0"/>
              <a:t>:</a:t>
            </a:r>
            <a:endParaRPr lang="vi-VN" sz="1400" dirty="0"/>
          </a:p>
          <a:p>
            <a:pPr marL="742950" lvl="1" indent="-285750" algn="just">
              <a:buFont typeface="Arial" panose="020B0604020202020204" pitchFamily="34" charset="0"/>
              <a:buChar char="•"/>
            </a:pPr>
            <a:r>
              <a:rPr lang="vi-VN" sz="1400" b="1" dirty="0">
                <a:latin typeface="Roboto" panose="02000000000000000000"/>
              </a:rPr>
              <a:t>Gợi ý phân công nhiệm vụ dựa trên dữ liệu và năng lực giảng viên.</a:t>
            </a:r>
          </a:p>
          <a:p>
            <a:pPr algn="just"/>
            <a:r>
              <a:rPr lang="vi-VN" sz="1400" b="1" dirty="0">
                <a:latin typeface="Roboto" panose="02000000000000000000"/>
              </a:rPr>
              <a:t>Mở rộng quy mô</a:t>
            </a:r>
            <a:r>
              <a:rPr lang="vi-VN" sz="1400" b="1" dirty="0"/>
              <a:t>:</a:t>
            </a:r>
            <a:endParaRPr lang="vi-VN" sz="1400" dirty="0"/>
          </a:p>
          <a:p>
            <a:pPr marL="742950" lvl="1" indent="-285750" algn="just">
              <a:buFont typeface="Arial" panose="020B0604020202020204" pitchFamily="34" charset="0"/>
              <a:buChar char="•"/>
            </a:pPr>
            <a:r>
              <a:rPr lang="vi-VN" sz="1400" b="1" dirty="0">
                <a:latin typeface="Roboto" panose="02000000000000000000"/>
              </a:rPr>
              <a:t>Áp dụng cho toàn bộ giảng viên Đại học Trà Vinh</a:t>
            </a:r>
            <a:r>
              <a:rPr lang="vi-VN" sz="1400" dirty="0"/>
              <a:t>.</a:t>
            </a:r>
          </a:p>
          <a:p>
            <a:pPr algn="just"/>
            <a:r>
              <a:rPr lang="vi-VN" sz="1400" b="1" dirty="0">
                <a:latin typeface="Roboto" panose="02000000000000000000"/>
              </a:rPr>
              <a:t>Tích hợp hệ thống</a:t>
            </a:r>
            <a:r>
              <a:rPr lang="vi-VN" sz="1400" b="1" dirty="0"/>
              <a:t>:</a:t>
            </a:r>
            <a:endParaRPr lang="vi-VN" sz="1400" dirty="0"/>
          </a:p>
          <a:p>
            <a:pPr marL="742950" lvl="1" indent="-285750" algn="just">
              <a:buFont typeface="Arial" panose="020B0604020202020204" pitchFamily="34" charset="0"/>
              <a:buChar char="•"/>
            </a:pPr>
            <a:r>
              <a:rPr lang="vi-VN" sz="1400" b="1" dirty="0">
                <a:latin typeface="Roboto" panose="02000000000000000000"/>
              </a:rPr>
              <a:t>Kết nối với quản lý đào tạo, nhân sự.</a:t>
            </a:r>
          </a:p>
          <a:p>
            <a:pPr marL="742950" lvl="1" indent="-285750" algn="just">
              <a:buFont typeface="Arial" panose="020B0604020202020204" pitchFamily="34" charset="0"/>
              <a:buChar char="•"/>
            </a:pPr>
            <a:r>
              <a:rPr lang="vi-VN" sz="1400" b="1" dirty="0">
                <a:latin typeface="Roboto" panose="02000000000000000000"/>
              </a:rPr>
              <a:t>Báo cáo tự động, hỗ trợ ra quyết định nhanh.</a:t>
            </a:r>
          </a:p>
        </p:txBody>
      </p:sp>
      <p:pic>
        <p:nvPicPr>
          <p:cNvPr id="11" name="Picture 10">
            <a:extLst>
              <a:ext uri="{FF2B5EF4-FFF2-40B4-BE49-F238E27FC236}">
                <a16:creationId xmlns:a16="http://schemas.microsoft.com/office/drawing/2014/main" id="{DB135D75-5F3E-D6B3-8278-F7EB2BA014E8}"/>
              </a:ext>
            </a:extLst>
          </p:cNvPr>
          <p:cNvPicPr>
            <a:picLocks noChangeAspect="1"/>
          </p:cNvPicPr>
          <p:nvPr/>
        </p:nvPicPr>
        <p:blipFill>
          <a:blip r:embed="rId2"/>
          <a:stretch>
            <a:fillRect/>
          </a:stretch>
        </p:blipFill>
        <p:spPr>
          <a:xfrm>
            <a:off x="8172932" y="3086010"/>
            <a:ext cx="1536550" cy="1536550"/>
          </a:xfrm>
          <a:prstGeom prst="rect">
            <a:avLst/>
          </a:prstGeom>
        </p:spPr>
      </p:pic>
      <p:pic>
        <p:nvPicPr>
          <p:cNvPr id="15" name="Picture 14">
            <a:extLst>
              <a:ext uri="{FF2B5EF4-FFF2-40B4-BE49-F238E27FC236}">
                <a16:creationId xmlns:a16="http://schemas.microsoft.com/office/drawing/2014/main" id="{22831144-D96B-6A2C-73F6-A5A8DCD81037}"/>
              </a:ext>
            </a:extLst>
          </p:cNvPr>
          <p:cNvPicPr>
            <a:picLocks noChangeAspect="1"/>
          </p:cNvPicPr>
          <p:nvPr/>
        </p:nvPicPr>
        <p:blipFill>
          <a:blip r:embed="rId3"/>
          <a:stretch>
            <a:fillRect/>
          </a:stretch>
        </p:blipFill>
        <p:spPr>
          <a:xfrm>
            <a:off x="6673870" y="531193"/>
            <a:ext cx="1954307" cy="1954307"/>
          </a:xfrm>
          <a:prstGeom prst="rect">
            <a:avLst/>
          </a:prstGeom>
        </p:spPr>
      </p:pic>
      <p:sp>
        <p:nvSpPr>
          <p:cNvPr id="9" name="TextBox 8">
            <a:extLst>
              <a:ext uri="{FF2B5EF4-FFF2-40B4-BE49-F238E27FC236}">
                <a16:creationId xmlns:a16="http://schemas.microsoft.com/office/drawing/2014/main" id="{DF86ADCB-D8BC-5375-4CF5-C222A128F060}"/>
              </a:ext>
            </a:extLst>
          </p:cNvPr>
          <p:cNvSpPr txBox="1"/>
          <p:nvPr/>
        </p:nvSpPr>
        <p:spPr>
          <a:xfrm>
            <a:off x="9203444" y="721660"/>
            <a:ext cx="1990725" cy="1763840"/>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txBody>
          <a:bodyPr wrap="square">
            <a:spAutoFit/>
          </a:bodyPr>
          <a:lstStyle/>
          <a:p>
            <a:endParaRPr lang="vi-VN" sz="17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43506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96000" y="3085158"/>
            <a:ext cx="5055698" cy="687683"/>
          </a:xfrm>
        </p:spPr>
        <p:txBody>
          <a:bodyPr/>
          <a:lstStyle/>
          <a:p>
            <a:r>
              <a:rPr lang="en-US" sz="5000"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a:xfrm>
            <a:off x="2781842" y="2550231"/>
            <a:ext cx="1465840" cy="1289394"/>
          </a:xfrm>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6C0CA-C3F8-BA76-6A59-E411ECC4785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79EE6F-60BB-B17E-2331-6DCEB189F42E}"/>
              </a:ext>
            </a:extLst>
          </p:cNvPr>
          <p:cNvSpPr>
            <a:spLocks noGrp="1"/>
          </p:cNvSpPr>
          <p:nvPr>
            <p:ph type="sldNum" sz="quarter" idx="12"/>
          </p:nvPr>
        </p:nvSpPr>
        <p:spPr/>
        <p:txBody>
          <a:bodyPr/>
          <a:lstStyle/>
          <a:p>
            <a:fld id="{D5F9BE7B-8C6A-4521-AC0D-F4FAD6600991}" type="slidenum">
              <a:rPr lang="en-US" smtClean="0"/>
              <a:t>3</a:t>
            </a:fld>
            <a:endParaRPr lang="en-US"/>
          </a:p>
        </p:txBody>
      </p:sp>
      <p:sp>
        <p:nvSpPr>
          <p:cNvPr id="7" name="TextBox 6">
            <a:extLst>
              <a:ext uri="{FF2B5EF4-FFF2-40B4-BE49-F238E27FC236}">
                <a16:creationId xmlns:a16="http://schemas.microsoft.com/office/drawing/2014/main" id="{DF86ADCB-D8BC-5375-4CF5-C222A128F060}"/>
              </a:ext>
            </a:extLst>
          </p:cNvPr>
          <p:cNvSpPr txBox="1"/>
          <p:nvPr/>
        </p:nvSpPr>
        <p:spPr>
          <a:xfrm>
            <a:off x="637032" y="4783558"/>
            <a:ext cx="8246991" cy="846386"/>
          </a:xfrm>
          <a:prstGeom prst="rect">
            <a:avLst/>
          </a:prstGeom>
          <a:noFill/>
        </p:spPr>
        <p:txBody>
          <a:bodyPr wrap="square">
            <a:spAutoFit/>
          </a:bodyPr>
          <a:lstStyle/>
          <a:p>
            <a:r>
              <a:rPr lang="en-US" sz="1600" b="1" dirty="0" err="1"/>
              <a:t>Mục</a:t>
            </a:r>
            <a:r>
              <a:rPr lang="en-US" sz="1600" b="1" dirty="0"/>
              <a:t> </a:t>
            </a:r>
            <a:r>
              <a:rPr lang="en-US" sz="1600" b="1" dirty="0" err="1"/>
              <a:t>tiêu</a:t>
            </a:r>
            <a:r>
              <a:rPr lang="en-US" sz="1600" b="1" dirty="0"/>
              <a:t> </a:t>
            </a:r>
            <a:r>
              <a:rPr lang="en-US" sz="1600" b="1" dirty="0" err="1"/>
              <a:t>của</a:t>
            </a:r>
            <a:r>
              <a:rPr lang="en-US" sz="1600" b="1" dirty="0"/>
              <a:t> </a:t>
            </a:r>
            <a:r>
              <a:rPr lang="en-US" sz="1600" b="1" dirty="0" err="1"/>
              <a:t>đề</a:t>
            </a:r>
            <a:r>
              <a:rPr lang="en-US" sz="1600" b="1" dirty="0"/>
              <a:t> </a:t>
            </a:r>
            <a:r>
              <a:rPr lang="en-US" sz="1600" b="1" dirty="0" err="1"/>
              <a:t>tài</a:t>
            </a:r>
            <a:r>
              <a:rPr lang="en-US" sz="1600" b="1" dirty="0"/>
              <a:t> </a:t>
            </a:r>
            <a:r>
              <a:rPr lang="en-US" sz="1600" b="1" dirty="0" err="1"/>
              <a:t>là</a:t>
            </a:r>
            <a:r>
              <a:rPr lang="en-US" sz="1600" b="1" dirty="0"/>
              <a:t> tin </a:t>
            </a:r>
            <a:r>
              <a:rPr lang="en-US" sz="1600" b="1" dirty="0" err="1"/>
              <a:t>học</a:t>
            </a:r>
            <a:r>
              <a:rPr lang="en-US" sz="1600" b="1" dirty="0"/>
              <a:t> </a:t>
            </a:r>
            <a:r>
              <a:rPr lang="en-US" sz="1600" b="1" dirty="0" err="1"/>
              <a:t>hóa</a:t>
            </a:r>
            <a:r>
              <a:rPr lang="en-US" sz="1600" b="1" dirty="0"/>
              <a:t> </a:t>
            </a:r>
            <a:r>
              <a:rPr lang="en-US" sz="1600" b="1" dirty="0" err="1"/>
              <a:t>quy</a:t>
            </a:r>
            <a:r>
              <a:rPr lang="en-US" sz="1600" b="1" dirty="0"/>
              <a:t> </a:t>
            </a:r>
            <a:r>
              <a:rPr lang="en-US" sz="1600" b="1" dirty="0" err="1"/>
              <a:t>trình</a:t>
            </a:r>
            <a:r>
              <a:rPr lang="en-US" sz="1600" b="1" dirty="0"/>
              <a:t> </a:t>
            </a:r>
            <a:r>
              <a:rPr lang="en-US" sz="1600" b="1" dirty="0" err="1"/>
              <a:t>quản</a:t>
            </a:r>
            <a:r>
              <a:rPr lang="en-US" sz="1600" b="1" dirty="0"/>
              <a:t> </a:t>
            </a:r>
            <a:r>
              <a:rPr lang="en-US" sz="1600" b="1" dirty="0" err="1"/>
              <a:t>lý</a:t>
            </a:r>
            <a:r>
              <a:rPr lang="en-US" sz="1600" b="1" dirty="0"/>
              <a:t> </a:t>
            </a:r>
            <a:r>
              <a:rPr lang="en-US" sz="1600" b="1" dirty="0" err="1"/>
              <a:t>đăng</a:t>
            </a:r>
            <a:r>
              <a:rPr lang="en-US" sz="1600" b="1" dirty="0"/>
              <a:t> </a:t>
            </a:r>
            <a:r>
              <a:rPr lang="en-US" sz="1600" b="1" dirty="0" err="1"/>
              <a:t>ký</a:t>
            </a:r>
            <a:r>
              <a:rPr lang="en-US" sz="1600" b="1" dirty="0"/>
              <a:t> </a:t>
            </a:r>
            <a:r>
              <a:rPr lang="en-US" sz="1600" b="1" dirty="0" err="1"/>
              <a:t>nghiên</a:t>
            </a:r>
            <a:r>
              <a:rPr lang="en-US" sz="1600" b="1" dirty="0"/>
              <a:t> </a:t>
            </a:r>
            <a:r>
              <a:rPr lang="en-US" sz="1600" b="1" dirty="0" err="1"/>
              <a:t>cứu</a:t>
            </a:r>
            <a:r>
              <a:rPr lang="en-US" sz="1600" b="1" dirty="0"/>
              <a:t> </a:t>
            </a:r>
            <a:r>
              <a:rPr lang="en-US" sz="1600" b="1" dirty="0" err="1"/>
              <a:t>khoa</a:t>
            </a:r>
            <a:r>
              <a:rPr lang="en-US" sz="1600" b="1" dirty="0"/>
              <a:t> </a:t>
            </a:r>
            <a:r>
              <a:rPr lang="en-US" sz="1600" b="1" dirty="0" err="1"/>
              <a:t>học</a:t>
            </a:r>
            <a:r>
              <a:rPr lang="en-US" sz="1600" b="1" dirty="0"/>
              <a:t> </a:t>
            </a:r>
            <a:r>
              <a:rPr lang="en-US" sz="1600" b="1" dirty="0" err="1"/>
              <a:t>của</a:t>
            </a:r>
            <a:r>
              <a:rPr lang="en-US" sz="1600" b="1" dirty="0"/>
              <a:t> </a:t>
            </a:r>
            <a:r>
              <a:rPr lang="en-US" sz="1600" b="1" dirty="0" err="1"/>
              <a:t>giảng</a:t>
            </a:r>
            <a:r>
              <a:rPr lang="en-US" sz="1600" b="1" dirty="0"/>
              <a:t> </a:t>
            </a:r>
            <a:r>
              <a:rPr lang="en-US" sz="1600" b="1" dirty="0" err="1"/>
              <a:t>viên</a:t>
            </a:r>
            <a:r>
              <a:rPr lang="en-US" sz="1600" b="1" dirty="0"/>
              <a:t> </a:t>
            </a:r>
            <a:r>
              <a:rPr lang="en-US" sz="1600" b="1" dirty="0" err="1"/>
              <a:t>thuộc</a:t>
            </a:r>
            <a:r>
              <a:rPr lang="en-US" sz="1600" b="1" dirty="0"/>
              <a:t> </a:t>
            </a:r>
            <a:r>
              <a:rPr lang="en-US" sz="1600" b="1" dirty="0" err="1"/>
              <a:t>khoa</a:t>
            </a:r>
            <a:r>
              <a:rPr lang="en-US" sz="1600" b="1" dirty="0"/>
              <a:t> </a:t>
            </a:r>
            <a:r>
              <a:rPr lang="en-US" sz="1600" b="1" dirty="0" err="1"/>
              <a:t>Kỹ</a:t>
            </a:r>
            <a:r>
              <a:rPr lang="en-US" sz="1600" b="1" dirty="0"/>
              <a:t> </a:t>
            </a:r>
            <a:r>
              <a:rPr lang="en-US" sz="1600" b="1" dirty="0" err="1"/>
              <a:t>thuật</a:t>
            </a:r>
            <a:r>
              <a:rPr lang="en-US" sz="1600" b="1" dirty="0"/>
              <a:t> </a:t>
            </a:r>
            <a:r>
              <a:rPr lang="en-US" sz="1600" b="1" dirty="0" err="1"/>
              <a:t>Công</a:t>
            </a:r>
            <a:r>
              <a:rPr lang="en-US" sz="1600" b="1" dirty="0"/>
              <a:t> </a:t>
            </a:r>
            <a:r>
              <a:rPr lang="en-US" sz="1600" b="1" dirty="0" err="1"/>
              <a:t>Nghệ</a:t>
            </a:r>
            <a:r>
              <a:rPr lang="en-US" sz="1600" b="1" dirty="0"/>
              <a:t> </a:t>
            </a:r>
            <a:r>
              <a:rPr lang="en-US" sz="1600" b="1" dirty="0" err="1"/>
              <a:t>tại</a:t>
            </a:r>
            <a:r>
              <a:rPr lang="en-US" sz="1600" b="1" dirty="0"/>
              <a:t> </a:t>
            </a:r>
            <a:r>
              <a:rPr lang="en-US" sz="1600" b="1" dirty="0" err="1"/>
              <a:t>trường</a:t>
            </a:r>
            <a:r>
              <a:rPr lang="en-US" sz="1600" b="1" dirty="0"/>
              <a:t> </a:t>
            </a:r>
            <a:r>
              <a:rPr lang="en-US" sz="1600" b="1" dirty="0" err="1"/>
              <a:t>Đại</a:t>
            </a:r>
            <a:r>
              <a:rPr lang="en-US" sz="1600" b="1" dirty="0"/>
              <a:t> </a:t>
            </a:r>
            <a:r>
              <a:rPr lang="en-US" sz="1600" b="1" dirty="0" err="1"/>
              <a:t>học</a:t>
            </a:r>
            <a:r>
              <a:rPr lang="en-US" sz="1600" b="1" dirty="0"/>
              <a:t> </a:t>
            </a:r>
            <a:r>
              <a:rPr lang="en-US" sz="1600" b="1" dirty="0" err="1"/>
              <a:t>Trà</a:t>
            </a:r>
            <a:r>
              <a:rPr lang="en-US" sz="1600" b="1" dirty="0"/>
              <a:t> </a:t>
            </a:r>
            <a:r>
              <a:rPr lang="en-US" sz="1600" b="1" dirty="0" err="1"/>
              <a:t>Vinh</a:t>
            </a:r>
            <a:r>
              <a:rPr lang="en-US" sz="1600" b="1" dirty="0"/>
              <a:t>.</a:t>
            </a:r>
          </a:p>
          <a:p>
            <a:endParaRPr lang="vi-VN" sz="1700" dirty="0">
              <a:latin typeface="Roboto" panose="02000000000000000000" pitchFamily="2" charset="0"/>
              <a:ea typeface="Roboto" panose="02000000000000000000" pitchFamily="2" charset="0"/>
            </a:endParaRPr>
          </a:p>
        </p:txBody>
      </p:sp>
      <p:sp>
        <p:nvSpPr>
          <p:cNvPr id="8" name="Title 4">
            <a:extLst>
              <a:ext uri="{FF2B5EF4-FFF2-40B4-BE49-F238E27FC236}">
                <a16:creationId xmlns:a16="http://schemas.microsoft.com/office/drawing/2014/main" id="{DD67D020-2B03-BC96-1A68-02D2E1FE6CE5}"/>
              </a:ext>
            </a:extLst>
          </p:cNvPr>
          <p:cNvSpPr txBox="1">
            <a:spLocks/>
          </p:cNvSpPr>
          <p:nvPr/>
        </p:nvSpPr>
        <p:spPr>
          <a:xfrm>
            <a:off x="637032" y="3921768"/>
            <a:ext cx="4772096" cy="6430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r>
              <a:rPr lang="en-US" sz="3200" b="1" dirty="0" err="1" smtClean="0">
                <a:latin typeface="Roboto" panose="02000000000000000000" pitchFamily="2" charset="0"/>
                <a:ea typeface="Roboto" panose="02000000000000000000" pitchFamily="2" charset="0"/>
              </a:rPr>
              <a:t>Mục</a:t>
            </a:r>
            <a:r>
              <a:rPr lang="en-US" sz="3200" b="1" dirty="0" smtClean="0">
                <a:latin typeface="Roboto" panose="02000000000000000000" pitchFamily="2" charset="0"/>
                <a:ea typeface="Roboto" panose="02000000000000000000" pitchFamily="2" charset="0"/>
              </a:rPr>
              <a:t> </a:t>
            </a:r>
            <a:r>
              <a:rPr lang="en-US" sz="3200" b="1" dirty="0" err="1" smtClean="0">
                <a:latin typeface="Roboto" panose="02000000000000000000" pitchFamily="2" charset="0"/>
                <a:ea typeface="Roboto" panose="02000000000000000000" pitchFamily="2" charset="0"/>
              </a:rPr>
              <a:t>tiêu</a:t>
            </a:r>
            <a:r>
              <a:rPr lang="en-US" sz="3200" b="1" dirty="0" smtClean="0">
                <a:latin typeface="Roboto" panose="02000000000000000000" pitchFamily="2" charset="0"/>
                <a:ea typeface="Roboto" panose="02000000000000000000" pitchFamily="2" charset="0"/>
              </a:rPr>
              <a:t> </a:t>
            </a:r>
            <a:r>
              <a:rPr lang="en-US" sz="3200" b="1" dirty="0" err="1" smtClean="0">
                <a:latin typeface="Roboto" panose="02000000000000000000" pitchFamily="2" charset="0"/>
                <a:ea typeface="Roboto" panose="02000000000000000000" pitchFamily="2" charset="0"/>
              </a:rPr>
              <a:t>của</a:t>
            </a:r>
            <a:r>
              <a:rPr lang="en-US" sz="3200" b="1" dirty="0" smtClean="0">
                <a:latin typeface="Roboto" panose="02000000000000000000" pitchFamily="2" charset="0"/>
                <a:ea typeface="Roboto" panose="02000000000000000000" pitchFamily="2" charset="0"/>
              </a:rPr>
              <a:t> </a:t>
            </a:r>
            <a:r>
              <a:rPr lang="en-US" sz="3200" b="1" dirty="0" err="1" smtClean="0">
                <a:latin typeface="Roboto" panose="02000000000000000000" pitchFamily="2" charset="0"/>
                <a:ea typeface="Roboto" panose="02000000000000000000" pitchFamily="2" charset="0"/>
              </a:rPr>
              <a:t>đề</a:t>
            </a:r>
            <a:r>
              <a:rPr lang="en-US" sz="3200" b="1" dirty="0" smtClean="0">
                <a:latin typeface="Roboto" panose="02000000000000000000" pitchFamily="2" charset="0"/>
                <a:ea typeface="Roboto" panose="02000000000000000000" pitchFamily="2" charset="0"/>
              </a:rPr>
              <a:t> </a:t>
            </a:r>
            <a:r>
              <a:rPr lang="en-US" sz="3200" b="1" dirty="0" err="1" smtClean="0">
                <a:latin typeface="Roboto" panose="02000000000000000000" pitchFamily="2" charset="0"/>
                <a:ea typeface="Roboto" panose="02000000000000000000" pitchFamily="2" charset="0"/>
              </a:rPr>
              <a:t>tài</a:t>
            </a:r>
            <a:endParaRPr lang="vi-VN" sz="3200" b="1" dirty="0">
              <a:latin typeface="Roboto" panose="02000000000000000000" pitchFamily="2" charset="0"/>
              <a:ea typeface="Roboto" panose="02000000000000000000" pitchFamily="2" charset="0"/>
            </a:endParaRPr>
          </a:p>
        </p:txBody>
      </p:sp>
      <p:pic>
        <p:nvPicPr>
          <p:cNvPr id="2" name="Picture Placeholder 7">
            <a:extLst>
              <a:ext uri="{FF2B5EF4-FFF2-40B4-BE49-F238E27FC236}">
                <a16:creationId xmlns:a16="http://schemas.microsoft.com/office/drawing/2014/main" id="{89E05D8C-231A-E76F-D9E0-756D2544CC87}"/>
              </a:ext>
            </a:extLst>
          </p:cNvPr>
          <p:cNvPicPr>
            <a:picLocks noChangeAspect="1"/>
          </p:cNvPicPr>
          <p:nvPr/>
        </p:nvPicPr>
        <p:blipFill>
          <a:blip r:embed="rId2"/>
          <a:srcRect t="6864" b="6864"/>
          <a:stretch>
            <a:fillRect/>
          </a:stretch>
        </p:blipFill>
        <p:spPr>
          <a:xfrm>
            <a:off x="9253122" y="502023"/>
            <a:ext cx="1941047" cy="2232213"/>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blipFill dpi="0" rotWithShape="1">
            <a:blip r:embed="rId3">
              <a:extLst>
                <a:ext uri="{28A0092B-C50C-407E-A947-70E740481C1C}">
                  <a14:useLocalDpi xmlns:a14="http://schemas.microsoft.com/office/drawing/2010/main" val="0"/>
                </a:ext>
              </a:extLst>
            </a:blip>
            <a:srcRect/>
            <a:stretch>
              <a:fillRect/>
            </a:stretch>
          </a:blipFill>
        </p:spPr>
      </p:pic>
      <p:pic>
        <p:nvPicPr>
          <p:cNvPr id="4" name="Picture 3">
            <a:extLst>
              <a:ext uri="{FF2B5EF4-FFF2-40B4-BE49-F238E27FC236}">
                <a16:creationId xmlns:a16="http://schemas.microsoft.com/office/drawing/2014/main" id="{B3ED7BDD-F040-9307-FDD5-E578F30D3AA2}"/>
              </a:ext>
            </a:extLst>
          </p:cNvPr>
          <p:cNvPicPr>
            <a:picLocks noChangeAspect="1"/>
          </p:cNvPicPr>
          <p:nvPr/>
        </p:nvPicPr>
        <p:blipFill>
          <a:blip r:embed="rId4"/>
          <a:stretch>
            <a:fillRect/>
          </a:stretch>
        </p:blipFill>
        <p:spPr>
          <a:xfrm>
            <a:off x="8630551" y="2543192"/>
            <a:ext cx="1332346" cy="1332346"/>
          </a:xfrm>
          <a:prstGeom prst="rect">
            <a:avLst/>
          </a:prstGeom>
        </p:spPr>
      </p:pic>
      <p:sp>
        <p:nvSpPr>
          <p:cNvPr id="11" name="Title 4">
            <a:extLst>
              <a:ext uri="{FF2B5EF4-FFF2-40B4-BE49-F238E27FC236}">
                <a16:creationId xmlns:a16="http://schemas.microsoft.com/office/drawing/2014/main" id="{DD67D020-2B03-BC96-1A68-02D2E1FE6CE5}"/>
              </a:ext>
            </a:extLst>
          </p:cNvPr>
          <p:cNvSpPr txBox="1">
            <a:spLocks/>
          </p:cNvSpPr>
          <p:nvPr/>
        </p:nvSpPr>
        <p:spPr>
          <a:xfrm>
            <a:off x="637032" y="427355"/>
            <a:ext cx="4301197" cy="6430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r>
              <a:rPr lang="en-US" sz="3200" b="1" dirty="0" err="1" smtClean="0">
                <a:latin typeface="Roboto" panose="02000000000000000000" pitchFamily="2" charset="0"/>
                <a:ea typeface="Roboto" panose="02000000000000000000" pitchFamily="2" charset="0"/>
              </a:rPr>
              <a:t>Lý</a:t>
            </a:r>
            <a:r>
              <a:rPr lang="en-US" sz="3200" b="1" dirty="0" smtClean="0">
                <a:latin typeface="Roboto" panose="02000000000000000000" pitchFamily="2" charset="0"/>
                <a:ea typeface="Roboto" panose="02000000000000000000" pitchFamily="2" charset="0"/>
              </a:rPr>
              <a:t> do </a:t>
            </a:r>
            <a:r>
              <a:rPr lang="en-US" sz="3200" b="1" dirty="0" err="1" smtClean="0">
                <a:latin typeface="Roboto" panose="02000000000000000000" pitchFamily="2" charset="0"/>
                <a:ea typeface="Roboto" panose="02000000000000000000" pitchFamily="2" charset="0"/>
              </a:rPr>
              <a:t>chọn</a:t>
            </a:r>
            <a:r>
              <a:rPr lang="en-US" sz="3200" b="1" dirty="0" smtClean="0">
                <a:latin typeface="Roboto" panose="02000000000000000000" pitchFamily="2" charset="0"/>
                <a:ea typeface="Roboto" panose="02000000000000000000" pitchFamily="2" charset="0"/>
              </a:rPr>
              <a:t> </a:t>
            </a:r>
            <a:r>
              <a:rPr lang="en-US" sz="3200" b="1" dirty="0" err="1" smtClean="0">
                <a:latin typeface="Roboto" panose="02000000000000000000" pitchFamily="2" charset="0"/>
                <a:ea typeface="Roboto" panose="02000000000000000000" pitchFamily="2" charset="0"/>
              </a:rPr>
              <a:t>đề</a:t>
            </a:r>
            <a:r>
              <a:rPr lang="en-US" sz="3200" b="1" dirty="0" smtClean="0">
                <a:latin typeface="Roboto" panose="02000000000000000000" pitchFamily="2" charset="0"/>
                <a:ea typeface="Roboto" panose="02000000000000000000" pitchFamily="2" charset="0"/>
              </a:rPr>
              <a:t> </a:t>
            </a:r>
            <a:r>
              <a:rPr lang="en-US" sz="3200" b="1" dirty="0" err="1" smtClean="0">
                <a:latin typeface="Roboto" panose="02000000000000000000" pitchFamily="2" charset="0"/>
                <a:ea typeface="Roboto" panose="02000000000000000000" pitchFamily="2" charset="0"/>
              </a:rPr>
              <a:t>tài</a:t>
            </a:r>
            <a:endParaRPr lang="vi-VN" sz="3200" b="1" dirty="0">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DF86ADCB-D8BC-5375-4CF5-C222A128F060}"/>
              </a:ext>
            </a:extLst>
          </p:cNvPr>
          <p:cNvSpPr txBox="1"/>
          <p:nvPr/>
        </p:nvSpPr>
        <p:spPr>
          <a:xfrm>
            <a:off x="637033" y="1070441"/>
            <a:ext cx="8246991" cy="2077492"/>
          </a:xfrm>
          <a:prstGeom prst="rect">
            <a:avLst/>
          </a:prstGeom>
          <a:noFill/>
        </p:spPr>
        <p:txBody>
          <a:bodyPr wrap="square">
            <a:spAutoFit/>
          </a:bodyPr>
          <a:lstStyle/>
          <a:p>
            <a:r>
              <a:rPr lang="vi-VN" sz="1600" b="1" dirty="0"/>
              <a:t>Việc tính toán giờ nghiên cứu khoa học của giảng viên và so sánh với mức chuẩn hiện nay gặp nhiều bất cập như thiếu chính xác, tốn thời gian, và thiếu minh bạch trong báo cáo, đánh giá kết quả.</a:t>
            </a:r>
            <a:endParaRPr lang="vi-VN" sz="1600" dirty="0"/>
          </a:p>
          <a:p>
            <a:r>
              <a:rPr lang="vi-VN" sz="1600" b="1" dirty="0"/>
              <a:t>Vì vậy, hệ thống "Quản lý đăng ký giờ nhiệm vụ của giảng viên (Phân hệ: nghiên cứu khoa học)" được xây dựng nhằm tự động hóa quản lý, nâng cao hiệu quả, độ chính xác, và tiết kiệm thời gian cho giảng viên và cán bộ. Hệ thống này cũng có khả năng mở rộng, áp dụng cho toàn trường trong tương lai.</a:t>
            </a:r>
            <a:endParaRPr lang="vi-VN" sz="1600" dirty="0"/>
          </a:p>
          <a:p>
            <a:endParaRPr lang="vi-VN" sz="1700" dirty="0">
              <a:latin typeface="Roboto" panose="02000000000000000000" pitchFamily="2" charset="0"/>
              <a:ea typeface="Roboto" panose="02000000000000000000" pitchFamily="2" charset="0"/>
            </a:endParaRPr>
          </a:p>
        </p:txBody>
      </p:sp>
      <p:sp>
        <p:nvSpPr>
          <p:cNvPr id="15" name="TextBox 14">
            <a:extLst>
              <a:ext uri="{FF2B5EF4-FFF2-40B4-BE49-F238E27FC236}">
                <a16:creationId xmlns:a16="http://schemas.microsoft.com/office/drawing/2014/main" id="{DF86ADCB-D8BC-5375-4CF5-C222A128F060}"/>
              </a:ext>
            </a:extLst>
          </p:cNvPr>
          <p:cNvSpPr txBox="1"/>
          <p:nvPr/>
        </p:nvSpPr>
        <p:spPr>
          <a:xfrm>
            <a:off x="10315575" y="3147933"/>
            <a:ext cx="1543050" cy="128195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wrap="square">
            <a:spAutoFit/>
          </a:bodyPr>
          <a:lstStyle/>
          <a:p>
            <a:endParaRPr lang="vi-VN" sz="1700" dirty="0">
              <a:latin typeface="Roboto" panose="02000000000000000000" pitchFamily="2" charset="0"/>
              <a:ea typeface="Roboto" panose="02000000000000000000" pitchFamily="2" charset="0"/>
            </a:endParaRPr>
          </a:p>
        </p:txBody>
      </p:sp>
      <p:sp>
        <p:nvSpPr>
          <p:cNvPr id="16" name="Title 4">
            <a:extLst>
              <a:ext uri="{FF2B5EF4-FFF2-40B4-BE49-F238E27FC236}">
                <a16:creationId xmlns:a16="http://schemas.microsoft.com/office/drawing/2014/main" id="{DD67D020-2B03-BC96-1A68-02D2E1FE6CE5}"/>
              </a:ext>
            </a:extLst>
          </p:cNvPr>
          <p:cNvSpPr txBox="1">
            <a:spLocks/>
          </p:cNvSpPr>
          <p:nvPr/>
        </p:nvSpPr>
        <p:spPr>
          <a:xfrm>
            <a:off x="8738198" y="4243311"/>
            <a:ext cx="1567599" cy="1275592"/>
          </a:xfrm>
          <a:prstGeom prst="rect">
            <a:avLst/>
          </a:prstGeom>
          <a:blipFill dpi="0" rotWithShape="1">
            <a:blip r:embed="rId5">
              <a:extLst>
                <a:ext uri="{28A0092B-C50C-407E-A947-70E740481C1C}">
                  <a14:useLocalDpi xmlns:a14="http://schemas.microsoft.com/office/drawing/2010/main" val="0"/>
                </a:ext>
              </a:extLst>
            </a:blip>
            <a:srcRect/>
            <a:stretch>
              <a:fillRect/>
            </a:stretch>
          </a:blipFill>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endParaRPr lang="vi-VN" sz="3200"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64008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NỘI DUNG</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smtClean="0">
                <a:latin typeface="Roboto" panose="02000000000000000000" pitchFamily="2" charset="0"/>
                <a:ea typeface="Roboto" panose="02000000000000000000" pitchFamily="2" charset="0"/>
              </a:rPr>
              <a:t>1.TỔNG QUAN</a:t>
            </a:r>
            <a:endParaRPr lang="en-US" dirty="0">
              <a:latin typeface="Roboto" panose="02000000000000000000" pitchFamily="2" charset="0"/>
              <a:ea typeface="Roboto" panose="02000000000000000000" pitchFamily="2" charset="0"/>
            </a:endParaRP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a:xfrm>
            <a:off x="8187155" y="1076241"/>
            <a:ext cx="2093207" cy="1054728"/>
          </a:xfrm>
        </p:spPr>
        <p:txBody>
          <a:bodyPr/>
          <a:lstStyle/>
          <a:p>
            <a:r>
              <a:rPr lang="en-US" dirty="0">
                <a:latin typeface="Roboto" panose="02000000000000000000" pitchFamily="2" charset="0"/>
                <a:ea typeface="Roboto" panose="02000000000000000000" pitchFamily="2" charset="0"/>
              </a:rPr>
              <a:t>2. </a:t>
            </a:r>
            <a:r>
              <a:rPr lang="en-US" dirty="0" smtClean="0">
                <a:latin typeface="Roboto" panose="02000000000000000000" pitchFamily="2" charset="0"/>
                <a:ea typeface="Roboto" panose="02000000000000000000" pitchFamily="2" charset="0"/>
              </a:rPr>
              <a:t>NGHIÊN CỨU LÝ THUYẾT</a:t>
            </a:r>
            <a:endParaRPr lang="en-US" dirty="0">
              <a:latin typeface="Roboto" panose="02000000000000000000" pitchFamily="2" charset="0"/>
              <a:ea typeface="Roboto" panose="02000000000000000000" pitchFamily="2" charset="0"/>
            </a:endParaRP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7320630" y="2827556"/>
            <a:ext cx="1913128" cy="1107124"/>
          </a:xfrm>
        </p:spPr>
        <p:txBody>
          <a:bodyPr/>
          <a:lstStyle/>
          <a:p>
            <a:r>
              <a:rPr lang="en-US" dirty="0">
                <a:latin typeface="Roboto" panose="02000000000000000000" pitchFamily="2" charset="0"/>
                <a:ea typeface="Roboto" panose="02000000000000000000" pitchFamily="2" charset="0"/>
              </a:rPr>
              <a:t>3</a:t>
            </a:r>
            <a:r>
              <a:rPr lang="en-US" dirty="0" smtClean="0">
                <a:latin typeface="Roboto" panose="02000000000000000000" pitchFamily="2" charset="0"/>
                <a:ea typeface="Roboto" panose="02000000000000000000" pitchFamily="2" charset="0"/>
              </a:rPr>
              <a:t>. HIỆN THỰC HÓA NGHIÊN CỨU</a:t>
            </a:r>
            <a:endParaRPr lang="en-US" dirty="0">
              <a:latin typeface="Roboto" panose="02000000000000000000" pitchFamily="2" charset="0"/>
              <a:ea typeface="Roboto" panose="02000000000000000000" pitchFamily="2" charset="0"/>
            </a:endParaRP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9323798" y="2897700"/>
            <a:ext cx="1913128" cy="1075689"/>
          </a:xfrm>
        </p:spPr>
        <p:txBody>
          <a:bodyPr/>
          <a:lstStyle/>
          <a:p>
            <a:r>
              <a:rPr lang="en-US" dirty="0" smtClean="0">
                <a:latin typeface="Roboto" panose="02000000000000000000" pitchFamily="2" charset="0"/>
                <a:ea typeface="Roboto" panose="02000000000000000000" pitchFamily="2" charset="0"/>
              </a:rPr>
              <a:t>4. KẾT </a:t>
            </a:r>
            <a:r>
              <a:rPr lang="en-US" dirty="0" smtClean="0">
                <a:latin typeface="Roboto" panose="02000000000000000000" pitchFamily="2" charset="0"/>
                <a:ea typeface="Roboto" panose="02000000000000000000" pitchFamily="2" charset="0"/>
              </a:rPr>
              <a:t>QUẢ NGHIÊN CỨU</a:t>
            </a:r>
            <a:endParaRPr lang="en-US" dirty="0">
              <a:latin typeface="Roboto" panose="02000000000000000000" pitchFamily="2" charset="0"/>
              <a:ea typeface="Roboto" panose="02000000000000000000" pitchFamily="2" charset="0"/>
            </a:endParaRP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4</a:t>
            </a:fld>
            <a:endParaRPr lang="en-US" altLang="zh-CN" dirty="0"/>
          </a:p>
        </p:txBody>
      </p:sp>
      <p:sp>
        <p:nvSpPr>
          <p:cNvPr id="11"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367234" y="4631267"/>
            <a:ext cx="1913128" cy="1075689"/>
          </a:xfrm>
        </p:spPr>
        <p:txBody>
          <a:bodyPr/>
          <a:lstStyle/>
          <a:p>
            <a:r>
              <a:rPr lang="en-US" dirty="0">
                <a:latin typeface="Roboto" panose="02000000000000000000" pitchFamily="2" charset="0"/>
                <a:ea typeface="Roboto" panose="02000000000000000000" pitchFamily="2" charset="0"/>
              </a:rPr>
              <a:t>5</a:t>
            </a:r>
            <a:r>
              <a:rPr lang="en-US" dirty="0" smtClean="0">
                <a:latin typeface="Roboto" panose="02000000000000000000" pitchFamily="2" charset="0"/>
                <a:ea typeface="Roboto" panose="02000000000000000000" pitchFamily="2" charset="0"/>
              </a:rPr>
              <a:t>. KẾT LUẬN VÀ HƯỚNG PHÁT TRIỂN</a:t>
            </a: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8A3BC-65F6-15EA-B069-ED5FFA1AAA0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92E6440-47C0-CE61-EE82-0F8937D1AB4E}"/>
              </a:ext>
            </a:extLst>
          </p:cNvPr>
          <p:cNvSpPr>
            <a:spLocks noGrp="1"/>
          </p:cNvSpPr>
          <p:nvPr>
            <p:ph type="title"/>
          </p:nvPr>
        </p:nvSpPr>
        <p:spPr>
          <a:xfrm>
            <a:off x="6095999" y="1510439"/>
            <a:ext cx="4669613" cy="1688906"/>
          </a:xfrm>
        </p:spPr>
        <p:txBody>
          <a:bodyPr/>
          <a:lstStyle/>
          <a:p>
            <a:r>
              <a:rPr lang="en-US" sz="3600" dirty="0"/>
              <a:t>1. </a:t>
            </a:r>
            <a:r>
              <a:rPr lang="en-US" sz="3600" dirty="0" smtClean="0"/>
              <a:t>TỔNG QUAN</a:t>
            </a:r>
            <a:endParaRPr lang="en-US" sz="3600" dirty="0"/>
          </a:p>
        </p:txBody>
      </p:sp>
      <p:sp>
        <p:nvSpPr>
          <p:cNvPr id="11" name="Text Placeholder 10">
            <a:extLst>
              <a:ext uri="{FF2B5EF4-FFF2-40B4-BE49-F238E27FC236}">
                <a16:creationId xmlns:a16="http://schemas.microsoft.com/office/drawing/2014/main" id="{82A13899-3C03-3F6B-89DF-2292E8FC30C0}"/>
              </a:ext>
            </a:extLst>
          </p:cNvPr>
          <p:cNvSpPr>
            <a:spLocks noGrp="1"/>
          </p:cNvSpPr>
          <p:nvPr>
            <p:ph type="body" sz="quarter" idx="29"/>
          </p:nvPr>
        </p:nvSpPr>
        <p:spPr>
          <a:xfrm>
            <a:off x="6705599" y="3321423"/>
            <a:ext cx="3532095" cy="1637961"/>
          </a:xfrm>
        </p:spPr>
        <p:txBody>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đề</a:t>
            </a:r>
            <a:r>
              <a:rPr lang="en-US" dirty="0" smtClean="0"/>
              <a:t> </a:t>
            </a:r>
            <a:r>
              <a:rPr lang="en-US" dirty="0" err="1" smtClean="0"/>
              <a:t>tài</a:t>
            </a:r>
            <a:endParaRPr lang="en-US" dirty="0"/>
          </a:p>
          <a:p>
            <a:endParaRPr lang="en-US" dirty="0"/>
          </a:p>
        </p:txBody>
      </p:sp>
      <p:sp>
        <p:nvSpPr>
          <p:cNvPr id="5" name="Slide Number Placeholder 4">
            <a:extLst>
              <a:ext uri="{FF2B5EF4-FFF2-40B4-BE49-F238E27FC236}">
                <a16:creationId xmlns:a16="http://schemas.microsoft.com/office/drawing/2014/main" id="{5CF448FB-88BC-C189-CC44-587FB976AF93}"/>
              </a:ext>
            </a:extLst>
          </p:cNvPr>
          <p:cNvSpPr>
            <a:spLocks noGrp="1"/>
          </p:cNvSpPr>
          <p:nvPr>
            <p:ph type="sldNum" sz="quarter" idx="31"/>
          </p:nvPr>
        </p:nvSpPr>
        <p:spPr/>
        <p:txBody>
          <a:bodyPr/>
          <a:lstStyle/>
          <a:p>
            <a:fld id="{47FEACEE-25B4-4A2D-B147-27296E36371D}" type="slidenum">
              <a:rPr lang="en-US" altLang="zh-CN" noProof="0" smtClean="0"/>
              <a:pPr/>
              <a:t>5</a:t>
            </a:fld>
            <a:endParaRPr lang="en-US" altLang="zh-CN" noProof="0" dirty="0"/>
          </a:p>
        </p:txBody>
      </p:sp>
    </p:spTree>
    <p:extLst>
      <p:ext uri="{BB962C8B-B14F-4D97-AF65-F5344CB8AC3E}">
        <p14:creationId xmlns:p14="http://schemas.microsoft.com/office/powerpoint/2010/main" val="2334372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06FF18-1433-8608-5014-4F43547C94E8}"/>
              </a:ext>
            </a:extLst>
          </p:cNvPr>
          <p:cNvSpPr>
            <a:spLocks noGrp="1"/>
          </p:cNvSpPr>
          <p:nvPr>
            <p:ph type="sldNum" sz="quarter" idx="12"/>
          </p:nvPr>
        </p:nvSpPr>
        <p:spPr/>
        <p:txBody>
          <a:bodyPr/>
          <a:lstStyle/>
          <a:p>
            <a:fld id="{D5F9BE7B-8C6A-4521-AC0D-F4FAD6600991}" type="slidenum">
              <a:rPr lang="en-US" smtClean="0"/>
              <a:t>6</a:t>
            </a:fld>
            <a:endParaRPr lang="en-US"/>
          </a:p>
        </p:txBody>
      </p:sp>
      <p:sp>
        <p:nvSpPr>
          <p:cNvPr id="7" name="TextBox 6">
            <a:extLst>
              <a:ext uri="{FF2B5EF4-FFF2-40B4-BE49-F238E27FC236}">
                <a16:creationId xmlns:a16="http://schemas.microsoft.com/office/drawing/2014/main" id="{8C888474-6ABC-039D-A46A-3C9C1F192820}"/>
              </a:ext>
            </a:extLst>
          </p:cNvPr>
          <p:cNvSpPr txBox="1"/>
          <p:nvPr/>
        </p:nvSpPr>
        <p:spPr>
          <a:xfrm>
            <a:off x="484632" y="1549106"/>
            <a:ext cx="9960134" cy="2308324"/>
          </a:xfrm>
          <a:prstGeom prst="rect">
            <a:avLst/>
          </a:prstGeom>
          <a:noFill/>
        </p:spPr>
        <p:txBody>
          <a:bodyPr wrap="square">
            <a:spAutoFit/>
          </a:bodyPr>
          <a:lstStyle/>
          <a:p>
            <a:pPr algn="just"/>
            <a:r>
              <a:rPr lang="vi-VN" b="1" dirty="0"/>
              <a:t>Dự án "Xây dựng hệ thống quản lý đăng ký giờ nhiệm vụ của giảng viên Khoa Kỹ thuật và Công nghệ" được phát triển trên nền tảng web động, tập trung vào quản lý giờ nhiệm vụ nghiên cứu khoa học. Hệ thống đảm bảo bảo mật dữ liệu người dùng, triển khai trên môi trường server an toàn, và có giao diện thân thiện, dễ sử dụng.</a:t>
            </a:r>
            <a:endParaRPr lang="vi-VN" dirty="0"/>
          </a:p>
          <a:p>
            <a:pPr algn="just"/>
            <a:r>
              <a:rPr lang="vi-VN" b="1" dirty="0"/>
              <a:t>Hệ thống giúp giảng viên đăng ký giờ làm nhiệm vụ nghiên cứu khoa học theo quy định, đồng thời lưu trữ, theo dõi thông tin một cách minh bạch và chính xác. Nhà quản lý dễ dàng kiểm tra tiến độ công việc, giảm thiểu sai sót trong quản lý thủ công và đảm bảo thực thi quy chế một cách khoa học, tự động hóa.</a:t>
            </a:r>
            <a:endParaRPr lang="vi-VN" dirty="0"/>
          </a:p>
        </p:txBody>
      </p:sp>
      <p:sp>
        <p:nvSpPr>
          <p:cNvPr id="8" name="Title 4">
            <a:extLst>
              <a:ext uri="{FF2B5EF4-FFF2-40B4-BE49-F238E27FC236}">
                <a16:creationId xmlns:a16="http://schemas.microsoft.com/office/drawing/2014/main" id="{E8692DE4-9083-065C-D861-277B3C5014E7}"/>
              </a:ext>
            </a:extLst>
          </p:cNvPr>
          <p:cNvSpPr txBox="1">
            <a:spLocks/>
          </p:cNvSpPr>
          <p:nvPr/>
        </p:nvSpPr>
        <p:spPr>
          <a:xfrm>
            <a:off x="331693" y="274955"/>
            <a:ext cx="4961523" cy="6430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r>
              <a:rPr lang="en-US" sz="3000" dirty="0" smtClean="0"/>
              <a:t>CHƯƠNG 1</a:t>
            </a:r>
            <a:r>
              <a:rPr lang="en-US" sz="3000" dirty="0"/>
              <a:t>. </a:t>
            </a:r>
            <a:r>
              <a:rPr lang="en-US" sz="3000" dirty="0" smtClean="0"/>
              <a:t>TỔNG QUAN</a:t>
            </a:r>
            <a:endParaRPr lang="en-US" sz="3000" dirty="0"/>
          </a:p>
        </p:txBody>
      </p:sp>
    </p:spTree>
    <p:extLst>
      <p:ext uri="{BB962C8B-B14F-4D97-AF65-F5344CB8AC3E}">
        <p14:creationId xmlns:p14="http://schemas.microsoft.com/office/powerpoint/2010/main" val="3558508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8A3BC-65F6-15EA-B069-ED5FFA1AAA0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92E6440-47C0-CE61-EE82-0F8937D1AB4E}"/>
              </a:ext>
            </a:extLst>
          </p:cNvPr>
          <p:cNvSpPr>
            <a:spLocks noGrp="1"/>
          </p:cNvSpPr>
          <p:nvPr>
            <p:ph type="title"/>
          </p:nvPr>
        </p:nvSpPr>
        <p:spPr>
          <a:xfrm>
            <a:off x="5696607" y="2375337"/>
            <a:ext cx="6495393" cy="824007"/>
          </a:xfrm>
        </p:spPr>
        <p:txBody>
          <a:bodyPr/>
          <a:lstStyle/>
          <a:p>
            <a:r>
              <a:rPr lang="en-US" sz="3600" dirty="0"/>
              <a:t>2</a:t>
            </a:r>
            <a:r>
              <a:rPr lang="en-US" sz="3600" dirty="0" smtClean="0"/>
              <a:t>. NGHIÊN CỨU LÝ THUYẾT</a:t>
            </a:r>
            <a:endParaRPr lang="en-US" sz="3600" dirty="0"/>
          </a:p>
        </p:txBody>
      </p:sp>
      <p:sp>
        <p:nvSpPr>
          <p:cNvPr id="11" name="Text Placeholder 10">
            <a:extLst>
              <a:ext uri="{FF2B5EF4-FFF2-40B4-BE49-F238E27FC236}">
                <a16:creationId xmlns:a16="http://schemas.microsoft.com/office/drawing/2014/main" id="{82A13899-3C03-3F6B-89DF-2292E8FC30C0}"/>
              </a:ext>
            </a:extLst>
          </p:cNvPr>
          <p:cNvSpPr>
            <a:spLocks noGrp="1"/>
          </p:cNvSpPr>
          <p:nvPr>
            <p:ph type="body" sz="quarter" idx="29"/>
          </p:nvPr>
        </p:nvSpPr>
        <p:spPr>
          <a:xfrm>
            <a:off x="6705599" y="3321423"/>
            <a:ext cx="3532095" cy="1637961"/>
          </a:xfrm>
        </p:spPr>
        <p:txBody>
          <a:bodyPr/>
          <a:lstStyle/>
          <a:p>
            <a:r>
              <a:rPr lang="en-US" dirty="0" err="1" smtClean="0"/>
              <a:t>Lý</a:t>
            </a:r>
            <a:r>
              <a:rPr lang="en-US" dirty="0" smtClean="0"/>
              <a:t> </a:t>
            </a:r>
            <a:r>
              <a:rPr lang="en-US" dirty="0" err="1" smtClean="0"/>
              <a:t>thuyết</a:t>
            </a:r>
            <a:r>
              <a:rPr lang="en-US" dirty="0" smtClean="0"/>
              <a:t> </a:t>
            </a:r>
            <a:r>
              <a:rPr lang="en-US" dirty="0" err="1" smtClean="0"/>
              <a:t>ReactJS</a:t>
            </a:r>
            <a:r>
              <a:rPr lang="en-US" dirty="0" smtClean="0"/>
              <a:t>, </a:t>
            </a:r>
            <a:r>
              <a:rPr lang="en-US" dirty="0" err="1" smtClean="0"/>
              <a:t>NodeJS</a:t>
            </a:r>
            <a:r>
              <a:rPr lang="en-US" dirty="0" smtClean="0"/>
              <a:t>, MySQL</a:t>
            </a:r>
            <a:endParaRPr lang="en-US" dirty="0"/>
          </a:p>
          <a:p>
            <a:endParaRPr lang="en-US" dirty="0"/>
          </a:p>
        </p:txBody>
      </p:sp>
      <p:sp>
        <p:nvSpPr>
          <p:cNvPr id="5" name="Slide Number Placeholder 4">
            <a:extLst>
              <a:ext uri="{FF2B5EF4-FFF2-40B4-BE49-F238E27FC236}">
                <a16:creationId xmlns:a16="http://schemas.microsoft.com/office/drawing/2014/main" id="{5CF448FB-88BC-C189-CC44-587FB976AF93}"/>
              </a:ext>
            </a:extLst>
          </p:cNvPr>
          <p:cNvSpPr>
            <a:spLocks noGrp="1"/>
          </p:cNvSpPr>
          <p:nvPr>
            <p:ph type="sldNum" sz="quarter" idx="31"/>
          </p:nvPr>
        </p:nvSpPr>
        <p:spPr/>
        <p:txBody>
          <a:bodyPr/>
          <a:lstStyle/>
          <a:p>
            <a:fld id="{47FEACEE-25B4-4A2D-B147-27296E36371D}" type="slidenum">
              <a:rPr lang="en-US" altLang="zh-CN" noProof="0" smtClean="0"/>
              <a:pPr/>
              <a:t>7</a:t>
            </a:fld>
            <a:endParaRPr lang="en-US" altLang="zh-CN" noProof="0" dirty="0"/>
          </a:p>
        </p:txBody>
      </p:sp>
    </p:spTree>
    <p:extLst>
      <p:ext uri="{BB962C8B-B14F-4D97-AF65-F5344CB8AC3E}">
        <p14:creationId xmlns:p14="http://schemas.microsoft.com/office/powerpoint/2010/main" val="1566812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2725A-AB53-E350-9AE7-70ACC469EAB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E834DB-3F1A-8B5C-A5A1-645E09ED42B1}"/>
              </a:ext>
            </a:extLst>
          </p:cNvPr>
          <p:cNvSpPr>
            <a:spLocks noGrp="1"/>
          </p:cNvSpPr>
          <p:nvPr>
            <p:ph type="sldNum" sz="quarter" idx="12"/>
          </p:nvPr>
        </p:nvSpPr>
        <p:spPr/>
        <p:txBody>
          <a:bodyPr/>
          <a:lstStyle/>
          <a:p>
            <a:fld id="{D5F9BE7B-8C6A-4521-AC0D-F4FAD6600991}" type="slidenum">
              <a:rPr lang="en-US" smtClean="0"/>
              <a:t>8</a:t>
            </a:fld>
            <a:endParaRPr lang="en-US"/>
          </a:p>
        </p:txBody>
      </p:sp>
      <p:sp>
        <p:nvSpPr>
          <p:cNvPr id="8" name="Title 4">
            <a:extLst>
              <a:ext uri="{FF2B5EF4-FFF2-40B4-BE49-F238E27FC236}">
                <a16:creationId xmlns:a16="http://schemas.microsoft.com/office/drawing/2014/main" id="{CCB545E5-5910-73D4-7DE9-54713FCCFA23}"/>
              </a:ext>
            </a:extLst>
          </p:cNvPr>
          <p:cNvSpPr txBox="1">
            <a:spLocks/>
          </p:cNvSpPr>
          <p:nvPr/>
        </p:nvSpPr>
        <p:spPr>
          <a:xfrm>
            <a:off x="1688898" y="4081950"/>
            <a:ext cx="5852314" cy="38746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r>
              <a:rPr lang="en-US" sz="2000" dirty="0" err="1" smtClean="0">
                <a:latin typeface="+mn-lt"/>
              </a:rPr>
              <a:t>Các</a:t>
            </a:r>
            <a:r>
              <a:rPr lang="en-US" sz="2000" dirty="0" smtClean="0">
                <a:latin typeface="+mn-lt"/>
              </a:rPr>
              <a:t> </a:t>
            </a:r>
            <a:r>
              <a:rPr lang="en-US" sz="2000" dirty="0" err="1" smtClean="0">
                <a:latin typeface="+mn-lt"/>
              </a:rPr>
              <a:t>công</a:t>
            </a:r>
            <a:r>
              <a:rPr lang="en-US" sz="2000" dirty="0" smtClean="0">
                <a:latin typeface="+mn-lt"/>
              </a:rPr>
              <a:t> </a:t>
            </a:r>
            <a:r>
              <a:rPr lang="en-US" sz="2000" dirty="0" err="1" smtClean="0">
                <a:latin typeface="+mn-lt"/>
              </a:rPr>
              <a:t>nghệ</a:t>
            </a:r>
            <a:r>
              <a:rPr lang="en-US" sz="2000" dirty="0" smtClean="0">
                <a:latin typeface="+mn-lt"/>
              </a:rPr>
              <a:t> </a:t>
            </a:r>
            <a:r>
              <a:rPr lang="en-US" sz="2000" dirty="0" err="1" smtClean="0">
                <a:latin typeface="+mn-lt"/>
              </a:rPr>
              <a:t>được</a:t>
            </a:r>
            <a:r>
              <a:rPr lang="en-US" sz="2000" dirty="0" smtClean="0">
                <a:latin typeface="+mn-lt"/>
              </a:rPr>
              <a:t> </a:t>
            </a:r>
            <a:r>
              <a:rPr lang="en-US" sz="2000" dirty="0" err="1" smtClean="0">
                <a:latin typeface="+mn-lt"/>
              </a:rPr>
              <a:t>sử</a:t>
            </a:r>
            <a:r>
              <a:rPr lang="en-US" sz="2000" dirty="0" smtClean="0">
                <a:latin typeface="+mn-lt"/>
              </a:rPr>
              <a:t> </a:t>
            </a:r>
            <a:r>
              <a:rPr lang="en-US" sz="2000" dirty="0" err="1" smtClean="0">
                <a:latin typeface="+mn-lt"/>
              </a:rPr>
              <a:t>dụng</a:t>
            </a:r>
            <a:r>
              <a:rPr lang="en-US" sz="2000" dirty="0" smtClean="0">
                <a:latin typeface="+mn-lt"/>
              </a:rPr>
              <a:t> </a:t>
            </a:r>
            <a:r>
              <a:rPr lang="en-US" sz="2000" dirty="0" err="1" smtClean="0">
                <a:latin typeface="+mn-lt"/>
              </a:rPr>
              <a:t>trong</a:t>
            </a:r>
            <a:r>
              <a:rPr lang="en-US" sz="2000" dirty="0" smtClean="0">
                <a:latin typeface="+mn-lt"/>
              </a:rPr>
              <a:t> </a:t>
            </a:r>
            <a:r>
              <a:rPr lang="en-US" sz="2000" dirty="0" err="1" smtClean="0">
                <a:latin typeface="+mn-lt"/>
              </a:rPr>
              <a:t>hệ</a:t>
            </a:r>
            <a:r>
              <a:rPr lang="en-US" sz="2000" dirty="0" smtClean="0">
                <a:latin typeface="+mn-lt"/>
              </a:rPr>
              <a:t> </a:t>
            </a:r>
            <a:r>
              <a:rPr lang="en-US" sz="2000" dirty="0" err="1" smtClean="0">
                <a:latin typeface="+mn-lt"/>
              </a:rPr>
              <a:t>thống</a:t>
            </a:r>
            <a:endParaRPr lang="en-US" sz="2000" dirty="0">
              <a:latin typeface="+mn-lt"/>
            </a:endParaRPr>
          </a:p>
        </p:txBody>
      </p:sp>
      <p:sp>
        <p:nvSpPr>
          <p:cNvPr id="6" name="Title 4">
            <a:extLst>
              <a:ext uri="{FF2B5EF4-FFF2-40B4-BE49-F238E27FC236}">
                <a16:creationId xmlns:a16="http://schemas.microsoft.com/office/drawing/2014/main" id="{CCB545E5-5910-73D4-7DE9-54713FCCFA23}"/>
              </a:ext>
            </a:extLst>
          </p:cNvPr>
          <p:cNvSpPr txBox="1">
            <a:spLocks/>
          </p:cNvSpPr>
          <p:nvPr/>
        </p:nvSpPr>
        <p:spPr>
          <a:xfrm>
            <a:off x="645710" y="207226"/>
            <a:ext cx="7472903" cy="6430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r>
              <a:rPr lang="en-US" sz="3000" dirty="0" smtClean="0"/>
              <a:t>CHƯƠNG 2: NGHIÊN CỨU LÝ THUYẾT</a:t>
            </a:r>
            <a:endParaRPr lang="en-US" sz="3000" dirty="0"/>
          </a:p>
        </p:txBody>
      </p:sp>
      <p:sp>
        <p:nvSpPr>
          <p:cNvPr id="10" name="Title 4">
            <a:extLst>
              <a:ext uri="{FF2B5EF4-FFF2-40B4-BE49-F238E27FC236}">
                <a16:creationId xmlns:a16="http://schemas.microsoft.com/office/drawing/2014/main" id="{CCB545E5-5910-73D4-7DE9-54713FCCFA23}"/>
              </a:ext>
            </a:extLst>
          </p:cNvPr>
          <p:cNvSpPr txBox="1">
            <a:spLocks/>
          </p:cNvSpPr>
          <p:nvPr/>
        </p:nvSpPr>
        <p:spPr>
          <a:xfrm>
            <a:off x="645710" y="2343303"/>
            <a:ext cx="9920690" cy="41090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endParaRPr lang="en-US" sz="2000" dirty="0">
              <a:latin typeface="+mn-lt"/>
            </a:endParaRPr>
          </a:p>
        </p:txBody>
      </p:sp>
      <p:sp>
        <p:nvSpPr>
          <p:cNvPr id="11" name="Title 4">
            <a:extLst>
              <a:ext uri="{FF2B5EF4-FFF2-40B4-BE49-F238E27FC236}">
                <a16:creationId xmlns:a16="http://schemas.microsoft.com/office/drawing/2014/main" id="{CCB545E5-5910-73D4-7DE9-54713FCCFA23}"/>
              </a:ext>
            </a:extLst>
          </p:cNvPr>
          <p:cNvSpPr txBox="1">
            <a:spLocks/>
          </p:cNvSpPr>
          <p:nvPr/>
        </p:nvSpPr>
        <p:spPr>
          <a:xfrm>
            <a:off x="798110" y="1626437"/>
            <a:ext cx="5852314" cy="4544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r>
              <a:rPr lang="en-US" sz="2000" dirty="0" err="1" smtClean="0">
                <a:latin typeface="+mn-lt"/>
              </a:rPr>
              <a:t>Các</a:t>
            </a:r>
            <a:r>
              <a:rPr lang="en-US" sz="2000" dirty="0" smtClean="0">
                <a:latin typeface="+mn-lt"/>
              </a:rPr>
              <a:t> </a:t>
            </a:r>
            <a:r>
              <a:rPr lang="en-US" sz="2000" dirty="0" err="1" smtClean="0">
                <a:latin typeface="+mn-lt"/>
              </a:rPr>
              <a:t>công</a:t>
            </a:r>
            <a:r>
              <a:rPr lang="en-US" sz="2000" dirty="0" smtClean="0">
                <a:latin typeface="+mn-lt"/>
              </a:rPr>
              <a:t> </a:t>
            </a:r>
            <a:r>
              <a:rPr lang="en-US" sz="2000" dirty="0" err="1" smtClean="0">
                <a:latin typeface="+mn-lt"/>
              </a:rPr>
              <a:t>nghệ</a:t>
            </a:r>
            <a:r>
              <a:rPr lang="en-US" sz="2000" dirty="0" smtClean="0">
                <a:latin typeface="+mn-lt"/>
              </a:rPr>
              <a:t> </a:t>
            </a:r>
            <a:r>
              <a:rPr lang="en-US" sz="2000" dirty="0" err="1" smtClean="0">
                <a:latin typeface="+mn-lt"/>
              </a:rPr>
              <a:t>được</a:t>
            </a:r>
            <a:r>
              <a:rPr lang="en-US" sz="2000" dirty="0" smtClean="0">
                <a:latin typeface="+mn-lt"/>
              </a:rPr>
              <a:t> </a:t>
            </a:r>
            <a:r>
              <a:rPr lang="en-US" sz="2000" dirty="0" err="1" smtClean="0">
                <a:latin typeface="+mn-lt"/>
              </a:rPr>
              <a:t>sử</a:t>
            </a:r>
            <a:r>
              <a:rPr lang="en-US" sz="2000" dirty="0" smtClean="0">
                <a:latin typeface="+mn-lt"/>
              </a:rPr>
              <a:t> </a:t>
            </a:r>
            <a:r>
              <a:rPr lang="en-US" sz="2000" dirty="0" err="1" smtClean="0">
                <a:latin typeface="+mn-lt"/>
              </a:rPr>
              <a:t>dụng</a:t>
            </a:r>
            <a:r>
              <a:rPr lang="en-US" sz="2000" dirty="0" smtClean="0">
                <a:latin typeface="+mn-lt"/>
              </a:rPr>
              <a:t> </a:t>
            </a:r>
            <a:r>
              <a:rPr lang="en-US" sz="2000" dirty="0" err="1" smtClean="0">
                <a:latin typeface="+mn-lt"/>
              </a:rPr>
              <a:t>trong</a:t>
            </a:r>
            <a:r>
              <a:rPr lang="en-US" sz="2000" dirty="0" smtClean="0">
                <a:latin typeface="+mn-lt"/>
              </a:rPr>
              <a:t> </a:t>
            </a:r>
            <a:r>
              <a:rPr lang="en-US" sz="2000" dirty="0" err="1" smtClean="0">
                <a:latin typeface="+mn-lt"/>
              </a:rPr>
              <a:t>hệ</a:t>
            </a:r>
            <a:r>
              <a:rPr lang="en-US" sz="2000" dirty="0" smtClean="0">
                <a:latin typeface="+mn-lt"/>
              </a:rPr>
              <a:t> </a:t>
            </a:r>
            <a:r>
              <a:rPr lang="en-US" sz="2000" dirty="0" err="1" smtClean="0">
                <a:latin typeface="+mn-lt"/>
              </a:rPr>
              <a:t>thống</a:t>
            </a:r>
            <a:endParaRPr lang="en-US" sz="2000" dirty="0" smtClean="0">
              <a:latin typeface="+mn-lt"/>
            </a:endParaRPr>
          </a:p>
          <a:p>
            <a:endParaRPr lang="en-US" sz="2000" dirty="0">
              <a:latin typeface="+mn-lt"/>
            </a:endParaRPr>
          </a:p>
        </p:txBody>
      </p:sp>
      <p:sp>
        <p:nvSpPr>
          <p:cNvPr id="12" name="Title 4">
            <a:extLst>
              <a:ext uri="{FF2B5EF4-FFF2-40B4-BE49-F238E27FC236}">
                <a16:creationId xmlns:a16="http://schemas.microsoft.com/office/drawing/2014/main" id="{CCB545E5-5910-73D4-7DE9-54713FCCFA23}"/>
              </a:ext>
            </a:extLst>
          </p:cNvPr>
          <p:cNvSpPr txBox="1">
            <a:spLocks/>
          </p:cNvSpPr>
          <p:nvPr/>
        </p:nvSpPr>
        <p:spPr>
          <a:xfrm>
            <a:off x="960035" y="1986671"/>
            <a:ext cx="5852314" cy="24519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endParaRPr lang="en-US" sz="2000" dirty="0" smtClean="0">
              <a:latin typeface="+mn-lt"/>
            </a:endParaRPr>
          </a:p>
          <a:p>
            <a:pPr algn="just" eaLnBrk="0" fontAlgn="base" hangingPunct="0"/>
            <a:r>
              <a:rPr lang="en-US" sz="1300" dirty="0"/>
              <a:t>Node.js</a:t>
            </a:r>
            <a:r>
              <a:rPr lang="en-US" sz="1300" b="0" dirty="0"/>
              <a:t>: </a:t>
            </a:r>
            <a:r>
              <a:rPr lang="en-US" sz="1300" b="0" dirty="0" err="1"/>
              <a:t>Là</a:t>
            </a:r>
            <a:r>
              <a:rPr lang="en-US" sz="1300" b="0" dirty="0"/>
              <a:t> </a:t>
            </a:r>
            <a:r>
              <a:rPr lang="en-US" sz="1300" b="0" dirty="0" err="1"/>
              <a:t>một</a:t>
            </a:r>
            <a:r>
              <a:rPr lang="en-US" sz="1300" b="0" dirty="0"/>
              <a:t> </a:t>
            </a:r>
            <a:r>
              <a:rPr lang="en-US" sz="1300" b="0" dirty="0" err="1"/>
              <a:t>nền</a:t>
            </a:r>
            <a:r>
              <a:rPr lang="en-US" sz="1300" b="0" dirty="0"/>
              <a:t> </a:t>
            </a:r>
            <a:r>
              <a:rPr lang="en-US" sz="1300" b="0" dirty="0" err="1"/>
              <a:t>tảng</a:t>
            </a:r>
            <a:r>
              <a:rPr lang="en-US" sz="1300" b="0" dirty="0"/>
              <a:t> </a:t>
            </a:r>
            <a:r>
              <a:rPr lang="en-US" sz="1300" b="0" dirty="0" err="1"/>
              <a:t>chạy</a:t>
            </a:r>
            <a:r>
              <a:rPr lang="en-US" sz="1300" b="0" dirty="0"/>
              <a:t> JavaScript </a:t>
            </a:r>
            <a:r>
              <a:rPr lang="en-US" sz="1300" b="0" dirty="0" err="1"/>
              <a:t>phía</a:t>
            </a:r>
            <a:r>
              <a:rPr lang="en-US" sz="1300" b="0" dirty="0"/>
              <a:t> server, Node.js </a:t>
            </a:r>
            <a:r>
              <a:rPr lang="en-US" sz="1300" b="0" dirty="0" err="1"/>
              <a:t>cho</a:t>
            </a:r>
            <a:r>
              <a:rPr lang="en-US" sz="1300" b="0" dirty="0"/>
              <a:t> </a:t>
            </a:r>
            <a:r>
              <a:rPr lang="en-US" sz="1300" b="0" dirty="0" err="1"/>
              <a:t>phép</a:t>
            </a:r>
            <a:r>
              <a:rPr lang="en-US" sz="1300" b="0" dirty="0"/>
              <a:t> </a:t>
            </a:r>
            <a:r>
              <a:rPr lang="en-US" sz="1300" b="0" dirty="0" err="1"/>
              <a:t>xử</a:t>
            </a:r>
            <a:r>
              <a:rPr lang="en-US" sz="1300" b="0" dirty="0"/>
              <a:t> </a:t>
            </a:r>
            <a:r>
              <a:rPr lang="en-US" sz="1300" b="0" dirty="0" err="1"/>
              <a:t>lý</a:t>
            </a:r>
            <a:r>
              <a:rPr lang="en-US" sz="1300" b="0" dirty="0"/>
              <a:t> </a:t>
            </a:r>
            <a:r>
              <a:rPr lang="en-US" sz="1300" b="0" dirty="0" err="1"/>
              <a:t>bất</a:t>
            </a:r>
            <a:r>
              <a:rPr lang="en-US" sz="1300" b="0" dirty="0"/>
              <a:t> </a:t>
            </a:r>
            <a:r>
              <a:rPr lang="en-US" sz="1300" b="0" dirty="0" err="1"/>
              <a:t>đồng</a:t>
            </a:r>
            <a:r>
              <a:rPr lang="en-US" sz="1300" b="0" dirty="0"/>
              <a:t> </a:t>
            </a:r>
            <a:r>
              <a:rPr lang="en-US" sz="1300" b="0" dirty="0" err="1"/>
              <a:t>bộ</a:t>
            </a:r>
            <a:r>
              <a:rPr lang="en-US" sz="1300" b="0" dirty="0"/>
              <a:t> </a:t>
            </a:r>
            <a:r>
              <a:rPr lang="en-US" sz="1300" b="0" dirty="0" err="1"/>
              <a:t>và</a:t>
            </a:r>
            <a:r>
              <a:rPr lang="en-US" sz="1300" b="0" dirty="0"/>
              <a:t> </a:t>
            </a:r>
            <a:r>
              <a:rPr lang="en-US" sz="1300" b="0" dirty="0" err="1"/>
              <a:t>hiệu</a:t>
            </a:r>
            <a:r>
              <a:rPr lang="en-US" sz="1300" b="0" dirty="0"/>
              <a:t> </a:t>
            </a:r>
            <a:r>
              <a:rPr lang="en-US" sz="1300" b="0" dirty="0" err="1"/>
              <a:t>năng</a:t>
            </a:r>
            <a:r>
              <a:rPr lang="en-US" sz="1300" b="0" dirty="0"/>
              <a:t> </a:t>
            </a:r>
            <a:r>
              <a:rPr lang="en-US" sz="1300" b="0" dirty="0" err="1"/>
              <a:t>cao</a:t>
            </a:r>
            <a:r>
              <a:rPr lang="en-US" sz="1300" b="0" dirty="0"/>
              <a:t>, </a:t>
            </a:r>
            <a:r>
              <a:rPr lang="en-US" sz="1300" b="0" dirty="0" err="1"/>
              <a:t>phù</a:t>
            </a:r>
            <a:r>
              <a:rPr lang="en-US" sz="1300" b="0" dirty="0"/>
              <a:t> </a:t>
            </a:r>
            <a:r>
              <a:rPr lang="en-US" sz="1300" b="0" dirty="0" err="1"/>
              <a:t>hợp</a:t>
            </a:r>
            <a:r>
              <a:rPr lang="en-US" sz="1300" b="0" dirty="0"/>
              <a:t> </a:t>
            </a:r>
            <a:r>
              <a:rPr lang="en-US" sz="1300" b="0" dirty="0" err="1"/>
              <a:t>với</a:t>
            </a:r>
            <a:r>
              <a:rPr lang="en-US" sz="1300" b="0" dirty="0"/>
              <a:t> </a:t>
            </a:r>
            <a:r>
              <a:rPr lang="en-US" sz="1300" b="0" dirty="0" err="1"/>
              <a:t>các</a:t>
            </a:r>
            <a:r>
              <a:rPr lang="en-US" sz="1300" b="0" dirty="0"/>
              <a:t> </a:t>
            </a:r>
            <a:r>
              <a:rPr lang="en-US" sz="1300" b="0" dirty="0" err="1"/>
              <a:t>hệ</a:t>
            </a:r>
            <a:r>
              <a:rPr lang="en-US" sz="1300" b="0" dirty="0"/>
              <a:t> </a:t>
            </a:r>
            <a:r>
              <a:rPr lang="en-US" sz="1300" b="0" dirty="0" err="1"/>
              <a:t>thống</a:t>
            </a:r>
            <a:r>
              <a:rPr lang="en-US" sz="1300" b="0" dirty="0"/>
              <a:t> </a:t>
            </a:r>
            <a:r>
              <a:rPr lang="en-US" sz="1300" b="0" dirty="0" err="1"/>
              <a:t>yêu</a:t>
            </a:r>
            <a:r>
              <a:rPr lang="en-US" sz="1300" b="0" dirty="0"/>
              <a:t> </a:t>
            </a:r>
            <a:r>
              <a:rPr lang="en-US" sz="1300" b="0" dirty="0" err="1"/>
              <a:t>cầu</a:t>
            </a:r>
            <a:r>
              <a:rPr lang="en-US" sz="1300" b="0" dirty="0"/>
              <a:t> </a:t>
            </a:r>
            <a:r>
              <a:rPr lang="en-US" sz="1300" b="0" dirty="0" err="1"/>
              <a:t>xử</a:t>
            </a:r>
            <a:r>
              <a:rPr lang="en-US" sz="1300" b="0" dirty="0"/>
              <a:t> </a:t>
            </a:r>
            <a:r>
              <a:rPr lang="en-US" sz="1300" b="0" dirty="0" err="1"/>
              <a:t>lý</a:t>
            </a:r>
            <a:r>
              <a:rPr lang="en-US" sz="1300" b="0" dirty="0"/>
              <a:t> </a:t>
            </a:r>
            <a:r>
              <a:rPr lang="en-US" sz="1300" b="0" dirty="0" err="1"/>
              <a:t>dữ</a:t>
            </a:r>
            <a:r>
              <a:rPr lang="en-US" sz="1300" b="0" dirty="0"/>
              <a:t> </a:t>
            </a:r>
            <a:r>
              <a:rPr lang="en-US" sz="1300" b="0" dirty="0" err="1"/>
              <a:t>liệu</a:t>
            </a:r>
            <a:r>
              <a:rPr lang="en-US" sz="1300" b="0" dirty="0"/>
              <a:t> </a:t>
            </a:r>
            <a:r>
              <a:rPr lang="en-US" sz="1300" b="0" dirty="0" err="1"/>
              <a:t>nhanh</a:t>
            </a:r>
            <a:r>
              <a:rPr lang="en-US" sz="1300" b="0" dirty="0"/>
              <a:t> </a:t>
            </a:r>
            <a:r>
              <a:rPr lang="en-US" sz="1300" b="0" dirty="0" err="1"/>
              <a:t>và</a:t>
            </a:r>
            <a:r>
              <a:rPr lang="en-US" sz="1300" b="0" dirty="0"/>
              <a:t> </a:t>
            </a:r>
            <a:r>
              <a:rPr lang="en-US" sz="1300" b="0" dirty="0" err="1"/>
              <a:t>khối</a:t>
            </a:r>
            <a:r>
              <a:rPr lang="en-US" sz="1300" b="0" dirty="0"/>
              <a:t> </a:t>
            </a:r>
            <a:r>
              <a:rPr lang="en-US" sz="1300" b="0" dirty="0" err="1"/>
              <a:t>lượng</a:t>
            </a:r>
            <a:r>
              <a:rPr lang="en-US" sz="1300" b="0" dirty="0"/>
              <a:t> </a:t>
            </a:r>
            <a:r>
              <a:rPr lang="en-US" sz="1300" b="0" dirty="0" err="1"/>
              <a:t>lớn</a:t>
            </a:r>
            <a:r>
              <a:rPr lang="en-US" sz="1300" b="0" dirty="0"/>
              <a:t>. Node.js </a:t>
            </a:r>
            <a:r>
              <a:rPr lang="en-US" sz="1300" b="0" dirty="0" err="1"/>
              <a:t>dễ</a:t>
            </a:r>
            <a:r>
              <a:rPr lang="en-US" sz="1300" b="0" dirty="0"/>
              <a:t> </a:t>
            </a:r>
            <a:r>
              <a:rPr lang="en-US" sz="1300" b="0" dirty="0" err="1"/>
              <a:t>dàng</a:t>
            </a:r>
            <a:r>
              <a:rPr lang="en-US" sz="1300" b="0" dirty="0"/>
              <a:t> </a:t>
            </a:r>
            <a:r>
              <a:rPr lang="en-US" sz="1300" b="0" dirty="0" err="1"/>
              <a:t>mở</a:t>
            </a:r>
            <a:r>
              <a:rPr lang="en-US" sz="1300" b="0" dirty="0"/>
              <a:t> </a:t>
            </a:r>
            <a:r>
              <a:rPr lang="en-US" sz="1300" b="0" dirty="0" err="1"/>
              <a:t>rộng</a:t>
            </a:r>
            <a:r>
              <a:rPr lang="en-US" sz="1300" b="0" dirty="0"/>
              <a:t> </a:t>
            </a:r>
            <a:r>
              <a:rPr lang="en-US" sz="1300" b="0" dirty="0" err="1"/>
              <a:t>và</a:t>
            </a:r>
            <a:r>
              <a:rPr lang="en-US" sz="1300" b="0" dirty="0"/>
              <a:t> </a:t>
            </a:r>
            <a:r>
              <a:rPr lang="en-US" sz="1300" b="0" dirty="0" err="1"/>
              <a:t>có</a:t>
            </a:r>
            <a:r>
              <a:rPr lang="en-US" sz="1300" b="0" dirty="0"/>
              <a:t> </a:t>
            </a:r>
            <a:r>
              <a:rPr lang="en-US" sz="1300" b="0" dirty="0" err="1"/>
              <a:t>hệ</a:t>
            </a:r>
            <a:r>
              <a:rPr lang="en-US" sz="1300" b="0" dirty="0"/>
              <a:t> </a:t>
            </a:r>
            <a:r>
              <a:rPr lang="en-US" sz="1300" b="0" dirty="0" err="1"/>
              <a:t>sinh</a:t>
            </a:r>
            <a:r>
              <a:rPr lang="en-US" sz="1300" b="0" dirty="0"/>
              <a:t> </a:t>
            </a:r>
            <a:r>
              <a:rPr lang="en-US" sz="1300" b="0" dirty="0" err="1"/>
              <a:t>thái</a:t>
            </a:r>
            <a:r>
              <a:rPr lang="en-US" sz="1300" b="0" dirty="0"/>
              <a:t> </a:t>
            </a:r>
            <a:r>
              <a:rPr lang="en-US" sz="1300" b="0" dirty="0" err="1"/>
              <a:t>phong</a:t>
            </a:r>
            <a:r>
              <a:rPr lang="en-US" sz="1300" b="0" dirty="0"/>
              <a:t> </a:t>
            </a:r>
            <a:r>
              <a:rPr lang="en-US" sz="1300" b="0" dirty="0" err="1"/>
              <a:t>phú</a:t>
            </a:r>
            <a:r>
              <a:rPr lang="en-US" sz="1300" b="0" dirty="0"/>
              <a:t> </a:t>
            </a:r>
            <a:r>
              <a:rPr lang="en-US" sz="1300" b="0" dirty="0" err="1"/>
              <a:t>với</a:t>
            </a:r>
            <a:r>
              <a:rPr lang="en-US" sz="1300" b="0" dirty="0"/>
              <a:t> </a:t>
            </a:r>
            <a:r>
              <a:rPr lang="en-US" sz="1300" b="0" dirty="0" err="1"/>
              <a:t>nhiều</a:t>
            </a:r>
            <a:r>
              <a:rPr lang="en-US" sz="1300" b="0" dirty="0"/>
              <a:t> </a:t>
            </a:r>
            <a:r>
              <a:rPr lang="en-US" sz="1300" b="0" dirty="0" err="1"/>
              <a:t>thư</a:t>
            </a:r>
            <a:r>
              <a:rPr lang="en-US" sz="1300" b="0" dirty="0"/>
              <a:t> </a:t>
            </a:r>
            <a:r>
              <a:rPr lang="en-US" sz="1300" b="0" dirty="0" err="1"/>
              <a:t>viện</a:t>
            </a:r>
            <a:r>
              <a:rPr lang="en-US" sz="1300" b="0" dirty="0"/>
              <a:t> </a:t>
            </a:r>
            <a:r>
              <a:rPr lang="en-US" sz="1300" b="0" dirty="0" err="1"/>
              <a:t>hỗ</a:t>
            </a:r>
            <a:r>
              <a:rPr lang="en-US" sz="1300" b="0" dirty="0"/>
              <a:t> </a:t>
            </a:r>
            <a:r>
              <a:rPr lang="en-US" sz="1300" b="0" dirty="0" err="1"/>
              <a:t>trợ</a:t>
            </a:r>
            <a:r>
              <a:rPr lang="en-US" sz="1300" b="0" dirty="0"/>
              <a:t>.</a:t>
            </a:r>
            <a:endParaRPr lang="en-US" sz="1300" dirty="0"/>
          </a:p>
          <a:p>
            <a:pPr algn="just" eaLnBrk="0" fontAlgn="base" hangingPunct="0"/>
            <a:r>
              <a:rPr lang="en-US" sz="1300" dirty="0"/>
              <a:t>React.js</a:t>
            </a:r>
            <a:r>
              <a:rPr lang="en-US" sz="1300" b="0" dirty="0"/>
              <a:t>: </a:t>
            </a:r>
            <a:r>
              <a:rPr lang="en-US" sz="1300" b="0" dirty="0" err="1"/>
              <a:t>Là</a:t>
            </a:r>
            <a:r>
              <a:rPr lang="en-US" sz="1300" b="0" dirty="0"/>
              <a:t> </a:t>
            </a:r>
            <a:r>
              <a:rPr lang="en-US" sz="1300" b="0" dirty="0" err="1"/>
              <a:t>thư</a:t>
            </a:r>
            <a:r>
              <a:rPr lang="en-US" sz="1300" b="0" dirty="0"/>
              <a:t> </a:t>
            </a:r>
            <a:r>
              <a:rPr lang="en-US" sz="1300" b="0" dirty="0" err="1"/>
              <a:t>viện</a:t>
            </a:r>
            <a:r>
              <a:rPr lang="en-US" sz="1300" b="0" dirty="0"/>
              <a:t> </a:t>
            </a:r>
            <a:r>
              <a:rPr lang="en-US" sz="1300" b="0" dirty="0" err="1"/>
              <a:t>mạnh</a:t>
            </a:r>
            <a:r>
              <a:rPr lang="en-US" sz="1300" b="0" dirty="0"/>
              <a:t> </a:t>
            </a:r>
            <a:r>
              <a:rPr lang="en-US" sz="1300" b="0" dirty="0" err="1"/>
              <a:t>mẽ</a:t>
            </a:r>
            <a:r>
              <a:rPr lang="en-US" sz="1300" b="0" dirty="0"/>
              <a:t> </a:t>
            </a:r>
            <a:r>
              <a:rPr lang="en-US" sz="1300" b="0" dirty="0" err="1"/>
              <a:t>để</a:t>
            </a:r>
            <a:r>
              <a:rPr lang="en-US" sz="1300" b="0" dirty="0"/>
              <a:t> </a:t>
            </a:r>
            <a:r>
              <a:rPr lang="en-US" sz="1300" b="0" dirty="0" err="1"/>
              <a:t>xây</a:t>
            </a:r>
            <a:r>
              <a:rPr lang="en-US" sz="1300" b="0" dirty="0"/>
              <a:t> </a:t>
            </a:r>
            <a:r>
              <a:rPr lang="en-US" sz="1300" b="0" dirty="0" err="1"/>
              <a:t>dựng</a:t>
            </a:r>
            <a:r>
              <a:rPr lang="en-US" sz="1300" b="0" dirty="0"/>
              <a:t> </a:t>
            </a:r>
            <a:r>
              <a:rPr lang="en-US" sz="1300" b="0" dirty="0" err="1"/>
              <a:t>giao</a:t>
            </a:r>
            <a:r>
              <a:rPr lang="en-US" sz="1300" b="0" dirty="0"/>
              <a:t> </a:t>
            </a:r>
            <a:r>
              <a:rPr lang="en-US" sz="1300" b="0" dirty="0" err="1"/>
              <a:t>diện</a:t>
            </a:r>
            <a:r>
              <a:rPr lang="en-US" sz="1300" b="0" dirty="0"/>
              <a:t> </a:t>
            </a:r>
            <a:r>
              <a:rPr lang="en-US" sz="1300" b="0" dirty="0" err="1"/>
              <a:t>người</a:t>
            </a:r>
            <a:r>
              <a:rPr lang="en-US" sz="1300" b="0" dirty="0"/>
              <a:t> </a:t>
            </a:r>
            <a:r>
              <a:rPr lang="en-US" sz="1300" b="0" dirty="0" err="1"/>
              <a:t>dùng</a:t>
            </a:r>
            <a:r>
              <a:rPr lang="en-US" sz="1300" b="0" dirty="0"/>
              <a:t>, React.js </a:t>
            </a:r>
            <a:r>
              <a:rPr lang="en-US" sz="1300" b="0" dirty="0" err="1"/>
              <a:t>giúp</a:t>
            </a:r>
            <a:r>
              <a:rPr lang="en-US" sz="1300" b="0" dirty="0"/>
              <a:t> </a:t>
            </a:r>
            <a:r>
              <a:rPr lang="en-US" sz="1300" b="0" dirty="0" err="1"/>
              <a:t>phát</a:t>
            </a:r>
            <a:r>
              <a:rPr lang="en-US" sz="1300" b="0" dirty="0"/>
              <a:t> </a:t>
            </a:r>
            <a:r>
              <a:rPr lang="en-US" sz="1300" b="0" dirty="0" err="1"/>
              <a:t>triển</a:t>
            </a:r>
            <a:r>
              <a:rPr lang="en-US" sz="1300" b="0" dirty="0"/>
              <a:t> </a:t>
            </a:r>
            <a:r>
              <a:rPr lang="en-US" sz="1300" b="0" dirty="0" err="1"/>
              <a:t>ứng</a:t>
            </a:r>
            <a:r>
              <a:rPr lang="en-US" sz="1300" b="0" dirty="0"/>
              <a:t> </a:t>
            </a:r>
            <a:r>
              <a:rPr lang="en-US" sz="1300" b="0" dirty="0" err="1"/>
              <a:t>dụng</a:t>
            </a:r>
            <a:r>
              <a:rPr lang="en-US" sz="1300" b="0" dirty="0"/>
              <a:t> web </a:t>
            </a:r>
            <a:r>
              <a:rPr lang="en-US" sz="1300" b="0" dirty="0" err="1"/>
              <a:t>tương</a:t>
            </a:r>
            <a:r>
              <a:rPr lang="en-US" sz="1300" b="0" dirty="0"/>
              <a:t> </a:t>
            </a:r>
            <a:r>
              <a:rPr lang="en-US" sz="1300" b="0" dirty="0" err="1"/>
              <a:t>tác</a:t>
            </a:r>
            <a:r>
              <a:rPr lang="en-US" sz="1300" b="0" dirty="0"/>
              <a:t>, </a:t>
            </a:r>
            <a:r>
              <a:rPr lang="en-US" sz="1300" b="0" dirty="0" err="1"/>
              <a:t>dễ</a:t>
            </a:r>
            <a:r>
              <a:rPr lang="en-US" sz="1300" b="0" dirty="0"/>
              <a:t> </a:t>
            </a:r>
            <a:r>
              <a:rPr lang="en-US" sz="1300" b="0" dirty="0" err="1"/>
              <a:t>dàng</a:t>
            </a:r>
            <a:r>
              <a:rPr lang="en-US" sz="1300" b="0" dirty="0"/>
              <a:t> </a:t>
            </a:r>
            <a:r>
              <a:rPr lang="en-US" sz="1300" b="0" dirty="0" err="1"/>
              <a:t>quản</a:t>
            </a:r>
            <a:r>
              <a:rPr lang="en-US" sz="1300" b="0" dirty="0"/>
              <a:t> </a:t>
            </a:r>
            <a:r>
              <a:rPr lang="en-US" sz="1300" b="0" dirty="0" err="1"/>
              <a:t>lý</a:t>
            </a:r>
            <a:r>
              <a:rPr lang="en-US" sz="1300" b="0" dirty="0"/>
              <a:t> </a:t>
            </a:r>
            <a:r>
              <a:rPr lang="en-US" sz="1300" b="0" dirty="0" err="1"/>
              <a:t>trạng</a:t>
            </a:r>
            <a:r>
              <a:rPr lang="en-US" sz="1300" b="0" dirty="0"/>
              <a:t> </a:t>
            </a:r>
            <a:r>
              <a:rPr lang="en-US" sz="1300" b="0" dirty="0" err="1"/>
              <a:t>thái</a:t>
            </a:r>
            <a:r>
              <a:rPr lang="en-US" sz="1300" b="0" dirty="0"/>
              <a:t> </a:t>
            </a:r>
            <a:r>
              <a:rPr lang="en-US" sz="1300" b="0" dirty="0" err="1"/>
              <a:t>và</a:t>
            </a:r>
            <a:r>
              <a:rPr lang="en-US" sz="1300" b="0" dirty="0"/>
              <a:t> </a:t>
            </a:r>
            <a:r>
              <a:rPr lang="en-US" sz="1300" b="0" dirty="0" err="1"/>
              <a:t>tái</a:t>
            </a:r>
            <a:r>
              <a:rPr lang="en-US" sz="1300" b="0" dirty="0"/>
              <a:t> </a:t>
            </a:r>
            <a:r>
              <a:rPr lang="en-US" sz="1300" b="0" dirty="0" err="1"/>
              <a:t>sử</a:t>
            </a:r>
            <a:r>
              <a:rPr lang="en-US" sz="1300" b="0" dirty="0"/>
              <a:t> </a:t>
            </a:r>
            <a:r>
              <a:rPr lang="en-US" sz="1300" b="0" dirty="0" err="1"/>
              <a:t>dụng</a:t>
            </a:r>
            <a:r>
              <a:rPr lang="en-US" sz="1300" b="0" dirty="0"/>
              <a:t> component. </a:t>
            </a:r>
            <a:r>
              <a:rPr lang="en-US" sz="1300" b="0" dirty="0" err="1"/>
              <a:t>Giao</a:t>
            </a:r>
            <a:r>
              <a:rPr lang="en-US" sz="1300" b="0" dirty="0"/>
              <a:t> </a:t>
            </a:r>
            <a:r>
              <a:rPr lang="en-US" sz="1300" b="0" dirty="0" err="1"/>
              <a:t>diện</a:t>
            </a:r>
            <a:r>
              <a:rPr lang="en-US" sz="1300" b="0" dirty="0"/>
              <a:t> </a:t>
            </a:r>
            <a:r>
              <a:rPr lang="en-US" sz="1300" b="0" dirty="0" err="1"/>
              <a:t>được</a:t>
            </a:r>
            <a:r>
              <a:rPr lang="en-US" sz="1300" b="0" dirty="0"/>
              <a:t> </a:t>
            </a:r>
            <a:r>
              <a:rPr lang="en-US" sz="1300" b="0" dirty="0" err="1"/>
              <a:t>tối</a:t>
            </a:r>
            <a:r>
              <a:rPr lang="en-US" sz="1300" b="0" dirty="0"/>
              <a:t> </a:t>
            </a:r>
            <a:r>
              <a:rPr lang="en-US" sz="1300" b="0" dirty="0" err="1"/>
              <a:t>ưu</a:t>
            </a:r>
            <a:r>
              <a:rPr lang="en-US" sz="1300" b="0" dirty="0"/>
              <a:t> </a:t>
            </a:r>
            <a:r>
              <a:rPr lang="en-US" sz="1300" b="0" dirty="0" err="1"/>
              <a:t>hóa</a:t>
            </a:r>
            <a:r>
              <a:rPr lang="en-US" sz="1300" b="0" dirty="0"/>
              <a:t> </a:t>
            </a:r>
            <a:r>
              <a:rPr lang="en-US" sz="1300" b="0" dirty="0" err="1"/>
              <a:t>cho</a:t>
            </a:r>
            <a:r>
              <a:rPr lang="en-US" sz="1300" b="0" dirty="0"/>
              <a:t> </a:t>
            </a:r>
            <a:r>
              <a:rPr lang="en-US" sz="1300" b="0" dirty="0" err="1"/>
              <a:t>trải</a:t>
            </a:r>
            <a:r>
              <a:rPr lang="en-US" sz="1300" b="0" dirty="0"/>
              <a:t> </a:t>
            </a:r>
            <a:r>
              <a:rPr lang="en-US" sz="1300" b="0" dirty="0" err="1"/>
              <a:t>nghiệm</a:t>
            </a:r>
            <a:r>
              <a:rPr lang="en-US" sz="1300" b="0" dirty="0"/>
              <a:t> </a:t>
            </a:r>
            <a:r>
              <a:rPr lang="en-US" sz="1300" b="0" dirty="0" err="1"/>
              <a:t>người</a:t>
            </a:r>
            <a:r>
              <a:rPr lang="en-US" sz="1300" b="0" dirty="0"/>
              <a:t> </a:t>
            </a:r>
            <a:r>
              <a:rPr lang="en-US" sz="1300" b="0" dirty="0" err="1"/>
              <a:t>dùng</a:t>
            </a:r>
            <a:r>
              <a:rPr lang="en-US" sz="1300" b="0" dirty="0"/>
              <a:t> </a:t>
            </a:r>
            <a:r>
              <a:rPr lang="en-US" sz="1300" b="0" dirty="0" err="1"/>
              <a:t>mượt</a:t>
            </a:r>
            <a:r>
              <a:rPr lang="en-US" sz="1300" b="0" dirty="0"/>
              <a:t> </a:t>
            </a:r>
            <a:r>
              <a:rPr lang="en-US" sz="1300" b="0" dirty="0" err="1"/>
              <a:t>mà</a:t>
            </a:r>
            <a:r>
              <a:rPr lang="en-US" sz="1300" b="0" dirty="0"/>
              <a:t> </a:t>
            </a:r>
            <a:r>
              <a:rPr lang="en-US" sz="1300" b="0" dirty="0" err="1"/>
              <a:t>và</a:t>
            </a:r>
            <a:r>
              <a:rPr lang="en-US" sz="1300" b="0" dirty="0"/>
              <a:t> </a:t>
            </a:r>
            <a:r>
              <a:rPr lang="en-US" sz="1300" b="0" dirty="0" err="1"/>
              <a:t>hiện</a:t>
            </a:r>
            <a:r>
              <a:rPr lang="en-US" sz="1300" b="0" dirty="0"/>
              <a:t> </a:t>
            </a:r>
            <a:r>
              <a:rPr lang="en-US" sz="1300" b="0" dirty="0" err="1"/>
              <a:t>đại</a:t>
            </a:r>
            <a:r>
              <a:rPr lang="en-US" sz="1300" b="0" dirty="0"/>
              <a:t>.</a:t>
            </a:r>
            <a:endParaRPr lang="en-US" sz="1300" dirty="0"/>
          </a:p>
          <a:p>
            <a:pPr algn="just" eaLnBrk="0" fontAlgn="base" hangingPunct="0"/>
            <a:r>
              <a:rPr lang="en-US" sz="1300" dirty="0"/>
              <a:t>MySQL</a:t>
            </a:r>
            <a:r>
              <a:rPr lang="en-US" sz="1300" b="0" dirty="0"/>
              <a:t>: </a:t>
            </a:r>
            <a:r>
              <a:rPr lang="en-US" sz="1300" b="0" dirty="0" err="1"/>
              <a:t>Là</a:t>
            </a:r>
            <a:r>
              <a:rPr lang="en-US" sz="1300" b="0" dirty="0"/>
              <a:t> </a:t>
            </a:r>
            <a:r>
              <a:rPr lang="en-US" sz="1300" b="0" dirty="0" err="1"/>
              <a:t>hệ</a:t>
            </a:r>
            <a:r>
              <a:rPr lang="en-US" sz="1300" b="0" dirty="0"/>
              <a:t> </a:t>
            </a:r>
            <a:r>
              <a:rPr lang="en-US" sz="1300" b="0" dirty="0" err="1"/>
              <a:t>quản</a:t>
            </a:r>
            <a:r>
              <a:rPr lang="en-US" sz="1300" b="0" dirty="0"/>
              <a:t> </a:t>
            </a:r>
            <a:r>
              <a:rPr lang="en-US" sz="1300" b="0" dirty="0" err="1"/>
              <a:t>trị</a:t>
            </a:r>
            <a:r>
              <a:rPr lang="en-US" sz="1300" b="0" dirty="0"/>
              <a:t> </a:t>
            </a:r>
            <a:r>
              <a:rPr lang="en-US" sz="1300" b="0" dirty="0" err="1"/>
              <a:t>cơ</a:t>
            </a:r>
            <a:r>
              <a:rPr lang="en-US" sz="1300" b="0" dirty="0"/>
              <a:t> </a:t>
            </a:r>
            <a:r>
              <a:rPr lang="en-US" sz="1300" b="0" dirty="0" err="1"/>
              <a:t>sở</a:t>
            </a:r>
            <a:r>
              <a:rPr lang="en-US" sz="1300" b="0" dirty="0"/>
              <a:t> </a:t>
            </a:r>
            <a:r>
              <a:rPr lang="en-US" sz="1300" b="0" dirty="0" err="1"/>
              <a:t>dữ</a:t>
            </a:r>
            <a:r>
              <a:rPr lang="en-US" sz="1300" b="0" dirty="0"/>
              <a:t> </a:t>
            </a:r>
            <a:r>
              <a:rPr lang="en-US" sz="1300" b="0" dirty="0" err="1"/>
              <a:t>liệu</a:t>
            </a:r>
            <a:r>
              <a:rPr lang="en-US" sz="1300" b="0" dirty="0"/>
              <a:t> </a:t>
            </a:r>
            <a:r>
              <a:rPr lang="en-US" sz="1300" b="0" dirty="0" err="1"/>
              <a:t>quan</a:t>
            </a:r>
            <a:r>
              <a:rPr lang="en-US" sz="1300" b="0" dirty="0"/>
              <a:t> </a:t>
            </a:r>
            <a:r>
              <a:rPr lang="en-US" sz="1300" b="0" dirty="0" err="1"/>
              <a:t>hệ</a:t>
            </a:r>
            <a:r>
              <a:rPr lang="en-US" sz="1300" b="0" dirty="0"/>
              <a:t> </a:t>
            </a:r>
            <a:r>
              <a:rPr lang="en-US" sz="1300" b="0" dirty="0" err="1"/>
              <a:t>phổ</a:t>
            </a:r>
            <a:r>
              <a:rPr lang="en-US" sz="1300" b="0" dirty="0"/>
              <a:t> </a:t>
            </a:r>
            <a:r>
              <a:rPr lang="en-US" sz="1300" b="0" dirty="0" err="1"/>
              <a:t>biến</a:t>
            </a:r>
            <a:r>
              <a:rPr lang="en-US" sz="1300" b="0" dirty="0"/>
              <a:t>, MySQL </a:t>
            </a:r>
            <a:r>
              <a:rPr lang="en-US" sz="1300" b="0" dirty="0" err="1"/>
              <a:t>cung</a:t>
            </a:r>
            <a:r>
              <a:rPr lang="en-US" sz="1300" b="0" dirty="0"/>
              <a:t> </a:t>
            </a:r>
            <a:r>
              <a:rPr lang="en-US" sz="1300" b="0" dirty="0" err="1"/>
              <a:t>cấp</a:t>
            </a:r>
            <a:r>
              <a:rPr lang="en-US" sz="1300" b="0" dirty="0"/>
              <a:t> </a:t>
            </a:r>
            <a:r>
              <a:rPr lang="en-US" sz="1300" b="0" dirty="0" err="1"/>
              <a:t>hiệu</a:t>
            </a:r>
            <a:r>
              <a:rPr lang="en-US" sz="1300" b="0" dirty="0"/>
              <a:t> </a:t>
            </a:r>
            <a:r>
              <a:rPr lang="en-US" sz="1300" b="0" dirty="0" err="1" smtClean="0"/>
              <a:t>suất</a:t>
            </a:r>
            <a:r>
              <a:rPr lang="en-US" sz="1300" b="0" dirty="0" smtClean="0"/>
              <a:t> </a:t>
            </a:r>
            <a:r>
              <a:rPr lang="en-US" sz="1300" b="0" dirty="0" err="1" smtClean="0"/>
              <a:t>cao</a:t>
            </a:r>
            <a:r>
              <a:rPr lang="en-US" sz="1300" b="0" dirty="0" smtClean="0"/>
              <a:t>, </a:t>
            </a:r>
            <a:r>
              <a:rPr lang="en-US" sz="1300" b="0" dirty="0" err="1" smtClean="0"/>
              <a:t>dễ</a:t>
            </a:r>
            <a:r>
              <a:rPr lang="en-US" sz="1300" b="0" dirty="0" smtClean="0"/>
              <a:t> </a:t>
            </a:r>
            <a:r>
              <a:rPr lang="en-US" sz="1300" b="0" dirty="0" err="1" smtClean="0"/>
              <a:t>quản</a:t>
            </a:r>
            <a:r>
              <a:rPr lang="en-US" sz="1300" b="0" dirty="0" smtClean="0"/>
              <a:t> </a:t>
            </a:r>
            <a:r>
              <a:rPr lang="en-US" sz="1300" b="0" dirty="0" err="1" smtClean="0"/>
              <a:t>lý</a:t>
            </a:r>
            <a:r>
              <a:rPr lang="en-US" sz="1300" b="0" dirty="0" smtClean="0"/>
              <a:t> </a:t>
            </a:r>
            <a:r>
              <a:rPr lang="en-US" sz="1300" b="0" dirty="0" err="1" smtClean="0"/>
              <a:t>và</a:t>
            </a:r>
            <a:r>
              <a:rPr lang="en-US" sz="1300" b="0" dirty="0" smtClean="0"/>
              <a:t> </a:t>
            </a:r>
            <a:r>
              <a:rPr lang="en-US" sz="1300" b="0" dirty="0" err="1" smtClean="0"/>
              <a:t>tích</a:t>
            </a:r>
            <a:r>
              <a:rPr lang="en-US" sz="1300" b="0" dirty="0" smtClean="0"/>
              <a:t> </a:t>
            </a:r>
            <a:r>
              <a:rPr lang="en-US" sz="1300" b="0" dirty="0" err="1" smtClean="0"/>
              <a:t>hợp</a:t>
            </a:r>
            <a:r>
              <a:rPr lang="en-US" sz="1300" b="0" dirty="0" smtClean="0"/>
              <a:t> </a:t>
            </a:r>
            <a:r>
              <a:rPr lang="en-US" sz="1300" b="0" dirty="0" err="1" smtClean="0"/>
              <a:t>tốt</a:t>
            </a:r>
            <a:r>
              <a:rPr lang="en-US" sz="1300" b="0" dirty="0" smtClean="0"/>
              <a:t> </a:t>
            </a:r>
            <a:r>
              <a:rPr lang="en-US" sz="1300" b="0" dirty="0" err="1" smtClean="0"/>
              <a:t>với</a:t>
            </a:r>
            <a:r>
              <a:rPr lang="en-US" sz="1300" b="0" dirty="0" smtClean="0"/>
              <a:t> Node.js. </a:t>
            </a:r>
            <a:r>
              <a:rPr lang="en-US" sz="1300" b="0" dirty="0" err="1" smtClean="0"/>
              <a:t>Đây</a:t>
            </a:r>
            <a:r>
              <a:rPr lang="en-US" sz="1300" b="0" dirty="0" smtClean="0"/>
              <a:t> </a:t>
            </a:r>
            <a:r>
              <a:rPr lang="en-US" sz="1300" b="0" dirty="0" err="1" smtClean="0"/>
              <a:t>là</a:t>
            </a:r>
            <a:r>
              <a:rPr lang="en-US" sz="1300" b="0" dirty="0" smtClean="0"/>
              <a:t> </a:t>
            </a:r>
            <a:r>
              <a:rPr lang="en-US" sz="1300" b="0" dirty="0" err="1" smtClean="0"/>
              <a:t>lựa</a:t>
            </a:r>
            <a:r>
              <a:rPr lang="en-US" sz="1300" b="0" dirty="0" smtClean="0"/>
              <a:t> </a:t>
            </a:r>
            <a:r>
              <a:rPr lang="en-US" sz="1300" b="0" dirty="0" err="1" smtClean="0"/>
              <a:t>chọn</a:t>
            </a:r>
            <a:r>
              <a:rPr lang="en-US" sz="1300" b="0" dirty="0" smtClean="0"/>
              <a:t> </a:t>
            </a:r>
            <a:r>
              <a:rPr lang="en-US" sz="1300" b="0" dirty="0" err="1" smtClean="0"/>
              <a:t>tối</a:t>
            </a:r>
            <a:r>
              <a:rPr lang="en-US" sz="1300" b="0" dirty="0" smtClean="0"/>
              <a:t> </a:t>
            </a:r>
            <a:r>
              <a:rPr lang="en-US" sz="1300" b="0" dirty="0" err="1" smtClean="0"/>
              <a:t>ưu</a:t>
            </a:r>
            <a:r>
              <a:rPr lang="en-US" sz="1300" b="0" dirty="0" smtClean="0"/>
              <a:t> </a:t>
            </a:r>
            <a:r>
              <a:rPr lang="en-US" sz="1300" b="0" dirty="0" err="1" smtClean="0"/>
              <a:t>để</a:t>
            </a:r>
            <a:r>
              <a:rPr lang="en-US" sz="1300" b="0" dirty="0" smtClean="0"/>
              <a:t> </a:t>
            </a:r>
            <a:r>
              <a:rPr lang="en-US" sz="1300" b="0" dirty="0" err="1" smtClean="0"/>
              <a:t>lưu</a:t>
            </a:r>
            <a:r>
              <a:rPr lang="en-US" sz="1300" b="0" dirty="0" smtClean="0"/>
              <a:t> </a:t>
            </a:r>
            <a:r>
              <a:rPr lang="en-US" sz="1300" b="0" dirty="0" err="1" smtClean="0"/>
              <a:t>trữ</a:t>
            </a:r>
            <a:r>
              <a:rPr lang="en-US" sz="1300" b="0" dirty="0"/>
              <a:t>, </a:t>
            </a:r>
            <a:r>
              <a:rPr lang="en-US" sz="1300" b="0" dirty="0" err="1"/>
              <a:t>truy</a:t>
            </a:r>
            <a:r>
              <a:rPr lang="en-US" sz="1300" b="0" dirty="0"/>
              <a:t> </a:t>
            </a:r>
            <a:r>
              <a:rPr lang="en-US" sz="1300" b="0" dirty="0" err="1"/>
              <a:t>vấn</a:t>
            </a:r>
            <a:r>
              <a:rPr lang="en-US" sz="1300" b="0" dirty="0"/>
              <a:t> </a:t>
            </a:r>
            <a:r>
              <a:rPr lang="en-US" sz="1300" b="0" dirty="0" err="1"/>
              <a:t>dữ</a:t>
            </a:r>
            <a:r>
              <a:rPr lang="en-US" sz="1300" b="0" dirty="0"/>
              <a:t> </a:t>
            </a:r>
            <a:r>
              <a:rPr lang="en-US" sz="1300" b="0" dirty="0" err="1"/>
              <a:t>liệu</a:t>
            </a:r>
            <a:r>
              <a:rPr lang="en-US" sz="1300" b="0" dirty="0"/>
              <a:t> </a:t>
            </a:r>
            <a:r>
              <a:rPr lang="en-US" sz="1300" b="0" dirty="0" err="1"/>
              <a:t>và</a:t>
            </a:r>
            <a:r>
              <a:rPr lang="en-US" sz="1300" b="0" dirty="0"/>
              <a:t> </a:t>
            </a:r>
            <a:r>
              <a:rPr lang="en-US" sz="1300" b="0" dirty="0" err="1"/>
              <a:t>đảm</a:t>
            </a:r>
            <a:r>
              <a:rPr lang="en-US" sz="1300" b="0" dirty="0"/>
              <a:t> </a:t>
            </a:r>
            <a:r>
              <a:rPr lang="en-US" sz="1300" b="0" dirty="0" err="1"/>
              <a:t>bảo</a:t>
            </a:r>
            <a:r>
              <a:rPr lang="en-US" sz="1300" b="0" dirty="0"/>
              <a:t> </a:t>
            </a:r>
            <a:r>
              <a:rPr lang="en-US" sz="1300" b="0" dirty="0" err="1"/>
              <a:t>tính</a:t>
            </a:r>
            <a:r>
              <a:rPr lang="en-US" sz="1300" b="0" dirty="0"/>
              <a:t> </a:t>
            </a:r>
            <a:r>
              <a:rPr lang="en-US" sz="1300" b="0" dirty="0" err="1"/>
              <a:t>toàn</a:t>
            </a:r>
            <a:r>
              <a:rPr lang="en-US" sz="1300" b="0" dirty="0"/>
              <a:t> </a:t>
            </a:r>
            <a:r>
              <a:rPr lang="en-US" sz="1300" b="0" dirty="0" err="1"/>
              <a:t>vẹn</a:t>
            </a:r>
            <a:r>
              <a:rPr lang="en-US" sz="1300" b="0" dirty="0"/>
              <a:t> </a:t>
            </a:r>
            <a:r>
              <a:rPr lang="en-US" sz="1300" b="0" dirty="0" err="1"/>
              <a:t>dữ</a:t>
            </a:r>
            <a:r>
              <a:rPr lang="en-US" sz="1300" b="0" dirty="0"/>
              <a:t> </a:t>
            </a:r>
            <a:r>
              <a:rPr lang="en-US" sz="1300" b="0" dirty="0" err="1"/>
              <a:t>liệu</a:t>
            </a:r>
            <a:r>
              <a:rPr lang="en-US" sz="1300" b="0" dirty="0"/>
              <a:t> </a:t>
            </a:r>
            <a:r>
              <a:rPr lang="en-US" sz="1300" b="0" dirty="0" err="1"/>
              <a:t>trong</a:t>
            </a:r>
            <a:r>
              <a:rPr lang="en-US" sz="1300" b="0" dirty="0"/>
              <a:t> </a:t>
            </a:r>
            <a:r>
              <a:rPr lang="en-US" sz="1300" b="0" dirty="0" err="1"/>
              <a:t>hệ</a:t>
            </a:r>
            <a:r>
              <a:rPr lang="en-US" sz="1300" b="0" dirty="0"/>
              <a:t> </a:t>
            </a:r>
            <a:r>
              <a:rPr lang="en-US" sz="1300" b="0" dirty="0" err="1"/>
              <a:t>thống</a:t>
            </a:r>
            <a:r>
              <a:rPr lang="en-US" sz="1300" b="0" dirty="0"/>
              <a:t>. </a:t>
            </a:r>
            <a:endParaRPr lang="en-US" sz="1300" dirty="0"/>
          </a:p>
          <a:p>
            <a:endParaRPr lang="en-US" sz="2000" dirty="0">
              <a:latin typeface="+mn-lt"/>
            </a:endParaRPr>
          </a:p>
        </p:txBody>
      </p:sp>
    </p:spTree>
    <p:extLst>
      <p:ext uri="{BB962C8B-B14F-4D97-AF65-F5344CB8AC3E}">
        <p14:creationId xmlns:p14="http://schemas.microsoft.com/office/powerpoint/2010/main" val="1028779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095999" y="1510439"/>
            <a:ext cx="4669613" cy="1688906"/>
          </a:xfrm>
        </p:spPr>
        <p:txBody>
          <a:bodyPr/>
          <a:lstStyle/>
          <a:p>
            <a:r>
              <a:rPr lang="en-US" sz="3500" dirty="0">
                <a:latin typeface="Posterama Text Black (Headings)"/>
              </a:rPr>
              <a:t>3</a:t>
            </a:r>
            <a:r>
              <a:rPr lang="en-US" sz="3500" dirty="0" smtClean="0">
                <a:latin typeface="Posterama Text Black (Headings)"/>
              </a:rPr>
              <a:t>. HIỆN THỰC HÓA NGHIÊN CỨU</a:t>
            </a:r>
            <a:endParaRPr lang="en-US" sz="3500" dirty="0">
              <a:latin typeface="Posterama Text Black (Headings)"/>
            </a:endParaRP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6095999" y="3303494"/>
            <a:ext cx="4835237" cy="1637961"/>
          </a:xfrm>
        </p:spPr>
        <p:txBody>
          <a:bodyPr/>
          <a:lstStyle/>
          <a:p>
            <a:pPr lvl="0">
              <a:lnSpc>
                <a:spcPct val="150000"/>
              </a:lnSpc>
              <a:spcBef>
                <a:spcPts val="1200"/>
              </a:spcBef>
              <a:spcAft>
                <a:spcPts val="300"/>
              </a:spcAft>
            </a:pPr>
            <a:r>
              <a:rPr lang="en-US" sz="1800" b="1" dirty="0" err="1" smtClean="0">
                <a:effectLst/>
                <a:latin typeface="Posterama Text Black (Headings)"/>
                <a:cs typeface="Times New Roman" panose="02020603050405020304" pitchFamily="18" charset="0"/>
              </a:rPr>
              <a:t>Yêu</a:t>
            </a:r>
            <a:r>
              <a:rPr lang="en-US" sz="1800" b="1" dirty="0" smtClean="0">
                <a:effectLst/>
                <a:latin typeface="Posterama Text Black (Headings)"/>
                <a:cs typeface="Times New Roman" panose="02020603050405020304" pitchFamily="18" charset="0"/>
              </a:rPr>
              <a:t> </a:t>
            </a:r>
            <a:r>
              <a:rPr lang="en-US" sz="1800" b="1" dirty="0" err="1" smtClean="0">
                <a:effectLst/>
                <a:latin typeface="Posterama Text Black (Headings)"/>
                <a:cs typeface="Times New Roman" panose="02020603050405020304" pitchFamily="18" charset="0"/>
              </a:rPr>
              <a:t>cầu</a:t>
            </a:r>
            <a:r>
              <a:rPr lang="en-US" sz="1800" b="1" dirty="0" smtClean="0">
                <a:effectLst/>
                <a:latin typeface="Posterama Text Black (Headings)"/>
                <a:cs typeface="Times New Roman" panose="02020603050405020304" pitchFamily="18" charset="0"/>
              </a:rPr>
              <a:t> </a:t>
            </a:r>
            <a:r>
              <a:rPr lang="en-US" sz="1800" b="1" dirty="0" err="1" smtClean="0">
                <a:effectLst/>
                <a:latin typeface="Posterama Text Black (Headings)"/>
                <a:cs typeface="Times New Roman" panose="02020603050405020304" pitchFamily="18" charset="0"/>
              </a:rPr>
              <a:t>chức</a:t>
            </a:r>
            <a:r>
              <a:rPr lang="en-US" sz="1800" b="1" dirty="0" smtClean="0">
                <a:effectLst/>
                <a:latin typeface="Posterama Text Black (Headings)"/>
                <a:cs typeface="Times New Roman" panose="02020603050405020304" pitchFamily="18" charset="0"/>
              </a:rPr>
              <a:t> </a:t>
            </a:r>
            <a:r>
              <a:rPr lang="en-US" sz="1800" b="1" dirty="0" err="1" smtClean="0">
                <a:effectLst/>
                <a:latin typeface="Posterama Text Black (Headings)"/>
                <a:cs typeface="Times New Roman" panose="02020603050405020304" pitchFamily="18" charset="0"/>
              </a:rPr>
              <a:t>năng</a:t>
            </a:r>
            <a:endParaRPr lang="en-US" sz="1800" b="1" dirty="0">
              <a:effectLst/>
              <a:latin typeface="Posterama Text Black (Headings)"/>
              <a:cs typeface="Times New Roman" panose="02020603050405020304" pitchFamily="18" charset="0"/>
            </a:endParaRPr>
          </a:p>
          <a:p>
            <a:pPr lvl="0">
              <a:lnSpc>
                <a:spcPct val="150000"/>
              </a:lnSpc>
              <a:spcBef>
                <a:spcPts val="1200"/>
              </a:spcBef>
              <a:spcAft>
                <a:spcPts val="300"/>
              </a:spcAft>
            </a:pPr>
            <a:r>
              <a:rPr lang="en-US" sz="1800" b="1" dirty="0" err="1" smtClean="0">
                <a:effectLst/>
                <a:latin typeface="Posterama Text Black (Headings)"/>
                <a:cs typeface="Times New Roman" panose="02020603050405020304" pitchFamily="18" charset="0"/>
              </a:rPr>
              <a:t>Mô</a:t>
            </a:r>
            <a:r>
              <a:rPr lang="en-US" sz="1800" b="1" dirty="0" smtClean="0">
                <a:effectLst/>
                <a:latin typeface="Posterama Text Black (Headings)"/>
                <a:cs typeface="Times New Roman" panose="02020603050405020304" pitchFamily="18" charset="0"/>
              </a:rPr>
              <a:t> </a:t>
            </a:r>
            <a:r>
              <a:rPr lang="en-US" sz="1800" b="1" dirty="0" err="1">
                <a:effectLst/>
                <a:latin typeface="Posterama Text Black (Headings)"/>
                <a:cs typeface="Times New Roman" panose="02020603050405020304" pitchFamily="18" charset="0"/>
              </a:rPr>
              <a:t>hình</a:t>
            </a:r>
            <a:r>
              <a:rPr lang="en-US" sz="1800" b="1" dirty="0">
                <a:effectLst/>
                <a:latin typeface="Posterama Text Black (Headings)"/>
                <a:cs typeface="Times New Roman" panose="02020603050405020304" pitchFamily="18" charset="0"/>
              </a:rPr>
              <a:t> </a:t>
            </a:r>
            <a:r>
              <a:rPr lang="en-US" sz="1800" b="1" dirty="0" err="1" smtClean="0">
                <a:latin typeface="Posterama Text Black (Headings)"/>
                <a:cs typeface="Times New Roman" panose="02020603050405020304" pitchFamily="18" charset="0"/>
              </a:rPr>
              <a:t>thực</a:t>
            </a:r>
            <a:r>
              <a:rPr lang="en-US" sz="1800" b="1" dirty="0" smtClean="0">
                <a:latin typeface="Posterama Text Black (Headings)"/>
                <a:cs typeface="Times New Roman" panose="02020603050405020304" pitchFamily="18" charset="0"/>
              </a:rPr>
              <a:t> </a:t>
            </a:r>
            <a:r>
              <a:rPr lang="en-US" sz="1800" b="1" dirty="0" err="1" smtClean="0">
                <a:latin typeface="Posterama Text Black (Headings)"/>
                <a:cs typeface="Times New Roman" panose="02020603050405020304" pitchFamily="18" charset="0"/>
              </a:rPr>
              <a:t>thể</a:t>
            </a:r>
            <a:r>
              <a:rPr lang="en-US" sz="1800" b="1" dirty="0" smtClean="0">
                <a:latin typeface="Posterama Text Black (Headings)"/>
                <a:cs typeface="Times New Roman" panose="02020603050405020304" pitchFamily="18" charset="0"/>
              </a:rPr>
              <a:t> </a:t>
            </a:r>
            <a:r>
              <a:rPr lang="en-US" sz="1800" b="1" dirty="0" err="1" smtClean="0">
                <a:latin typeface="Posterama Text Black (Headings)"/>
                <a:cs typeface="Times New Roman" panose="02020603050405020304" pitchFamily="18" charset="0"/>
              </a:rPr>
              <a:t>kết</a:t>
            </a:r>
            <a:r>
              <a:rPr lang="en-US" sz="1800" b="1" dirty="0" smtClean="0">
                <a:latin typeface="Posterama Text Black (Headings)"/>
                <a:cs typeface="Times New Roman" panose="02020603050405020304" pitchFamily="18" charset="0"/>
              </a:rPr>
              <a:t> </a:t>
            </a:r>
            <a:r>
              <a:rPr lang="en-US" sz="1800" b="1" dirty="0" err="1" smtClean="0">
                <a:latin typeface="Posterama Text Black (Headings)"/>
                <a:cs typeface="Times New Roman" panose="02020603050405020304" pitchFamily="18" charset="0"/>
              </a:rPr>
              <a:t>hợp</a:t>
            </a:r>
            <a:endParaRPr lang="en-US" sz="1800" b="1" dirty="0" smtClean="0">
              <a:latin typeface="Posterama Text Black (Headings)"/>
              <a:cs typeface="Times New Roman" panose="02020603050405020304" pitchFamily="18" charset="0"/>
            </a:endParaRPr>
          </a:p>
          <a:p>
            <a:pPr lvl="0">
              <a:lnSpc>
                <a:spcPct val="150000"/>
              </a:lnSpc>
              <a:spcBef>
                <a:spcPts val="1200"/>
              </a:spcBef>
              <a:spcAft>
                <a:spcPts val="300"/>
              </a:spcAft>
            </a:pPr>
            <a:r>
              <a:rPr lang="en-US" sz="1800" b="1" dirty="0" err="1" smtClean="0">
                <a:effectLst/>
                <a:latin typeface="Posterama Text Black (Headings)"/>
                <a:cs typeface="Times New Roman" panose="02020603050405020304" pitchFamily="18" charset="0"/>
              </a:rPr>
              <a:t>Mô</a:t>
            </a:r>
            <a:r>
              <a:rPr lang="en-US" sz="1800" b="1" dirty="0" smtClean="0">
                <a:effectLst/>
                <a:latin typeface="Posterama Text Black (Headings)"/>
                <a:cs typeface="Times New Roman" panose="02020603050405020304" pitchFamily="18" charset="0"/>
              </a:rPr>
              <a:t> </a:t>
            </a:r>
            <a:r>
              <a:rPr lang="en-US" sz="1800" b="1" dirty="0" err="1" smtClean="0">
                <a:effectLst/>
                <a:latin typeface="Posterama Text Black (Headings)"/>
                <a:cs typeface="Times New Roman" panose="02020603050405020304" pitchFamily="18" charset="0"/>
              </a:rPr>
              <a:t>hình</a:t>
            </a:r>
            <a:r>
              <a:rPr lang="en-US" sz="1800" b="1" dirty="0" smtClean="0">
                <a:effectLst/>
                <a:latin typeface="Posterama Text Black (Headings)"/>
                <a:cs typeface="Times New Roman" panose="02020603050405020304" pitchFamily="18" charset="0"/>
              </a:rPr>
              <a:t> </a:t>
            </a:r>
            <a:r>
              <a:rPr lang="en-US" sz="1800" b="1" dirty="0" err="1" smtClean="0">
                <a:effectLst/>
                <a:latin typeface="Posterama Text Black (Headings)"/>
                <a:cs typeface="Times New Roman" panose="02020603050405020304" pitchFamily="18" charset="0"/>
              </a:rPr>
              <a:t>dữ</a:t>
            </a:r>
            <a:r>
              <a:rPr lang="en-US" sz="1800" b="1" dirty="0" smtClean="0">
                <a:effectLst/>
                <a:latin typeface="Posterama Text Black (Headings)"/>
                <a:cs typeface="Times New Roman" panose="02020603050405020304" pitchFamily="18" charset="0"/>
              </a:rPr>
              <a:t> </a:t>
            </a:r>
            <a:r>
              <a:rPr lang="en-US" sz="1800" b="1" dirty="0" err="1" smtClean="0">
                <a:effectLst/>
                <a:latin typeface="Posterama Text Black (Headings)"/>
                <a:cs typeface="Times New Roman" panose="02020603050405020304" pitchFamily="18" charset="0"/>
              </a:rPr>
              <a:t>liệu</a:t>
            </a:r>
            <a:r>
              <a:rPr lang="en-US" sz="1800" b="1" dirty="0" smtClean="0">
                <a:effectLst/>
                <a:latin typeface="Posterama Text Black (Headings)"/>
                <a:cs typeface="Times New Roman" panose="02020603050405020304" pitchFamily="18" charset="0"/>
              </a:rPr>
              <a:t> </a:t>
            </a:r>
            <a:r>
              <a:rPr lang="en-US" sz="1800" b="1" dirty="0" err="1" smtClean="0">
                <a:effectLst/>
                <a:latin typeface="Posterama Text Black (Headings)"/>
                <a:cs typeface="Times New Roman" panose="02020603050405020304" pitchFamily="18" charset="0"/>
              </a:rPr>
              <a:t>mức</a:t>
            </a:r>
            <a:r>
              <a:rPr lang="en-US" sz="1800" b="1" dirty="0" smtClean="0">
                <a:effectLst/>
                <a:latin typeface="Posterama Text Black (Headings)"/>
                <a:cs typeface="Times New Roman" panose="02020603050405020304" pitchFamily="18" charset="0"/>
              </a:rPr>
              <a:t> </a:t>
            </a:r>
            <a:r>
              <a:rPr lang="en-US" sz="1800" b="1" dirty="0" err="1" smtClean="0">
                <a:effectLst/>
                <a:latin typeface="Posterama Text Black (Headings)"/>
                <a:cs typeface="Times New Roman" panose="02020603050405020304" pitchFamily="18" charset="0"/>
              </a:rPr>
              <a:t>vật</a:t>
            </a:r>
            <a:r>
              <a:rPr lang="en-US" sz="1800" b="1" dirty="0" smtClean="0">
                <a:effectLst/>
                <a:latin typeface="Posterama Text Black (Headings)"/>
                <a:cs typeface="Times New Roman" panose="02020603050405020304" pitchFamily="18" charset="0"/>
              </a:rPr>
              <a:t> </a:t>
            </a:r>
            <a:r>
              <a:rPr lang="en-US" sz="1800" b="1" dirty="0" err="1" smtClean="0">
                <a:effectLst/>
                <a:latin typeface="Posterama Text Black (Headings)"/>
                <a:cs typeface="Times New Roman" panose="02020603050405020304" pitchFamily="18" charset="0"/>
              </a:rPr>
              <a:t>lý</a:t>
            </a:r>
            <a:endParaRPr lang="en-US" sz="1800" b="1" dirty="0">
              <a:effectLst/>
              <a:latin typeface="Posterama Text Black (Headings)"/>
              <a:cs typeface="Arial" panose="020B0604020202020204" pitchFamily="34" charset="0"/>
            </a:endParaRPr>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9</a:t>
            </a:fld>
            <a:endParaRPr lang="en-US" altLang="zh-CN" noProof="0" dirty="0"/>
          </a:p>
        </p:txBody>
      </p:sp>
      <p:sp>
        <p:nvSpPr>
          <p:cNvPr id="3" name="Footer Placeholder 3">
            <a:extLst>
              <a:ext uri="{FF2B5EF4-FFF2-40B4-BE49-F238E27FC236}">
                <a16:creationId xmlns:a16="http://schemas.microsoft.com/office/drawing/2014/main" id="{68F2A9C4-2DC4-9008-DA5A-A1B54905CA07}"/>
              </a:ext>
            </a:extLst>
          </p:cNvPr>
          <p:cNvSpPr txBox="1">
            <a:spLocks/>
          </p:cNvSpPr>
          <p:nvPr/>
        </p:nvSpPr>
        <p:spPr>
          <a:xfrm>
            <a:off x="484632" y="6217920"/>
            <a:ext cx="3074356"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a:latin typeface="Roboto" panose="02000000000000000000" pitchFamily="2" charset="0"/>
                <a:ea typeface="Roboto" panose="02000000000000000000" pitchFamily="2" charset="0"/>
              </a:rPr>
              <a:t>XÂY DỰNG WEBSITE BÁN PC</a:t>
            </a:r>
            <a:endParaRPr lang="vi-VN" sz="1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2955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530B71D02ACE43A328C0D9C2A119D0" ma:contentTypeVersion="10" ma:contentTypeDescription="Create a new document." ma:contentTypeScope="" ma:versionID="553e2dd784ab2cb94cda90b2a908bd4a">
  <xsd:schema xmlns:xsd="http://www.w3.org/2001/XMLSchema" xmlns:xs="http://www.w3.org/2001/XMLSchema" xmlns:p="http://schemas.microsoft.com/office/2006/metadata/properties" xmlns:ns3="be8b919e-9569-47f6-bc8c-78b2bf92f632" targetNamespace="http://schemas.microsoft.com/office/2006/metadata/properties" ma:root="true" ma:fieldsID="c88adbe775f43691c6d12f1861cac544" ns3:_="">
    <xsd:import namespace="be8b919e-9569-47f6-bc8c-78b2bf92f63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b919e-9569-47f6-bc8c-78b2bf92f6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Location" ma:index="16" nillable="true" ma:displayName="Location" ma:indexed="true" ma:internalName="MediaServiceLocatio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2.xml><?xml version="1.0" encoding="utf-8"?>
<ds:datastoreItem xmlns:ds="http://schemas.openxmlformats.org/officeDocument/2006/customXml" ds:itemID="{05448A46-0F98-4A47-883B-D717E65403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8b919e-9569-47f6-bc8c-78b2bf92f6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AD9BE2-6B3D-4616-B044-300A8177DEA5}">
  <ds:schemaRefs>
    <ds:schemaRef ds:uri="be8b919e-9569-47f6-bc8c-78b2bf92f632"/>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www.w3.org/XML/1998/namespace"/>
    <ds:schemaRef ds:uri="http://purl.org/dc/elements/1.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822</TotalTime>
  <Words>1450</Words>
  <Application>Microsoft Office PowerPoint</Application>
  <PresentationFormat>Widescreen</PresentationFormat>
  <Paragraphs>125</Paragraphs>
  <Slides>23</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Abadi</vt:lpstr>
      <vt:lpstr>Arial</vt:lpstr>
      <vt:lpstr>Calibri</vt:lpstr>
      <vt:lpstr>等线</vt:lpstr>
      <vt:lpstr>Posterama</vt:lpstr>
      <vt:lpstr>Posterama Text Black</vt:lpstr>
      <vt:lpstr>Posterama Text Black (Headings)</vt:lpstr>
      <vt:lpstr>Posterama Text SemiBold</vt:lpstr>
      <vt:lpstr>Roboto</vt:lpstr>
      <vt:lpstr>Times New Roman</vt:lpstr>
      <vt:lpstr>Custom​​</vt:lpstr>
      <vt:lpstr>ĐỒ ÁN CHUYÊN NGÀNH HỌC KỲ 1, NĂM HỌC 2024-2025</vt:lpstr>
      <vt:lpstr>XÂY DỰNG HỆ THỐNG QUẢN LÝ ĐĂNG KÝ GIỜ NHIỆM VỤ CỦA GIẢNG VIÊN KHOA KỸ THUẬT VÀ CÔNG NGHỆ (PHÂN HỆ: NGHIÊN CỨU KHOA HỌC).</vt:lpstr>
      <vt:lpstr>PowerPoint Presentation</vt:lpstr>
      <vt:lpstr>NỘI DUNG</vt:lpstr>
      <vt:lpstr>1. TỔNG QUAN</vt:lpstr>
      <vt:lpstr>PowerPoint Presentation</vt:lpstr>
      <vt:lpstr>2. NGHIÊN CỨU LÝ THUYẾT</vt:lpstr>
      <vt:lpstr>PowerPoint Presentation</vt:lpstr>
      <vt:lpstr>3. HIỆN THỰC HÓA NGHIÊN CỨU</vt:lpstr>
      <vt:lpstr>PowerPoint Presentation</vt:lpstr>
      <vt:lpstr>PowerPoint Presentation</vt:lpstr>
      <vt:lpstr>PowerPoint Presentation</vt:lpstr>
      <vt:lpstr>4. KẾT QUẢ NGHIÊN CỨU</vt:lpstr>
      <vt:lpstr>CHƯƠNG 4. KẾT QUẢ NGHIÊN CỨU</vt:lpstr>
      <vt:lpstr>3. XÂY DỰNG WEBSITE PC</vt:lpstr>
      <vt:lpstr>3. XÂY DỰNG WEBSITE PC</vt:lpstr>
      <vt:lpstr>3. XÂY DỰNG WEBSITE PC</vt:lpstr>
      <vt:lpstr>3. XÂY DỰNG WEBSITE PC</vt:lpstr>
      <vt:lpstr>5. KẾT LUẬN VÀ PHÁT TRIỂN</vt:lpstr>
      <vt:lpstr>5. KẾT LUẬN VÀ PHÁT TRIỂN</vt:lpstr>
      <vt:lpstr>5. KẾT LUẬN VÀ PHÁT TRIỂN</vt:lpstr>
      <vt:lpstr>5. KẾT LUẬN VÀ PHÁT TRIỂN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TẬP ĐỒ ÁN CƠ SỞ NGÀNH  HỌC KỲ 1, NĂM HỌC 2023-2024</dc:title>
  <dc:creator>Ho Hoang Phuc</dc:creator>
  <cp:lastModifiedBy>PC</cp:lastModifiedBy>
  <cp:revision>67</cp:revision>
  <dcterms:created xsi:type="dcterms:W3CDTF">2024-01-14T03:31:11Z</dcterms:created>
  <dcterms:modified xsi:type="dcterms:W3CDTF">2025-01-11T15:37:24Z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0x01010041530B71D02ACE43A328C0D9C2A119D0</vt:lpwstr>
  </property>
</Properties>
</file>