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Thành" initials="NT" lastIdx="2" clrIdx="0">
    <p:extLst>
      <p:ext uri="{19B8F6BF-5375-455C-9EA6-DF929625EA0E}">
        <p15:presenceInfo xmlns:p15="http://schemas.microsoft.com/office/powerpoint/2012/main" userId="69288cdd920cfd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734AB3-7691-31A6-0CEE-1D25F024F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D6A7E88-3143-28AE-8566-E466FE104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EAC929F-06C3-EF49-0E1D-4481CDE1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7C3-A0FB-496E-BEAD-C65B099DF72D}" type="datetimeFigureOut">
              <a:rPr lang="vi-VN" smtClean="0"/>
              <a:t>24/12/2023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8DD1CD7-894A-D576-5C70-AA293835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72B73A1-40EB-5EE5-5185-625040BB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E362-469B-43B9-A133-178F0BAD0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679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2BDD42-29C9-76AC-9382-E1FCFFC7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D670685-0346-2359-F0B5-8F02CAF9D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51FEDC-8523-1794-A31C-EC6D3985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7C3-A0FB-496E-BEAD-C65B099DF72D}" type="datetimeFigureOut">
              <a:rPr lang="vi-VN" smtClean="0"/>
              <a:t>24/12/2023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71D0781-5C99-EB45-DB20-A910B86B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714A41-28ED-D807-6B7F-ADAF3BAB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E362-469B-43B9-A133-178F0BAD0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16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36B2BF0-AED6-934A-D36A-C3D6382A6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C247DCC-BCC6-C7CD-F55F-0AED32DC5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D55B796-2652-EDE9-9709-953FD875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7C3-A0FB-496E-BEAD-C65B099DF72D}" type="datetimeFigureOut">
              <a:rPr lang="vi-VN" smtClean="0"/>
              <a:t>24/12/2023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4F9EEA4-4A27-34C8-7CF7-86432339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32352B0-9A17-981E-B5B9-C8817258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E362-469B-43B9-A133-178F0BAD0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316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E0DAD1-28F1-537A-54B0-BF1E0AA2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3E2590F-5020-CD3D-5DB4-0BDCD36B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23D59E2-C1D6-93D1-BFD6-9708565F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7C3-A0FB-496E-BEAD-C65B099DF72D}" type="datetimeFigureOut">
              <a:rPr lang="vi-VN" smtClean="0"/>
              <a:t>24/12/2023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180993B-0C4F-497A-3852-EF0973F9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A5B721-C23A-09D7-8AA1-E0584C49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E362-469B-43B9-A133-178F0BAD0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34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FCB063-D82C-6B8B-0D5D-3529E15F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304526A-6772-9432-1C2D-2DD5AA5E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9C333F2-7B02-2B75-81FD-FBE211AE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7C3-A0FB-496E-BEAD-C65B099DF72D}" type="datetimeFigureOut">
              <a:rPr lang="vi-VN" smtClean="0"/>
              <a:t>24/12/2023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5616553-F9DD-3D23-609F-60CAF2F0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FD2A7CC-ED89-DA23-C500-C69BFCC0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E362-469B-43B9-A133-178F0BAD0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917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8F8C37-4F0F-C073-26BA-35455926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E51441-A324-B859-5361-E0424668B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59CBF22-0CD5-0436-33E9-B2DAE72E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B68B9A5-DF24-3D65-3296-EBEEDC3B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7C3-A0FB-496E-BEAD-C65B099DF72D}" type="datetimeFigureOut">
              <a:rPr lang="vi-VN" smtClean="0"/>
              <a:t>24/12/2023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B7A5F7A-8AA5-4112-CBC1-D45A6E41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C5D844B-8A98-EE5F-4E02-EC2B15B2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E362-469B-43B9-A133-178F0BAD0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783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92B107-DEE4-32EB-B8C2-442D3211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742F7A7-0F0E-494B-1BFF-EEECF697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AF7DF34-D126-7014-DD7B-424CC68D6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BCE75C7-106A-E164-CFA3-215DCD767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82E8DC1-F93F-3F7B-930F-50DE1C894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B6D3FA9-4580-D5A5-7BA5-0EA706F4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7C3-A0FB-496E-BEAD-C65B099DF72D}" type="datetimeFigureOut">
              <a:rPr lang="vi-VN" smtClean="0"/>
              <a:t>24/12/2023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7F90CBF-B30F-1233-4365-54591280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79CC846-2C24-7ADD-BD41-3832EAB1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E362-469B-43B9-A133-178F0BAD0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262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2EFCC2-2B93-1B18-52EA-F8749814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74D4795-F19B-1719-BBC0-239BACAF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7C3-A0FB-496E-BEAD-C65B099DF72D}" type="datetimeFigureOut">
              <a:rPr lang="vi-VN" smtClean="0"/>
              <a:t>24/12/2023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9710BC-ED8A-95A1-113E-6A5092AF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A1185F5-A42C-A1CB-51A1-E31D0D95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E362-469B-43B9-A133-178F0BAD0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493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5DC59395-8206-E13C-CF11-B302E5A3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7C3-A0FB-496E-BEAD-C65B099DF72D}" type="datetimeFigureOut">
              <a:rPr lang="vi-VN" smtClean="0"/>
              <a:t>24/12/2023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EA48C15-EE97-1229-CBE4-5C209455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4E38B1E-E7C5-670D-4487-3C270F4E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E362-469B-43B9-A133-178F0BAD0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648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D21CF2-85A7-8083-8EF8-4B47B162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373E55B-80E5-A5BA-67B9-B74D55FF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BE60D84-73AC-56AA-1767-00691DD3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331E214-310C-8D6D-1AB4-5CF673FA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7C3-A0FB-496E-BEAD-C65B099DF72D}" type="datetimeFigureOut">
              <a:rPr lang="vi-VN" smtClean="0"/>
              <a:t>24/12/2023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13169FB-0591-914B-B468-2AA128A8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68483A-8834-0083-1671-4C57D00D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E362-469B-43B9-A133-178F0BAD0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310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636960-818B-CE01-A2A5-D5275DC3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A1ABDA2-13DD-0E03-49AA-3DB4A9C86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E7BAF04-EF73-136D-DEC1-5DB99026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2BFA435-F8E6-0C0E-62DF-4A3220A8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7C3-A0FB-496E-BEAD-C65B099DF72D}" type="datetimeFigureOut">
              <a:rPr lang="vi-VN" smtClean="0"/>
              <a:t>24/12/2023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2BA49F2-5084-B02A-1F3D-86FBE3B8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C15E7F5-293F-777D-C5ED-1A0B600E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E362-469B-43B9-A133-178F0BAD0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124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4AEE583-547E-D579-00E8-7CFB1808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58A6E95-5527-94C6-2B61-7E82B013C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8B43B8-6BF5-EBC6-7989-318E3E35A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C7C3-A0FB-496E-BEAD-C65B099DF72D}" type="datetimeFigureOut">
              <a:rPr lang="vi-VN" smtClean="0"/>
              <a:t>24/12/2023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D43F5F7-F6B7-ACAE-D665-E8228B343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139190-A522-7C28-94EB-B26A70F9E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5E362-469B-43B9-A133-178F0BAD0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873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Relational_database_management_syste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B8CFF3-B227-E876-FD8C-7BFDA55DD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488" y="457200"/>
            <a:ext cx="9144000" cy="84044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 TẬP ĐỒ ÁN CƠ SỞ NGÀNH </a:t>
            </a:r>
            <a:b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 KỲ 1, NĂM HỌC 2023-2024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F9235B5-4F7F-1AA1-BCAB-1A7ADA5F0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8301"/>
            <a:ext cx="9144000" cy="760087"/>
          </a:xfrm>
        </p:spPr>
        <p:txBody>
          <a:bodyPr/>
          <a:lstStyle/>
          <a:p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quần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áo</a:t>
            </a:r>
            <a:endParaRPr lang="vi-V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C2E5F76-8B9C-265C-672D-DF7285E0858E}"/>
              </a:ext>
            </a:extLst>
          </p:cNvPr>
          <p:cNvSpPr txBox="1"/>
          <p:nvPr/>
        </p:nvSpPr>
        <p:spPr>
          <a:xfrm>
            <a:off x="1262129" y="3580327"/>
            <a:ext cx="2595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./TS.] Võ Thành C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0B6EF8CB-57AF-DF7B-34A3-90826659CB90}"/>
              </a:ext>
            </a:extLst>
          </p:cNvPr>
          <p:cNvSpPr txBox="1"/>
          <p:nvPr/>
        </p:nvSpPr>
        <p:spPr>
          <a:xfrm>
            <a:off x="7765960" y="3580327"/>
            <a:ext cx="2627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tên:Nguyễn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Thành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MSSV:110121104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Lớp:DA21TTA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4CE5BFB-CC36-DD10-06A0-9DB3689EE244}"/>
              </a:ext>
            </a:extLst>
          </p:cNvPr>
          <p:cNvSpPr txBox="1"/>
          <p:nvPr/>
        </p:nvSpPr>
        <p:spPr>
          <a:xfrm>
            <a:off x="3935003" y="5754469"/>
            <a:ext cx="492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Trà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Vinh,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tháng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…12……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……2023…….      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978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2A6E27-1CE2-413A-A57B-3B117746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076" y="671602"/>
            <a:ext cx="9144000" cy="477837"/>
          </a:xfrm>
        </p:spPr>
        <p:txBody>
          <a:bodyPr>
            <a:no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 1: TỔNG QUAN</a:t>
            </a:r>
            <a:endParaRPr lang="vi-VN" sz="3200" b="1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28F48C6-5478-877A-6E77-92E98E072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1223"/>
            <a:ext cx="9144000" cy="573109"/>
          </a:xfrm>
        </p:spPr>
        <p:txBody>
          <a:bodyPr/>
          <a:lstStyle/>
          <a:p>
            <a:pPr algn="l"/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quần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áo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vi-VN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3EB7B14-C179-9370-67B5-597886CE48FD}"/>
              </a:ext>
            </a:extLst>
          </p:cNvPr>
          <p:cNvSpPr txBox="1"/>
          <p:nvPr/>
        </p:nvSpPr>
        <p:spPr>
          <a:xfrm>
            <a:off x="1524000" y="2363273"/>
            <a:ext cx="8622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shopee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lazada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sắm,việc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07A131B-9378-616F-9ED9-43DEA79BF5C2}"/>
              </a:ext>
            </a:extLst>
          </p:cNvPr>
          <p:cNvSpPr txBox="1"/>
          <p:nvPr/>
        </p:nvSpPr>
        <p:spPr>
          <a:xfrm>
            <a:off x="1524000" y="3872621"/>
            <a:ext cx="862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Node.js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React.js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tầng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0984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2A6E27-1CE2-413A-A57B-3B117746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0920"/>
            <a:ext cx="9144000" cy="47783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NGHIÊN CỨU LÝ THUYẾT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28F48C6-5478-877A-6E77-92E98E072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688" y="1751527"/>
            <a:ext cx="7119870" cy="573109"/>
          </a:xfrm>
        </p:spPr>
        <p:txBody>
          <a:bodyPr>
            <a:normAutofit fontScale="62500" lnSpcReduction="20000"/>
          </a:bodyPr>
          <a:lstStyle/>
          <a:p>
            <a:pPr lvl="1"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Nodejs,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56DADB7-2009-F90B-28A1-A17DCD930D30}"/>
              </a:ext>
            </a:extLst>
          </p:cNvPr>
          <p:cNvSpPr txBox="1"/>
          <p:nvPr/>
        </p:nvSpPr>
        <p:spPr>
          <a:xfrm>
            <a:off x="1584843" y="2230298"/>
            <a:ext cx="62712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1.1 Nodejs: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8BBB235-8C4D-EE6C-448B-A993A6A1BA7B}"/>
              </a:ext>
            </a:extLst>
          </p:cNvPr>
          <p:cNvSpPr txBox="1"/>
          <p:nvPr/>
        </p:nvSpPr>
        <p:spPr>
          <a:xfrm>
            <a:off x="1912513" y="2932927"/>
            <a:ext cx="587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Nodejs,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Chrome's V8 JavaScript Engine,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5B5BF83-C951-45F3-BE87-8DDBDF795DDD}"/>
              </a:ext>
            </a:extLst>
          </p:cNvPr>
          <p:cNvSpPr txBox="1"/>
          <p:nvPr/>
        </p:nvSpPr>
        <p:spPr>
          <a:xfrm>
            <a:off x="1912513" y="3973132"/>
            <a:ext cx="5943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Nodejs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bởi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lúc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event-driven, Nodejs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3F6964BC-C383-6DE3-0985-F68EF651D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59" y="1931429"/>
            <a:ext cx="3479514" cy="347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2A6E27-1CE2-413A-A57B-3B117746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0920"/>
            <a:ext cx="9144000" cy="47783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NGHIÊN CỨU LÝ THUYẾT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28F48C6-5478-877A-6E77-92E98E072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688" y="1751527"/>
            <a:ext cx="7119870" cy="573109"/>
          </a:xfrm>
        </p:spPr>
        <p:txBody>
          <a:bodyPr>
            <a:normAutofit fontScale="62500" lnSpcReduction="20000"/>
          </a:bodyPr>
          <a:lstStyle/>
          <a:p>
            <a:pPr lvl="1"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Nodejs,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56DADB7-2009-F90B-28A1-A17DCD930D30}"/>
              </a:ext>
            </a:extLst>
          </p:cNvPr>
          <p:cNvSpPr txBox="1"/>
          <p:nvPr/>
        </p:nvSpPr>
        <p:spPr>
          <a:xfrm>
            <a:off x="640803" y="2268697"/>
            <a:ext cx="7308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Framework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8BBB235-8C4D-EE6C-448B-A993A6A1BA7B}"/>
              </a:ext>
            </a:extLst>
          </p:cNvPr>
          <p:cNvSpPr txBox="1"/>
          <p:nvPr/>
        </p:nvSpPr>
        <p:spPr>
          <a:xfrm>
            <a:off x="1912513" y="2932927"/>
            <a:ext cx="5874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Reactjs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JavaScript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Facebook,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(Single Page Applications).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React.js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web,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mượt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5B5BF83-C951-45F3-BE87-8DDBDF795DDD}"/>
              </a:ext>
            </a:extLst>
          </p:cNvPr>
          <p:cNvSpPr txBox="1"/>
          <p:nvPr/>
        </p:nvSpPr>
        <p:spPr>
          <a:xfrm>
            <a:off x="1912513" y="4857350"/>
            <a:ext cx="5943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React.js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Virtual DOM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component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FF560C4-77A7-6EEB-206F-437B58CF4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406" y="2324636"/>
            <a:ext cx="3541019" cy="35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2A6E27-1CE2-413A-A57B-3B117746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0920"/>
            <a:ext cx="9144000" cy="47783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NGHIÊN CỨU LÝ THUYẾT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28F48C6-5478-877A-6E77-92E98E072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688" y="1751527"/>
            <a:ext cx="7119870" cy="573109"/>
          </a:xfrm>
        </p:spPr>
        <p:txBody>
          <a:bodyPr>
            <a:normAutofit fontScale="62500" lnSpcReduction="20000"/>
          </a:bodyPr>
          <a:lstStyle/>
          <a:p>
            <a:pPr lvl="1"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Nodejs,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56DADB7-2009-F90B-28A1-A17DCD930D30}"/>
              </a:ext>
            </a:extLst>
          </p:cNvPr>
          <p:cNvSpPr txBox="1"/>
          <p:nvPr/>
        </p:nvSpPr>
        <p:spPr>
          <a:xfrm>
            <a:off x="640803" y="2268697"/>
            <a:ext cx="7308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1.2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8BBB235-8C4D-EE6C-448B-A993A6A1BA7B}"/>
              </a:ext>
            </a:extLst>
          </p:cNvPr>
          <p:cNvSpPr txBox="1"/>
          <p:nvPr/>
        </p:nvSpPr>
        <p:spPr>
          <a:xfrm>
            <a:off x="1912513" y="2932927"/>
            <a:ext cx="5874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 err="1"/>
              <a:t>MySQL</a:t>
            </a:r>
            <a:r>
              <a:rPr lang="vi-VN" dirty="0"/>
              <a:t> là một hệ thống quản trị cơ sở dữ liệu mã nguồn mở (</a:t>
            </a:r>
            <a:r>
              <a:rPr lang="vi-VN" dirty="0" err="1"/>
              <a:t>Relational</a:t>
            </a:r>
            <a:r>
              <a:rPr lang="vi-VN" dirty="0"/>
              <a:t> </a:t>
            </a:r>
            <a:r>
              <a:rPr lang="vi-VN" dirty="0" err="1"/>
              <a:t>Database</a:t>
            </a:r>
            <a:r>
              <a:rPr lang="vi-VN" dirty="0"/>
              <a:t> </a:t>
            </a:r>
            <a:r>
              <a:rPr lang="vi-VN" dirty="0" err="1"/>
              <a:t>Management</a:t>
            </a:r>
            <a:r>
              <a:rPr lang="vi-VN" dirty="0"/>
              <a:t> </a:t>
            </a:r>
            <a:r>
              <a:rPr lang="vi-VN" dirty="0" err="1"/>
              <a:t>System</a:t>
            </a:r>
            <a:r>
              <a:rPr lang="vi-VN" dirty="0"/>
              <a:t>, viết tắt là RDBMS) hoạt động theo mô hình </a:t>
            </a:r>
            <a:r>
              <a:rPr lang="vi-VN" dirty="0" err="1"/>
              <a:t>client-server</a:t>
            </a:r>
            <a:r>
              <a:rPr lang="vi-VN" dirty="0"/>
              <a:t>. </a:t>
            </a:r>
            <a:r>
              <a:rPr lang="vi-VN" b="1" u="sng" dirty="0">
                <a:hlinkClick r:id="rId2"/>
              </a:rPr>
              <a:t>RDBMS</a:t>
            </a:r>
            <a:r>
              <a:rPr lang="vi-VN" dirty="0"/>
              <a:t> là một phần mềm hay dịch vụ dùng để tạo và quản lý các cơ sở dữ liệu (</a:t>
            </a:r>
            <a:r>
              <a:rPr lang="vi-VN" dirty="0" err="1"/>
              <a:t>Database</a:t>
            </a:r>
            <a:r>
              <a:rPr lang="vi-VN" dirty="0"/>
              <a:t>) theo hình thức quản lý các mối liên hệ giữa chúng.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5B5BF83-C951-45F3-BE87-8DDBDF795DDD}"/>
              </a:ext>
            </a:extLst>
          </p:cNvPr>
          <p:cNvSpPr txBox="1"/>
          <p:nvPr/>
        </p:nvSpPr>
        <p:spPr>
          <a:xfrm>
            <a:off x="1912513" y="4857350"/>
            <a:ext cx="5943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MySQL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RDBMS. RDBMS </a:t>
            </a:r>
            <a:r>
              <a:rPr lang="en-US" dirty="0" err="1"/>
              <a:t>và</a:t>
            </a:r>
            <a:r>
              <a:rPr lang="en-US" dirty="0"/>
              <a:t> MySQL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MySQL.</a:t>
            </a:r>
            <a:r>
              <a:rPr lang="vi-VN" dirty="0"/>
              <a:t> Kể cả khi ban đầu nó chỉ được dùng rất hạn chế nhưng giờ nó đã tương thích với nhiều hạ tầng máy tính quan trọng như </a:t>
            </a:r>
            <a:r>
              <a:rPr lang="vi-VN" dirty="0" err="1"/>
              <a:t>Linux</a:t>
            </a:r>
            <a:r>
              <a:rPr lang="vi-VN" dirty="0"/>
              <a:t>, </a:t>
            </a:r>
            <a:r>
              <a:rPr lang="vi-VN" dirty="0" err="1"/>
              <a:t>macOS</a:t>
            </a:r>
            <a:r>
              <a:rPr lang="vi-VN" dirty="0"/>
              <a:t>, Microsoft Windows, và </a:t>
            </a:r>
            <a:r>
              <a:rPr lang="vi-VN" dirty="0" err="1"/>
              <a:t>Ubuntu</a:t>
            </a:r>
            <a:r>
              <a:rPr lang="vi-VN" dirty="0"/>
              <a:t>.</a:t>
            </a:r>
          </a:p>
          <a:p>
            <a:pPr algn="just"/>
            <a:endParaRPr lang="vi-VN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9F73DF06-80E0-2894-BF36-DEDE2243A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57" y="2037113"/>
            <a:ext cx="3811073" cy="381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2A6E27-1CE2-413A-A57B-3B117746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0920"/>
            <a:ext cx="9144000" cy="47783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NGHIÊN CỨU LÝ THUYẾT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28F48C6-5478-877A-6E77-92E98E072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30" y="1482602"/>
            <a:ext cx="7119870" cy="573109"/>
          </a:xfrm>
        </p:spPr>
        <p:txBody>
          <a:bodyPr>
            <a:normAutofit fontScale="77500" lnSpcReduction="20000"/>
          </a:bodyPr>
          <a:lstStyle/>
          <a:p>
            <a:pPr lvl="1"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Lý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vi-V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56DADB7-2009-F90B-28A1-A17DCD930D30}"/>
              </a:ext>
            </a:extLst>
          </p:cNvPr>
          <p:cNvSpPr txBox="1"/>
          <p:nvPr/>
        </p:nvSpPr>
        <p:spPr>
          <a:xfrm>
            <a:off x="640803" y="1911067"/>
            <a:ext cx="7308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.1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8BBB235-8C4D-EE6C-448B-A993A6A1BA7B}"/>
              </a:ext>
            </a:extLst>
          </p:cNvPr>
          <p:cNvSpPr txBox="1"/>
          <p:nvPr/>
        </p:nvSpPr>
        <p:spPr>
          <a:xfrm>
            <a:off x="1079678" y="2369556"/>
            <a:ext cx="4419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website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,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án.Các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D73C83A-1E0D-5611-5C87-DBC6405FF77C}"/>
              </a:ext>
            </a:extLst>
          </p:cNvPr>
          <p:cNvSpPr txBox="1"/>
          <p:nvPr/>
        </p:nvSpPr>
        <p:spPr>
          <a:xfrm>
            <a:off x="5582382" y="1920435"/>
            <a:ext cx="56119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5179F2C-31A5-EF15-BC4F-7D6278384884}"/>
              </a:ext>
            </a:extLst>
          </p:cNvPr>
          <p:cNvSpPr txBox="1"/>
          <p:nvPr/>
        </p:nvSpPr>
        <p:spPr>
          <a:xfrm>
            <a:off x="6573573" y="2421316"/>
            <a:ext cx="4419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frontend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backend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chìa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đòi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hỏi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AC693370-9521-2418-5784-6B1A5DF4FF7F}"/>
              </a:ext>
            </a:extLst>
          </p:cNvPr>
          <p:cNvSpPr txBox="1"/>
          <p:nvPr/>
        </p:nvSpPr>
        <p:spPr>
          <a:xfrm>
            <a:off x="6573573" y="4101922"/>
            <a:ext cx="4510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RESTful APIs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MySQL. RESTful APIs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MySQL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9177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2A6E27-1CE2-413A-A57B-3B117746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0920"/>
            <a:ext cx="9144000" cy="47783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NGHIÊN CỨU LÝ THUYẾT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28F48C6-5478-877A-6E77-92E98E072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31" y="1482602"/>
            <a:ext cx="8320808" cy="573109"/>
          </a:xfrm>
        </p:spPr>
        <p:txBody>
          <a:bodyPr>
            <a:normAutofit fontScale="77500" lnSpcReduction="20000"/>
          </a:bodyPr>
          <a:lstStyle/>
          <a:p>
            <a:pPr lvl="1"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56DADB7-2009-F90B-28A1-A17DCD930D30}"/>
              </a:ext>
            </a:extLst>
          </p:cNvPr>
          <p:cNvSpPr txBox="1"/>
          <p:nvPr/>
        </p:nvSpPr>
        <p:spPr>
          <a:xfrm>
            <a:off x="640803" y="1911067"/>
            <a:ext cx="7308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8BBB235-8C4D-EE6C-448B-A993A6A1BA7B}"/>
              </a:ext>
            </a:extLst>
          </p:cNvPr>
          <p:cNvSpPr txBox="1"/>
          <p:nvPr/>
        </p:nvSpPr>
        <p:spPr>
          <a:xfrm>
            <a:off x="1079678" y="2369556"/>
            <a:ext cx="4419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Node.js </a:t>
            </a:r>
            <a:r>
              <a:rPr lang="en-US" dirty="0" err="1"/>
              <a:t>và</a:t>
            </a:r>
            <a:r>
              <a:rPr lang="en-US" dirty="0"/>
              <a:t> React.js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website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Node.js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React.js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D73C83A-1E0D-5611-5C87-DBC6405FF77C}"/>
              </a:ext>
            </a:extLst>
          </p:cNvPr>
          <p:cNvSpPr txBox="1"/>
          <p:nvPr/>
        </p:nvSpPr>
        <p:spPr>
          <a:xfrm>
            <a:off x="5582382" y="1920435"/>
            <a:ext cx="56119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5179F2C-31A5-EF15-BC4F-7D6278384884}"/>
              </a:ext>
            </a:extLst>
          </p:cNvPr>
          <p:cNvSpPr txBox="1"/>
          <p:nvPr/>
        </p:nvSpPr>
        <p:spPr>
          <a:xfrm>
            <a:off x="6573573" y="2421316"/>
            <a:ext cx="4419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089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1056</Words>
  <Application>Microsoft Office PowerPoint</Application>
  <PresentationFormat>Màn hình rộng</PresentationFormat>
  <Paragraphs>41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Chủ đề Office</vt:lpstr>
      <vt:lpstr>THỰC TẬP ĐỒ ÁN CƠ SỞ NGÀNH  HỌC KỲ 1, NĂM HỌC 2023-2024</vt:lpstr>
      <vt:lpstr>CHƯƠNG 1: TỔNG QUAN</vt:lpstr>
      <vt:lpstr>CHƯƠNG 2: NGHIÊN CỨU LÝ THUYẾT</vt:lpstr>
      <vt:lpstr>CHƯƠNG 2: NGHIÊN CỨU LÝ THUYẾT</vt:lpstr>
      <vt:lpstr>CHƯƠNG 2: NGHIÊN CỨU LÝ THUYẾT</vt:lpstr>
      <vt:lpstr>CHƯƠNG 2: NGHIÊN CỨU LÝ THUYẾT</vt:lpstr>
      <vt:lpstr>CHƯƠNG 2: NGHIÊN CỨU LÝ THUYẾT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ĐỒ ÁN CƠ SỞ NGÀNH  HỌC KỲ 1, NĂM HỌC 2023-2024</dc:title>
  <dc:creator>Nguyễn Thành</dc:creator>
  <cp:lastModifiedBy>Nguyễn Thành</cp:lastModifiedBy>
  <cp:revision>3</cp:revision>
  <dcterms:created xsi:type="dcterms:W3CDTF">2023-12-24T13:36:32Z</dcterms:created>
  <dcterms:modified xsi:type="dcterms:W3CDTF">2023-12-24T13:55:42Z</dcterms:modified>
</cp:coreProperties>
</file>