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ED6-3A41-48E3-B213-5A165E635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DF197-A240-48E4-9DDF-4CF2EE909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E755-7ACB-42C0-8444-B535D5AC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E837-5BAF-43DB-BD0B-20DDC686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BF59B-F2F9-4491-9441-A6C93CBA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23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A280-D892-4051-AE88-451ADADF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50367-D5F7-4B37-A72B-1922314F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466F-B1A2-4CDB-B154-F2809DD6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D156-552D-49AE-93D6-53833AB9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B22C-2EB2-4101-86BA-10D6216B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455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A7316-239B-4B28-98AC-3D6D8FA06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1900C-03CE-488A-BE8C-158C35B04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3F9-E2CC-432B-B381-42553360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F8D9-27EB-437B-9E7B-FEB3321F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04E5E-C67A-43CB-8BC0-1EF03F8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698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175-C129-45AA-9032-A06F14BB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A030-44AE-4AF6-9F8C-C28258D0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D580-6D25-46B5-BD6C-BD835B99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2E7F-7EE8-4978-8480-73560902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24F78-D2F2-4BAA-A812-43C0C267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955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37CE-8C65-45D4-9D87-16E38929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1F68-765E-474D-96BF-AFACC65D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78D5-6BA5-431A-B844-451BB877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4F2A-754C-4158-A3DF-04E9D4F8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21DF-6F3E-46D5-9972-0538DC1D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682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2D65-F4A9-4D62-BB6E-FDAD55C5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B6F-B95E-4BB5-8801-35AF4AA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91AD1-28AC-4D71-B7A3-1B0ED6C2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1F1B-E595-4E01-98DE-EE764804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5CE4F-6FFF-4D35-BF5A-9E448FBC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0C2FD-3854-43BF-BB7C-F5C5069A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239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D8D-421D-484C-B130-3AFE1471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9153B-918B-4850-A032-6F0E03D3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F1C40-7CB9-458E-A36D-58E8DE07D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7B1B7-A308-4CD5-B0E7-76B2ED07C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200DC-5638-4C0D-B0B8-CCA01B9F5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5C37D-C627-44DD-81C0-63164728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27E4F-37F7-4344-A087-950A4797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8E70A-97F3-4528-9B41-9348D39C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483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C2EF-32AC-45E1-A5AD-8AD8965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BACB9-FCDC-4B07-9330-9E67344D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D50AE-2EC7-478C-859A-6426F4F3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6F757-2FDB-43CF-AFDD-3BD8B552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7356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D1650-C876-4F68-B77E-BF4B6A14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8A046-0CB4-480F-8D60-32094458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9343-9D86-4500-96C6-C7FE907E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383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D3EF-D4E7-4716-A6B5-ECC9D03A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BF31-5431-4F85-9DD4-6E0ACE79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D7C8D-ED91-409A-A748-FF1163CF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CB46-D0A3-44C0-B1F2-D068D139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6886-9FC2-4521-A3A6-C66275E5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CBCA9-2D31-434C-8DC0-369AE88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10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31DF-43ED-4B99-B1F3-B00FBB56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A8551-0535-4D88-96DA-BFEE8656D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0E13-166A-431D-906C-46BC55980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C9C11-9F79-47E6-AE0E-A479813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E088-D18D-4DAA-8302-7AB82FF5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E3CC9-BAC4-4C87-AE76-5F907922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342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47AFF-373A-42F8-A8CE-A2AD49A4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A18-AD01-46C2-8379-B38414EA5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DBFB-E3F2-42ED-B294-C7A36333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A66F2-C9E7-4C17-ABC6-12B1A5D484C2}" type="datetimeFigureOut">
              <a:rPr lang="en-ZA" smtClean="0"/>
              <a:t>2018/08/25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BF36-F7C0-4E6D-8E8F-E3FB91374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279D-7611-4D8D-8D12-063F4B698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8654-69E7-49E2-B58E-A89CF6E99FB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433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DA825F-580E-4144-AFF5-CAAE62B1CFE4}"/>
              </a:ext>
            </a:extLst>
          </p:cNvPr>
          <p:cNvSpPr/>
          <p:nvPr/>
        </p:nvSpPr>
        <p:spPr>
          <a:xfrm>
            <a:off x="7834449" y="804995"/>
            <a:ext cx="2240884" cy="102227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Loggers/</a:t>
            </a:r>
          </a:p>
          <a:p>
            <a:pPr algn="ctr"/>
            <a:r>
              <a:rPr lang="en-ZA" sz="2400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4BCB0-03FD-4DEC-A1DA-53652C19DE02}"/>
              </a:ext>
            </a:extLst>
          </p:cNvPr>
          <p:cNvSpPr/>
          <p:nvPr/>
        </p:nvSpPr>
        <p:spPr>
          <a:xfrm>
            <a:off x="8285989" y="2083437"/>
            <a:ext cx="1340778" cy="33904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Collectors</a:t>
            </a: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17BB29E-52D8-41B3-8DAC-F8DD2016AD40}"/>
              </a:ext>
            </a:extLst>
          </p:cNvPr>
          <p:cNvSpPr/>
          <p:nvPr/>
        </p:nvSpPr>
        <p:spPr>
          <a:xfrm>
            <a:off x="7834449" y="2984643"/>
            <a:ext cx="2564925" cy="1284270"/>
          </a:xfrm>
          <a:prstGeom prst="cub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/>
              <a:t>TSD</a:t>
            </a:r>
          </a:p>
          <a:p>
            <a:pPr algn="ctr"/>
            <a:r>
              <a:rPr lang="en-ZA" dirty="0"/>
              <a:t>(Time Series Daemon)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FAEB8FA0-8632-4A48-A28D-A6C520F03763}"/>
              </a:ext>
            </a:extLst>
          </p:cNvPr>
          <p:cNvSpPr/>
          <p:nvPr/>
        </p:nvSpPr>
        <p:spPr>
          <a:xfrm>
            <a:off x="7563556" y="4824042"/>
            <a:ext cx="2782711" cy="883577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HBase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97018-4858-4EB9-B180-A3F17C261A11}"/>
              </a:ext>
            </a:extLst>
          </p:cNvPr>
          <p:cNvSpPr/>
          <p:nvPr/>
        </p:nvSpPr>
        <p:spPr>
          <a:xfrm>
            <a:off x="4735102" y="921945"/>
            <a:ext cx="1707634" cy="138684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 err="1"/>
              <a:t>OpenTSDB</a:t>
            </a:r>
            <a:endParaRPr lang="en-ZA" sz="2400" dirty="0"/>
          </a:p>
          <a:p>
            <a:pPr algn="ctr"/>
            <a:r>
              <a:rPr lang="en-ZA" sz="2400" dirty="0"/>
              <a:t>User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5D624-A96B-4721-8305-F10D94C39862}"/>
              </a:ext>
            </a:extLst>
          </p:cNvPr>
          <p:cNvSpPr/>
          <p:nvPr/>
        </p:nvSpPr>
        <p:spPr>
          <a:xfrm>
            <a:off x="4735102" y="4814726"/>
            <a:ext cx="1575385" cy="88357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/>
              <a:t>Scripts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EA2767-998B-4BC9-AEE6-1B13D2012D22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8956378" y="2422484"/>
            <a:ext cx="0" cy="883227"/>
          </a:xfrm>
          <a:prstGeom prst="straightConnector1">
            <a:avLst/>
          </a:prstGeom>
          <a:ln w="25400">
            <a:solidFill>
              <a:schemeClr val="accent1"/>
            </a:solidFill>
            <a:headEnd w="lg" len="lg"/>
            <a:tailEnd type="triangle" w="lg" len="lg"/>
          </a:ln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C8E7A1-275C-4730-8BCB-C70D0C8867D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954891" y="1827274"/>
            <a:ext cx="1487" cy="256163"/>
          </a:xfrm>
          <a:prstGeom prst="straightConnector1">
            <a:avLst/>
          </a:prstGeom>
          <a:ln w="25400">
            <a:solidFill>
              <a:schemeClr val="accent1"/>
            </a:solidFill>
            <a:headEnd w="lg" len="lg"/>
            <a:tailEnd type="triangle" w="lg" len="lg"/>
          </a:ln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CAF081-F3D3-4E4E-904F-DCBE3C732036}"/>
              </a:ext>
            </a:extLst>
          </p:cNvPr>
          <p:cNvCxnSpPr>
            <a:cxnSpLocks/>
            <a:stCxn id="10" idx="3"/>
            <a:endCxn id="7" idx="2"/>
          </p:cNvCxnSpPr>
          <p:nvPr/>
        </p:nvCxnSpPr>
        <p:spPr>
          <a:xfrm flipV="1">
            <a:off x="6310487" y="3787312"/>
            <a:ext cx="1523962" cy="1469203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 w="lg" len="lg"/>
            <a:tailEnd type="triangle" w="lg" len="lg"/>
          </a:ln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580665-A8DD-40A7-B92C-EA3BA7EF202E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 flipV="1">
            <a:off x="6442736" y="1615369"/>
            <a:ext cx="1391713" cy="2171943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 w="lg" len="lg"/>
            <a:tailEnd type="triangle" w="lg" len="lg"/>
          </a:ln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596024-04E1-4FCE-8AA7-46A7C116BC8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H="1">
            <a:off x="8954912" y="4268913"/>
            <a:ext cx="1466" cy="776023"/>
          </a:xfrm>
          <a:prstGeom prst="straightConnector1">
            <a:avLst/>
          </a:prstGeom>
          <a:ln w="25400">
            <a:solidFill>
              <a:schemeClr val="accent1"/>
            </a:solidFill>
            <a:headEnd w="lg" len="lg"/>
            <a:tailEnd type="triangle" w="lg" len="lg"/>
          </a:ln>
          <a:scene3d>
            <a:camera prst="orthographicFront"/>
            <a:lightRig rig="threePt" dir="t"/>
          </a:scene3d>
          <a:sp3d>
            <a:bevelT w="0"/>
            <a:bevelB w="0"/>
          </a:sp3d>
        </p:spPr>
        <p:style>
          <a:lnRef idx="1">
            <a:schemeClr val="accent1">
              <a:lumMod val="67000"/>
            </a:schemeClr>
          </a:lnRef>
          <a:fillRef idx="0">
            <a:schemeClr val="accent1">
              <a:lumMod val="67000"/>
            </a:schemeClr>
          </a:fillRef>
          <a:effectRef idx="0">
            <a:schemeClr val="accent1">
              <a:lumMod val="67000"/>
            </a:schemeClr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B89FB54-7A7F-4037-B53C-A441C09A81E3}"/>
              </a:ext>
            </a:extLst>
          </p:cNvPr>
          <p:cNvSpPr txBox="1"/>
          <p:nvPr/>
        </p:nvSpPr>
        <p:spPr>
          <a:xfrm>
            <a:off x="6842994" y="2068294"/>
            <a:ext cx="83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HTTP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9681714-3EA6-4A27-9757-1E63CE5FD147}"/>
              </a:ext>
            </a:extLst>
          </p:cNvPr>
          <p:cNvSpPr txBox="1"/>
          <p:nvPr/>
        </p:nvSpPr>
        <p:spPr>
          <a:xfrm>
            <a:off x="6391453" y="4128714"/>
            <a:ext cx="83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HTTP/ Rest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803D46-9355-46DB-BDF6-E323554F7D4C}"/>
              </a:ext>
            </a:extLst>
          </p:cNvPr>
          <p:cNvSpPr txBox="1"/>
          <p:nvPr/>
        </p:nvSpPr>
        <p:spPr>
          <a:xfrm>
            <a:off x="8954891" y="2516674"/>
            <a:ext cx="123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TSD RPC</a:t>
            </a:r>
          </a:p>
        </p:txBody>
      </p:sp>
    </p:spTree>
    <p:extLst>
      <p:ext uri="{BB962C8B-B14F-4D97-AF65-F5344CB8AC3E}">
        <p14:creationId xmlns:p14="http://schemas.microsoft.com/office/powerpoint/2010/main" val="176706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Marion</dc:creator>
  <cp:lastModifiedBy>Marion</cp:lastModifiedBy>
  <cp:revision>6</cp:revision>
  <dcterms:created xsi:type="dcterms:W3CDTF">2018-08-25T08:17:22Z</dcterms:created>
  <dcterms:modified xsi:type="dcterms:W3CDTF">2018-08-25T09:19:54Z</dcterms:modified>
</cp:coreProperties>
</file>