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ED6-3A41-48E3-B213-5A165E63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F197-A240-48E4-9DDF-4CF2EE90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E755-7ACB-42C0-8444-B535D5AC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E837-5BAF-43DB-BD0B-20DDC68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F59B-F2F9-4491-9441-A6C93CBA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23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A280-D892-4051-AE88-451ADAD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0367-D5F7-4B37-A72B-1922314F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466F-B1A2-4CDB-B154-F2809DD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D156-552D-49AE-93D6-53833AB9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B22C-2EB2-4101-86BA-10D6216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5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A7316-239B-4B28-98AC-3D6D8FA06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900C-03CE-488A-BE8C-158C35B0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3F9-E2CC-432B-B381-42553360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F8D9-27EB-437B-9E7B-FEB3321F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4E5E-C67A-43CB-8BC0-1EF03F8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9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175-C129-45AA-9032-A06F14BB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A030-44AE-4AF6-9F8C-C28258D0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D580-6D25-46B5-BD6C-BD835B99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2E7F-7EE8-4978-8480-7356090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4F78-D2F2-4BAA-A812-43C0C267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5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37CE-8C65-45D4-9D87-16E3892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1F68-765E-474D-96BF-AFACC65D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78D5-6BA5-431A-B844-451BB87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4F2A-754C-4158-A3DF-04E9D4F8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21DF-6F3E-46D5-9972-0538DC1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8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2D65-F4A9-4D62-BB6E-FDAD55C5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B6F-B95E-4BB5-8801-35AF4AA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1AD1-28AC-4D71-B7A3-1B0ED6C2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1F1B-E595-4E01-98DE-EE764804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CE4F-6FFF-4D35-BF5A-9E448FB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2FD-3854-43BF-BB7C-F5C5069A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3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D8D-421D-484C-B130-3AFE1471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153B-918B-4850-A032-6F0E03D3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1C40-7CB9-458E-A36D-58E8DE07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7B1B7-A308-4CD5-B0E7-76B2ED07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200DC-5638-4C0D-B0B8-CCA01B9F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5C37D-C627-44DD-81C0-63164728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27E4F-37F7-4344-A087-950A479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8E70A-97F3-4528-9B41-9348D39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8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C2EF-32AC-45E1-A5AD-8AD8965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BACB9-FCDC-4B07-9330-9E67344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D50AE-2EC7-478C-859A-6426F4F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F757-2FDB-43CF-AFDD-3BD8B552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73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1650-C876-4F68-B77E-BF4B6A14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A046-0CB4-480F-8D60-32094458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9343-9D86-4500-96C6-C7FE907E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3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D3EF-D4E7-4716-A6B5-ECC9D03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BF31-5431-4F85-9DD4-6E0ACE79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7C8D-ED91-409A-A748-FF1163CF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CB46-D0A3-44C0-B1F2-D068D13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6886-9FC2-4521-A3A6-C66275E5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BCA9-2D31-434C-8DC0-369AE88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10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31DF-43ED-4B99-B1F3-B00FBB56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A8551-0535-4D88-96DA-BFEE8656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0E13-166A-431D-906C-46BC5598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9C11-9F79-47E6-AE0E-A479813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E088-D18D-4DAA-8302-7AB82FF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3CC9-BAC4-4C87-AE76-5F907922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34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47AFF-373A-42F8-A8CE-A2AD49A4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A18-AD01-46C2-8379-B38414E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BFB-E3F2-42ED-B294-C7A36333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BF36-F7C0-4E6D-8E8F-E3FB9137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279D-7611-4D8D-8D12-063F4B69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33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A97018-4858-4EB9-B180-A3F17C261A11}"/>
              </a:ext>
            </a:extLst>
          </p:cNvPr>
          <p:cNvSpPr/>
          <p:nvPr/>
        </p:nvSpPr>
        <p:spPr>
          <a:xfrm>
            <a:off x="3676863" y="2627454"/>
            <a:ext cx="2210230" cy="8715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Flask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1ECB4-5D51-4CBA-8024-4D238643F3D9}"/>
              </a:ext>
            </a:extLst>
          </p:cNvPr>
          <p:cNvSpPr/>
          <p:nvPr/>
        </p:nvSpPr>
        <p:spPr>
          <a:xfrm>
            <a:off x="3676863" y="986319"/>
            <a:ext cx="2210230" cy="8715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Jinja2 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54B20-F7A7-4043-9F03-C12586D84AF8}"/>
              </a:ext>
            </a:extLst>
          </p:cNvPr>
          <p:cNvSpPr/>
          <p:nvPr/>
        </p:nvSpPr>
        <p:spPr>
          <a:xfrm>
            <a:off x="3676863" y="4268589"/>
            <a:ext cx="2210230" cy="8757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Python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9F76896-A170-4C03-9F38-BC667E44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90" y="1013957"/>
            <a:ext cx="866775" cy="8191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F9ACE01-971B-4014-A7B4-556CECD62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298" y="2659455"/>
            <a:ext cx="862567" cy="76954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EEC3387-BEA2-4CFB-90F2-93B94862A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538" y="4340832"/>
            <a:ext cx="743327" cy="90404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4796A4-B368-441E-B49E-385732222567}"/>
              </a:ext>
            </a:extLst>
          </p:cNvPr>
          <p:cNvCxnSpPr>
            <a:cxnSpLocks/>
          </p:cNvCxnSpPr>
          <p:nvPr/>
        </p:nvCxnSpPr>
        <p:spPr>
          <a:xfrm>
            <a:off x="4517197" y="1857910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58D840-737B-4354-AB3A-D977E56E0B32}"/>
              </a:ext>
            </a:extLst>
          </p:cNvPr>
          <p:cNvCxnSpPr>
            <a:cxnSpLocks/>
            <a:stCxn id="49" idx="3"/>
            <a:endCxn id="17" idx="1"/>
          </p:cNvCxnSpPr>
          <p:nvPr/>
        </p:nvCxnSpPr>
        <p:spPr>
          <a:xfrm>
            <a:off x="2702105" y="833534"/>
            <a:ext cx="974758" cy="58858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95CBA9-5656-4A0C-9E0F-27FC893D994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4781978" y="3499045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F7455C-6567-437C-B1BC-1AB6AA856E52}"/>
              </a:ext>
            </a:extLst>
          </p:cNvPr>
          <p:cNvCxnSpPr>
            <a:cxnSpLocks/>
          </p:cNvCxnSpPr>
          <p:nvPr/>
        </p:nvCxnSpPr>
        <p:spPr>
          <a:xfrm flipV="1">
            <a:off x="5065145" y="1852958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A573E81-6F56-474B-8CED-C08D3067F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38" y="1986461"/>
            <a:ext cx="2468563" cy="211553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659BA7-8E4E-4C8C-9823-8E0043D8188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5887093" y="3044227"/>
            <a:ext cx="1972645" cy="1902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792A71A-B028-454F-98EB-5D752FBCA54A}"/>
              </a:ext>
            </a:extLst>
          </p:cNvPr>
          <p:cNvSpPr/>
          <p:nvPr/>
        </p:nvSpPr>
        <p:spPr>
          <a:xfrm>
            <a:off x="491875" y="5982290"/>
            <a:ext cx="2210230" cy="8757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ZA" sz="2400" dirty="0" err="1"/>
              <a:t>OpenTSDB</a:t>
            </a:r>
            <a:endParaRPr lang="en-Z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C7C750-C093-4E78-B13D-4BFB0414933B}"/>
              </a:ext>
            </a:extLst>
          </p:cNvPr>
          <p:cNvSpPr/>
          <p:nvPr/>
        </p:nvSpPr>
        <p:spPr>
          <a:xfrm>
            <a:off x="491875" y="4268589"/>
            <a:ext cx="2210230" cy="8757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Python files </a:t>
            </a:r>
          </a:p>
          <a:p>
            <a:r>
              <a:rPr lang="en-ZA" dirty="0"/>
              <a:t>(</a:t>
            </a:r>
            <a:r>
              <a:rPr lang="en-ZA" dirty="0" err="1"/>
              <a:t>Eg.</a:t>
            </a:r>
            <a:r>
              <a:rPr lang="en-ZA" dirty="0"/>
              <a:t> App.py)</a:t>
            </a:r>
            <a:endParaRPr lang="en-Z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D127A1-F02F-444F-B33D-4B0216894831}"/>
              </a:ext>
            </a:extLst>
          </p:cNvPr>
          <p:cNvSpPr/>
          <p:nvPr/>
        </p:nvSpPr>
        <p:spPr>
          <a:xfrm>
            <a:off x="491875" y="1548606"/>
            <a:ext cx="2210230" cy="8757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Style files </a:t>
            </a:r>
          </a:p>
          <a:p>
            <a:r>
              <a:rPr lang="en-ZA" dirty="0"/>
              <a:t>(</a:t>
            </a:r>
            <a:r>
              <a:rPr lang="en-ZA" dirty="0" err="1"/>
              <a:t>Eg.</a:t>
            </a:r>
            <a:r>
              <a:rPr lang="en-ZA" dirty="0"/>
              <a:t> Dygraphs.css)</a:t>
            </a:r>
            <a:endParaRPr lang="en-ZA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F06947-25A1-4B8C-9071-696228AEBA1D}"/>
              </a:ext>
            </a:extLst>
          </p:cNvPr>
          <p:cNvSpPr/>
          <p:nvPr/>
        </p:nvSpPr>
        <p:spPr>
          <a:xfrm>
            <a:off x="491875" y="395679"/>
            <a:ext cx="2210230" cy="8757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Template files </a:t>
            </a:r>
          </a:p>
          <a:p>
            <a:r>
              <a:rPr lang="en-ZA" dirty="0"/>
              <a:t>(</a:t>
            </a:r>
            <a:r>
              <a:rPr lang="en-ZA" dirty="0" err="1"/>
              <a:t>Eg.</a:t>
            </a:r>
            <a:r>
              <a:rPr lang="en-ZA" dirty="0"/>
              <a:t> index.html)</a:t>
            </a:r>
            <a:endParaRPr lang="en-ZA" sz="2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9BAA4-F3F5-4DE3-A12C-019287955ADE}"/>
              </a:ext>
            </a:extLst>
          </p:cNvPr>
          <p:cNvCxnSpPr>
            <a:cxnSpLocks/>
          </p:cNvCxnSpPr>
          <p:nvPr/>
        </p:nvCxnSpPr>
        <p:spPr>
          <a:xfrm>
            <a:off x="1320213" y="5144299"/>
            <a:ext cx="0" cy="83799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3FE59A-1BF3-4F17-B376-E4C88A72D39C}"/>
              </a:ext>
            </a:extLst>
          </p:cNvPr>
          <p:cNvCxnSpPr>
            <a:cxnSpLocks/>
          </p:cNvCxnSpPr>
          <p:nvPr/>
        </p:nvCxnSpPr>
        <p:spPr>
          <a:xfrm flipV="1">
            <a:off x="1868161" y="5144299"/>
            <a:ext cx="0" cy="83799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999155-6B62-407C-9BE3-5BCB1467323A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 flipV="1">
            <a:off x="2702105" y="1422115"/>
            <a:ext cx="974758" cy="56434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0E9383-2131-4CC5-B871-7CE5A72F83BC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>
            <a:off x="2702105" y="4706444"/>
            <a:ext cx="9747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4FFC4B-72AF-408D-AEAA-19BDF6BD82B4}"/>
              </a:ext>
            </a:extLst>
          </p:cNvPr>
          <p:cNvSpPr txBox="1"/>
          <p:nvPr/>
        </p:nvSpPr>
        <p:spPr>
          <a:xfrm>
            <a:off x="539841" y="5378628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Query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B9BFE9-C296-49EA-9415-F03B80E2FE9B}"/>
              </a:ext>
            </a:extLst>
          </p:cNvPr>
          <p:cNvSpPr txBox="1"/>
          <p:nvPr/>
        </p:nvSpPr>
        <p:spPr>
          <a:xfrm>
            <a:off x="3867330" y="2060830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BB481B-90C1-44F6-BA03-BBFE9B287AC8}"/>
              </a:ext>
            </a:extLst>
          </p:cNvPr>
          <p:cNvSpPr txBox="1"/>
          <p:nvPr/>
        </p:nvSpPr>
        <p:spPr>
          <a:xfrm>
            <a:off x="5965414" y="2740084"/>
            <a:ext cx="1813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/>
              <a:t>Werkzeug</a:t>
            </a:r>
            <a:endParaRPr lang="en-ZA" dirty="0"/>
          </a:p>
          <a:p>
            <a:pPr algn="ctr"/>
            <a:r>
              <a:rPr lang="en-ZA" sz="1400" dirty="0"/>
              <a:t>(Web Server Gateway Interface)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232344-D535-40D3-BE25-A597329CD16F}"/>
              </a:ext>
            </a:extLst>
          </p:cNvPr>
          <p:cNvSpPr txBox="1"/>
          <p:nvPr/>
        </p:nvSpPr>
        <p:spPr>
          <a:xfrm>
            <a:off x="4781978" y="3696337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D3F44B-A27A-4FFD-B7D4-5882BF1614DC}"/>
              </a:ext>
            </a:extLst>
          </p:cNvPr>
          <p:cNvSpPr txBox="1"/>
          <p:nvPr/>
        </p:nvSpPr>
        <p:spPr>
          <a:xfrm>
            <a:off x="1904810" y="5243887"/>
            <a:ext cx="112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Returned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ECA9E4-7A7A-4FD4-A464-DBE3D74E3E15}"/>
              </a:ext>
            </a:extLst>
          </p:cNvPr>
          <p:cNvSpPr txBox="1"/>
          <p:nvPr/>
        </p:nvSpPr>
        <p:spPr>
          <a:xfrm>
            <a:off x="5060672" y="1911078"/>
            <a:ext cx="8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HTML Page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2064F05-5980-4084-89E3-211236CEF41A}"/>
              </a:ext>
            </a:extLst>
          </p:cNvPr>
          <p:cNvSpPr/>
          <p:nvPr/>
        </p:nvSpPr>
        <p:spPr>
          <a:xfrm>
            <a:off x="491875" y="5309394"/>
            <a:ext cx="2477352" cy="52632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8EC36B-2205-4DD7-A5AD-9B0356DAC173}"/>
              </a:ext>
            </a:extLst>
          </p:cNvPr>
          <p:cNvSpPr txBox="1"/>
          <p:nvPr/>
        </p:nvSpPr>
        <p:spPr>
          <a:xfrm>
            <a:off x="3030876" y="5249391"/>
            <a:ext cx="104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Python Requests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148F23-FF13-45D0-8EE1-A97B03061CD2}"/>
              </a:ext>
            </a:extLst>
          </p:cNvPr>
          <p:cNvSpPr txBox="1"/>
          <p:nvPr/>
        </p:nvSpPr>
        <p:spPr>
          <a:xfrm>
            <a:off x="2773201" y="4331608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29F971-4CF8-4254-A90C-7D865B230C0A}"/>
              </a:ext>
            </a:extLst>
          </p:cNvPr>
          <p:cNvSpPr txBox="1"/>
          <p:nvPr/>
        </p:nvSpPr>
        <p:spPr>
          <a:xfrm>
            <a:off x="2690990" y="1199352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76706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</dc:creator>
  <cp:lastModifiedBy>Marion</cp:lastModifiedBy>
  <cp:revision>16</cp:revision>
  <dcterms:created xsi:type="dcterms:W3CDTF">2018-08-25T08:17:22Z</dcterms:created>
  <dcterms:modified xsi:type="dcterms:W3CDTF">2018-08-26T10:03:52Z</dcterms:modified>
</cp:coreProperties>
</file>