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69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4269-8FE4-4FFC-9DF6-AD62E8EFC0A0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036F-37A6-4E5F-A073-5058856C7E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804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4269-8FE4-4FFC-9DF6-AD62E8EFC0A0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036F-37A6-4E5F-A073-5058856C7E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552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4269-8FE4-4FFC-9DF6-AD62E8EFC0A0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036F-37A6-4E5F-A073-5058856C7E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14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4269-8FE4-4FFC-9DF6-AD62E8EFC0A0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036F-37A6-4E5F-A073-5058856C7E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409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4269-8FE4-4FFC-9DF6-AD62E8EFC0A0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036F-37A6-4E5F-A073-5058856C7E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630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4269-8FE4-4FFC-9DF6-AD62E8EFC0A0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036F-37A6-4E5F-A073-5058856C7E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717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4269-8FE4-4FFC-9DF6-AD62E8EFC0A0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036F-37A6-4E5F-A073-5058856C7E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796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4269-8FE4-4FFC-9DF6-AD62E8EFC0A0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036F-37A6-4E5F-A073-5058856C7E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693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4269-8FE4-4FFC-9DF6-AD62E8EFC0A0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036F-37A6-4E5F-A073-5058856C7E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488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4269-8FE4-4FFC-9DF6-AD62E8EFC0A0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036F-37A6-4E5F-A073-5058856C7E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036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4269-8FE4-4FFC-9DF6-AD62E8EFC0A0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D036F-37A6-4E5F-A073-5058856C7E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566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44269-8FE4-4FFC-9DF6-AD62E8EFC0A0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D036F-37A6-4E5F-A073-5058856C7E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1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E421FD10-FEC3-4D22-B3EA-CAA2B0306284}"/>
              </a:ext>
            </a:extLst>
          </p:cNvPr>
          <p:cNvSpPr/>
          <p:nvPr/>
        </p:nvSpPr>
        <p:spPr>
          <a:xfrm>
            <a:off x="1716213" y="1073649"/>
            <a:ext cx="2296274" cy="1253448"/>
          </a:xfrm>
          <a:prstGeom prst="round2Diag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/>
              <a:t>Data loggers</a:t>
            </a:r>
            <a:endParaRPr lang="en-ZA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4B21DD3E-F8D0-4936-B532-AF1BC034D9FD}"/>
              </a:ext>
            </a:extLst>
          </p:cNvPr>
          <p:cNvSpPr/>
          <p:nvPr/>
        </p:nvSpPr>
        <p:spPr>
          <a:xfrm>
            <a:off x="4947863" y="1073649"/>
            <a:ext cx="2296274" cy="1253448"/>
          </a:xfrm>
          <a:prstGeom prst="round2Diag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/>
              <a:t>IST</a:t>
            </a:r>
            <a:endParaRPr lang="en-ZA" dirty="0"/>
          </a:p>
          <a:p>
            <a:pPr algn="ctr"/>
            <a:r>
              <a:rPr lang="en-ZA" sz="1400" dirty="0"/>
              <a:t>(Integrators of Systems Technology (Pty) Ltd)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314BC938-971D-4CBB-AAB7-7DF8ACE5E2F8}"/>
              </a:ext>
            </a:extLst>
          </p:cNvPr>
          <p:cNvSpPr/>
          <p:nvPr/>
        </p:nvSpPr>
        <p:spPr>
          <a:xfrm>
            <a:off x="8179513" y="1073649"/>
            <a:ext cx="2296274" cy="1253448"/>
          </a:xfrm>
          <a:prstGeom prst="round2Diag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/>
              <a:t>Data Acquisition </a:t>
            </a:r>
          </a:p>
          <a:p>
            <a:pPr algn="ctr"/>
            <a:r>
              <a:rPr lang="en-ZA" sz="1400" dirty="0"/>
              <a:t>(Web Scraping)</a:t>
            </a:r>
            <a:endParaRPr lang="en-ZA" sz="2400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4ADF5F02-363F-4C3D-95A7-6FE26EDCABF3}"/>
              </a:ext>
            </a:extLst>
          </p:cNvPr>
          <p:cNvSpPr/>
          <p:nvPr/>
        </p:nvSpPr>
        <p:spPr>
          <a:xfrm>
            <a:off x="8179513" y="3008298"/>
            <a:ext cx="2296274" cy="1253448"/>
          </a:xfrm>
          <a:prstGeom prst="round2Diag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/>
              <a:t>Database</a:t>
            </a:r>
            <a:r>
              <a:rPr lang="en-ZA" dirty="0"/>
              <a:t> </a:t>
            </a:r>
            <a:r>
              <a:rPr lang="en-ZA" sz="1400" dirty="0"/>
              <a:t>(</a:t>
            </a:r>
            <a:r>
              <a:rPr lang="en-ZA" sz="1400" dirty="0" err="1"/>
              <a:t>OpenTSDB</a:t>
            </a:r>
            <a:r>
              <a:rPr lang="en-ZA" sz="1400" dirty="0"/>
              <a:t>)</a:t>
            </a:r>
            <a:endParaRPr lang="en-ZA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7B419E73-7B73-4F6A-91BA-5148F1D5214E}"/>
              </a:ext>
            </a:extLst>
          </p:cNvPr>
          <p:cNvSpPr/>
          <p:nvPr/>
        </p:nvSpPr>
        <p:spPr>
          <a:xfrm>
            <a:off x="4947863" y="3015464"/>
            <a:ext cx="2296274" cy="1253448"/>
          </a:xfrm>
          <a:prstGeom prst="round2Diag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/>
              <a:t>Flask Server</a:t>
            </a:r>
            <a:endParaRPr lang="en-ZA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6A2E3F4B-DDBA-4E5C-B36E-DFD9D4B85AF5}"/>
              </a:ext>
            </a:extLst>
          </p:cNvPr>
          <p:cNvSpPr/>
          <p:nvPr/>
        </p:nvSpPr>
        <p:spPr>
          <a:xfrm>
            <a:off x="1716213" y="3015464"/>
            <a:ext cx="2296274" cy="1253448"/>
          </a:xfrm>
          <a:prstGeom prst="round2Diag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/>
              <a:t>Visualisations</a:t>
            </a:r>
            <a:endParaRPr lang="en-ZA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8B619F-92C7-4BB6-99FE-9EE0CF8451FA}"/>
              </a:ext>
            </a:extLst>
          </p:cNvPr>
          <p:cNvCxnSpPr>
            <a:stCxn id="4" idx="0"/>
            <a:endCxn id="6" idx="2"/>
          </p:cNvCxnSpPr>
          <p:nvPr/>
        </p:nvCxnSpPr>
        <p:spPr>
          <a:xfrm>
            <a:off x="4012487" y="1700373"/>
            <a:ext cx="9353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>
            <a:outerShdw blurRad="50800" dist="50800" dir="5400000" algn="ctr" rotWithShape="0">
              <a:schemeClr val="accent3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863111-7DAB-4DAF-B2A5-D23D15B9112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244137" y="3635022"/>
            <a:ext cx="935376" cy="71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>
            <a:outerShdw blurRad="50800" dist="50800" dir="5400000" algn="ctr" rotWithShape="0">
              <a:schemeClr val="accent3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4AB768-057C-45AD-BD35-6DFC8161FACF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>
            <a:off x="9327650" y="2327097"/>
            <a:ext cx="0" cy="681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>
            <a:outerShdw blurRad="50800" dist="50800" dir="5400000" algn="ctr" rotWithShape="0">
              <a:schemeClr val="accent3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52769A-E590-459F-92AD-CC304EB14CC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4012487" y="3642188"/>
            <a:ext cx="9353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>
            <a:outerShdw blurRad="50800" dist="50800" dir="5400000" algn="ctr" rotWithShape="0">
              <a:schemeClr val="accent3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DC900C-A2CD-4B8E-B706-45A663B0FC3F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>
            <a:off x="7244137" y="1700373"/>
            <a:ext cx="9353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>
            <a:outerShdw blurRad="50800" dist="50800" dir="5400000" algn="ctr" rotWithShape="0">
              <a:schemeClr val="accent3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81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Marion</dc:creator>
  <cp:lastModifiedBy>Marion</cp:lastModifiedBy>
  <cp:revision>4</cp:revision>
  <dcterms:created xsi:type="dcterms:W3CDTF">2018-08-25T08:38:43Z</dcterms:created>
  <dcterms:modified xsi:type="dcterms:W3CDTF">2018-08-25T09:24:05Z</dcterms:modified>
</cp:coreProperties>
</file>