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fd49982d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fd49982d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0fd49982d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0fd49982d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0fd49982d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0fd49982d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0fd49982d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0fd49982d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NBA Player Statistical Data Analysis</a:t>
            </a:r>
            <a:endParaRPr sz="3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Chen, Ying Jiang, Mohamed ALshamsi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Height Distribution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394125" y="1498025"/>
            <a:ext cx="3090000" cy="1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 title="Screen Shot 2025-04-28 at 7.12.3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2300247"/>
            <a:ext cx="4340200" cy="244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Screen Shot 2025-04-28 at 9.50.51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750" y="1674450"/>
            <a:ext cx="5270000" cy="324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</a:t>
            </a:r>
            <a:r>
              <a:rPr lang="en"/>
              <a:t>eight Distribution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394125" y="1498025"/>
            <a:ext cx="3090000" cy="1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5" title="Screen Shot 2025-04-28 at 7.14.3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963" y="1180050"/>
            <a:ext cx="6138076" cy="368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Draft Round vs Height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394125" y="1498025"/>
            <a:ext cx="3090000" cy="1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7" name="Google Shape;77;p16" title="Screen Shot 2025-04-28 at 9.49.2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338" y="1189875"/>
            <a:ext cx="5089325" cy="3109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Draft Round vs Weight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394125" y="1498025"/>
            <a:ext cx="3090000" cy="1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4" name="Google Shape;84;p17" title="Screen Shot 2025-04-28 at 9.49.4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00" y="1160250"/>
            <a:ext cx="5089324" cy="324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