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358C1-628C-17A8-0451-2CAE124B350F}" v="143" dt="2025-04-30T02:42:45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fd49982d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fd49982d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0fd49982d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0fd49982d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0fd49982d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0fd49982d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0fd49982d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0fd49982d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NBA Player Statistical Data Analysis</a:t>
            </a:r>
            <a:endParaRPr sz="3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 Chen, Ying Jiang, Mohamed </a:t>
            </a:r>
            <a:r>
              <a:rPr lang="en" dirty="0" err="1"/>
              <a:t>Alshamsi</a:t>
            </a:r>
            <a:endParaRPr dirty="0"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257-A971-A8FF-E604-CCA241F4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 Exploring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D022-F860-E3EF-6EF1-B9584CAD6D1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208225"/>
            <a:ext cx="5697720" cy="3264408"/>
          </a:xfrm>
        </p:spPr>
        <p:txBody>
          <a:bodyPr anchor="t">
            <a:normAutofit/>
          </a:bodyPr>
          <a:lstStyle/>
          <a:p>
            <a:pPr marL="4000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We’re analyzing how physical traits like height and weight relate to NBA draft results.</a:t>
            </a:r>
          </a:p>
          <a:p>
            <a:pPr marL="4000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4000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We used data from Kaggle + NBA.com, combining player profiles with draft outcomes.</a:t>
            </a:r>
          </a:p>
          <a:p>
            <a:pPr marL="4000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4000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Our main question was: Are certain physical traits more common among higher draft picks?</a:t>
            </a:r>
          </a:p>
          <a:p>
            <a:pPr marL="11430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endParaRPr lang="en-US" b="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74B92-BC68-5E12-A1AA-964ABCEB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96"/>
          <a:stretch/>
        </p:blipFill>
        <p:spPr>
          <a:xfrm>
            <a:off x="6290546" y="-1358"/>
            <a:ext cx="2441879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he Heaviest NBA Players For The 2022-23 Season - Fadeaway World">
            <a:extLst>
              <a:ext uri="{FF2B5EF4-FFF2-40B4-BE49-F238E27FC236}">
                <a16:creationId xmlns:a16="http://schemas.microsoft.com/office/drawing/2014/main" id="{73E77FDE-E2BD-2C75-44DE-072E8EA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50" y="2393873"/>
            <a:ext cx="2451807" cy="27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5535-5347-0B0D-9F62-CAD7706C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Challenge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3AF86-F1D9-9E7A-6DCB-752B8C068A4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r>
              <a:rPr lang="en-US" sz="1700" b="0" i="0" u="none" strike="noStrike" cap="none">
                <a:solidFill>
                  <a:schemeClr val="dk1"/>
                </a:solidFill>
              </a:rPr>
              <a:t>Height data was recorded like “6-7”, which we had to split and convert.</a:t>
            </a:r>
          </a:p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endParaRPr lang="en-US" sz="1700" b="0" i="0" u="none" strike="noStrike" cap="none">
              <a:solidFill>
                <a:schemeClr val="dk1"/>
              </a:solidFill>
            </a:endParaRPr>
          </a:p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r>
              <a:rPr lang="en-US" sz="1700" b="0" i="0" u="none" strike="noStrike" cap="none">
                <a:solidFill>
                  <a:schemeClr val="dk1"/>
                </a:solidFill>
              </a:rPr>
              <a:t>Some weights were missing or not numbers even which we had to fill with median values.</a:t>
            </a:r>
          </a:p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endParaRPr lang="en-US" sz="1700" b="0" i="0" u="none" strike="noStrike" cap="none">
              <a:solidFill>
                <a:schemeClr val="dk1"/>
              </a:solidFill>
            </a:endParaRPr>
          </a:p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Arial"/>
              <a:buChar char="-"/>
            </a:pPr>
            <a:r>
              <a:rPr lang="en-US" sz="1700" b="0" i="0" u="none" strike="noStrike" cap="none">
                <a:solidFill>
                  <a:schemeClr val="dk1"/>
                </a:solidFill>
              </a:rPr>
              <a:t>Merging the datasets by person_id took trial and error.</a:t>
            </a:r>
          </a:p>
          <a:p>
            <a:pPr marL="11430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sz="1700" b="0" i="0" u="none" strike="noStrike" cap="none">
              <a:solidFill>
                <a:schemeClr val="dk1"/>
              </a:solidFill>
            </a:endParaRPr>
          </a:p>
          <a:p>
            <a:pPr marL="11430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sz="1700" b="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4" name="Picture 3" descr="NBArank -- Ranking the best NBA images of all time - ESPN">
            <a:extLst>
              <a:ext uri="{FF2B5EF4-FFF2-40B4-BE49-F238E27FC236}">
                <a16:creationId xmlns:a16="http://schemas.microsoft.com/office/drawing/2014/main" id="{66D09AC5-03D4-3AB4-B003-A47CD6C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51" r="5" b="5"/>
          <a:stretch/>
        </p:blipFill>
        <p:spPr>
          <a:xfrm>
            <a:off x="47625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2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4155-0155-2EE0-4352-8296DA06C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591971"/>
            <a:ext cx="8520600" cy="120520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05312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Height Distribution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394125" y="1498025"/>
            <a:ext cx="3090000" cy="19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 title="Screen Shot 2025-04-28 at 7.12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2300247"/>
            <a:ext cx="4340200" cy="24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Screen Shot 2025-04-28 at 9.50.5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750" y="1674450"/>
            <a:ext cx="5270000" cy="324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Weight Distribution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394125" y="1498025"/>
            <a:ext cx="3090000" cy="19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 title="Screen Shot 2025-04-28 at 7.14.3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63" y="1180050"/>
            <a:ext cx="6138076" cy="368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Draft Round vs Height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394125" y="1498025"/>
            <a:ext cx="3090000" cy="19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6" title="Screen Shot 2025-04-28 at 9.49.2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338" y="1189875"/>
            <a:ext cx="5089325" cy="3109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Draft Round vs Weight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394125" y="1498025"/>
            <a:ext cx="3090000" cy="19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4" name="Google Shape;84;p17" title="Screen Shot 2025-04-28 at 9.49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60250"/>
            <a:ext cx="5089324" cy="324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NBA Player Statistical Data Analysis</vt:lpstr>
      <vt:lpstr>  Exploring</vt:lpstr>
      <vt:lpstr>Challenge</vt:lpstr>
      <vt:lpstr>Insights</vt:lpstr>
      <vt:lpstr> Height Distribution</vt:lpstr>
      <vt:lpstr> Weight Distribution</vt:lpstr>
      <vt:lpstr> Draft Round vs Height</vt:lpstr>
      <vt:lpstr> Draft Round vs Weight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66</cp:revision>
  <dcterms:modified xsi:type="dcterms:W3CDTF">2025-04-30T02:43:20Z</dcterms:modified>
</cp:coreProperties>
</file>