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2CCE-B68B-44E0-88F0-E96102A44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A40B1-F43C-493C-AC40-8088EDCC0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5D2AB-44C5-4652-B155-ED74546E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06D-2B90-4029-9662-81AA9351AD49}" type="datetimeFigureOut">
              <a:rPr lang="en-US" smtClean="0"/>
              <a:t>05 December 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91E4-6A79-4DDF-BF5E-EC9CA44F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A4774-E7E3-49D0-B530-DB3052C6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27C-DC2C-44DB-889C-E78BEF17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0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96F4-5ACC-47F6-95D9-86E66FF1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F6B2-9CAF-404D-83AC-87A2A3E5E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FA62-F5D8-42E8-9297-7259745C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06D-2B90-4029-9662-81AA9351AD49}" type="datetimeFigureOut">
              <a:rPr lang="en-US" smtClean="0"/>
              <a:t>05 December 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B7C47-4A19-473D-8FE0-ADD6118D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C48A-1132-4AF7-A4D5-D04C09BE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27C-DC2C-44DB-889C-E78BEF17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1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8EE33-A675-42F4-8A81-4545DB07B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1C364-9BE1-44B4-B611-201B634FD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A7F8-C8F0-4A06-980F-F6B0A49B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06D-2B90-4029-9662-81AA9351AD49}" type="datetimeFigureOut">
              <a:rPr lang="en-US" smtClean="0"/>
              <a:t>05 December 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539E-24EC-4033-854C-A88EA71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E2E4-07FA-49A5-8FAF-46542B3B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27C-DC2C-44DB-889C-E78BEF17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1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DDD6-2B31-4EC0-A3EC-6DD76651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2DB2-5AA8-4DB1-B024-FBD82FB8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CF07-96FB-4DE9-B17C-9AFE2E8B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06D-2B90-4029-9662-81AA9351AD49}" type="datetimeFigureOut">
              <a:rPr lang="en-US" smtClean="0"/>
              <a:t>05 December 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147F-3574-4F8C-8AAF-867A2806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A1FE-BBC1-4470-AA83-EE166BC7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27C-DC2C-44DB-889C-E78BEF17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7694-B3D6-4D0F-8E7D-F21E4CAA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19D09-7E25-4AD6-9771-F7807D2B4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1ED1-8296-4588-A2BD-32CABCD9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06D-2B90-4029-9662-81AA9351AD49}" type="datetimeFigureOut">
              <a:rPr lang="en-US" smtClean="0"/>
              <a:t>05 December 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E3F8B-48AC-493D-9BDE-62A9AD4F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1BD0-4794-4B80-94B9-A3A24157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27C-DC2C-44DB-889C-E78BEF17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1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CDAE-5E99-493C-B0EA-5D22A4F9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826F-506C-4440-A9BF-103470D4F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40209-166E-48E8-8FB7-264C4D42E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2C90A-AC6C-4F3B-B7DD-B0740BFC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06D-2B90-4029-9662-81AA9351AD49}" type="datetimeFigureOut">
              <a:rPr lang="en-US" smtClean="0"/>
              <a:t>05 December 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A3A2F-FCE1-4A90-ABD6-4A3554CB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A9FB-C60F-4CBA-A3A8-4433C2FF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27C-DC2C-44DB-889C-E78BEF17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0EBD-AD8E-4CD1-9964-7F305CB7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8021D-F999-4F93-8D1A-9E750446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E535D-21A5-4855-A524-7EA7520A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2EDE8-9DA0-42E7-9D11-C4DEE74BE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2E152-E5F4-41D6-BB1A-CB67180B3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E1796-38F0-4D14-9094-246D4A46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06D-2B90-4029-9662-81AA9351AD49}" type="datetimeFigureOut">
              <a:rPr lang="en-US" smtClean="0"/>
              <a:t>05 December 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16589-5C3E-45F8-8BC6-0E4B2E82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617E6-F719-4938-A8CF-655D2D27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27C-DC2C-44DB-889C-E78BEF17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D92B-1B9E-42E7-8398-B0671218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FA581-BD3D-47F4-9FA2-8012EBB0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06D-2B90-4029-9662-81AA9351AD49}" type="datetimeFigureOut">
              <a:rPr lang="en-US" smtClean="0"/>
              <a:t>05 December 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F227B-1AA3-4084-A786-B183F7FB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0C603-8714-4EB2-BD37-9B3831AA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27C-DC2C-44DB-889C-E78BEF17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A424D-5ACF-48B3-B066-3F222F6E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06D-2B90-4029-9662-81AA9351AD49}" type="datetimeFigureOut">
              <a:rPr lang="en-US" smtClean="0"/>
              <a:t>05 December 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A94AE-E7A1-4DB3-B0A2-F3F76679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0679E-BD31-498B-973C-626A76A8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27C-DC2C-44DB-889C-E78BEF17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6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9EA9-D1B1-466C-AEEC-EAA715C8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1428-2E53-4FCF-A440-0C6D7711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5AB0E-5E1C-4386-88AD-075856CC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15A22-294C-49DA-9FAC-22C4D1C9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06D-2B90-4029-9662-81AA9351AD49}" type="datetimeFigureOut">
              <a:rPr lang="en-US" smtClean="0"/>
              <a:t>05 December 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8804-1289-4E9E-A320-5ED6B224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66C79-62E3-4C6C-B924-0F1B3031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27C-DC2C-44DB-889C-E78BEF17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2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2D16-04A4-4E98-91E9-8FBC3DE3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E7604-FD46-4093-B26F-9CDBB920F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A6E67-9954-4F34-943E-28D434151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3EED5-5A08-4732-BA1A-1704FB58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06D-2B90-4029-9662-81AA9351AD49}" type="datetimeFigureOut">
              <a:rPr lang="en-US" smtClean="0"/>
              <a:t>05 December 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0335-F423-4A37-9B1C-B2A16A15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7930D-7733-4C4C-B1D4-090EE768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27C-DC2C-44DB-889C-E78BEF17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4D146-14BF-46A7-8F53-B9D29F66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A3BEA-B835-4AF4-9ABA-AAB74B617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5FAE-2CE7-4F0C-9491-6CEC4BD1D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E06D-2B90-4029-9662-81AA9351AD49}" type="datetimeFigureOut">
              <a:rPr lang="en-US" smtClean="0"/>
              <a:t>05 December 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2E9E-9259-4FA1-9672-804786452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DDDF-3B1C-4BF2-BD08-9AD4B1925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A27C-DC2C-44DB-889C-E78BEF17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238A5FA-9A67-4B6B-9C72-F8315AA23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923848"/>
            <a:ext cx="2533650" cy="221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F67A44-418D-4A5A-A305-442A9BC3124B}"/>
              </a:ext>
            </a:extLst>
          </p:cNvPr>
          <p:cNvSpPr txBox="1"/>
          <p:nvPr/>
        </p:nvSpPr>
        <p:spPr>
          <a:xfrm>
            <a:off x="5132614" y="2905780"/>
            <a:ext cx="1926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MAVPROXY</a:t>
            </a:r>
          </a:p>
        </p:txBody>
      </p:sp>
      <p:pic>
        <p:nvPicPr>
          <p:cNvPr id="1028" name="Picture 4" descr="Image result for radio telemetry unit">
            <a:extLst>
              <a:ext uri="{FF2B5EF4-FFF2-40B4-BE49-F238E27FC236}">
                <a16:creationId xmlns:a16="http://schemas.microsoft.com/office/drawing/2014/main" id="{865D2889-AF11-4C15-8887-A5422E815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3" r="30661"/>
          <a:stretch/>
        </p:blipFill>
        <p:spPr bwMode="auto">
          <a:xfrm flipH="1">
            <a:off x="3902529" y="1615066"/>
            <a:ext cx="865414" cy="141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ission planner">
            <a:extLst>
              <a:ext uri="{FF2B5EF4-FFF2-40B4-BE49-F238E27FC236}">
                <a16:creationId xmlns:a16="http://schemas.microsoft.com/office/drawing/2014/main" id="{E4BB3631-688D-4D08-A83E-253F114F7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111" y="608960"/>
            <a:ext cx="3346975" cy="201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A5652-4958-43E8-AAA1-3FA83373A49B}"/>
              </a:ext>
            </a:extLst>
          </p:cNvPr>
          <p:cNvSpPr txBox="1"/>
          <p:nvPr/>
        </p:nvSpPr>
        <p:spPr>
          <a:xfrm>
            <a:off x="9500727" y="85740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GCS</a:t>
            </a:r>
          </a:p>
        </p:txBody>
      </p:sp>
      <p:pic>
        <p:nvPicPr>
          <p:cNvPr id="1032" name="Picture 8" descr="Image result for drone icon">
            <a:extLst>
              <a:ext uri="{FF2B5EF4-FFF2-40B4-BE49-F238E27FC236}">
                <a16:creationId xmlns:a16="http://schemas.microsoft.com/office/drawing/2014/main" id="{2E5135BC-8875-4BF2-BE5D-D36D2F188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23" y="89223"/>
            <a:ext cx="2531949" cy="25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Wi-Fi">
            <a:extLst>
              <a:ext uri="{FF2B5EF4-FFF2-40B4-BE49-F238E27FC236}">
                <a16:creationId xmlns:a16="http://schemas.microsoft.com/office/drawing/2014/main" id="{2621E39F-CF27-4D86-B766-501C19A23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82006">
            <a:off x="2928956" y="1288205"/>
            <a:ext cx="1340266" cy="1340266"/>
          </a:xfrm>
          <a:prstGeom prst="rect">
            <a:avLst/>
          </a:prstGeom>
        </p:spPr>
      </p:pic>
      <p:pic>
        <p:nvPicPr>
          <p:cNvPr id="1034" name="Picture 10" descr="Image result for script icon">
            <a:extLst>
              <a:ext uri="{FF2B5EF4-FFF2-40B4-BE49-F238E27FC236}">
                <a16:creationId xmlns:a16="http://schemas.microsoft.com/office/drawing/2014/main" id="{7CD3C979-126E-4312-8D5F-9A6290A73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111" y="4240311"/>
            <a:ext cx="2531949" cy="25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BC12B-5D51-4687-81F2-CC95A57879A8}"/>
              </a:ext>
            </a:extLst>
          </p:cNvPr>
          <p:cNvSpPr txBox="1"/>
          <p:nvPr/>
        </p:nvSpPr>
        <p:spPr>
          <a:xfrm>
            <a:off x="8931729" y="4449535"/>
            <a:ext cx="1482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Py Script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1BF1C37-9B3D-4366-B4AD-175C81A67104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7362827" y="1615066"/>
            <a:ext cx="1044284" cy="924027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A519E3C-ADD4-4632-A23C-C0F9816531F7}"/>
              </a:ext>
            </a:extLst>
          </p:cNvPr>
          <p:cNvCxnSpPr>
            <a:cxnSpLocks/>
            <a:stCxn id="1026" idx="3"/>
            <a:endCxn id="1034" idx="1"/>
          </p:cNvCxnSpPr>
          <p:nvPr/>
        </p:nvCxnSpPr>
        <p:spPr>
          <a:xfrm>
            <a:off x="7362825" y="3030209"/>
            <a:ext cx="1044286" cy="2476077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9936C4-C561-4C7F-9353-8E6BD24F1A65}"/>
              </a:ext>
            </a:extLst>
          </p:cNvPr>
          <p:cNvSpPr txBox="1"/>
          <p:nvPr/>
        </p:nvSpPr>
        <p:spPr>
          <a:xfrm>
            <a:off x="3318961" y="2905780"/>
            <a:ext cx="1258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MASTER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(COM)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D45B1-D745-43BF-90CA-387869AD945B}"/>
              </a:ext>
            </a:extLst>
          </p:cNvPr>
          <p:cNvSpPr txBox="1"/>
          <p:nvPr/>
        </p:nvSpPr>
        <p:spPr>
          <a:xfrm>
            <a:off x="7849475" y="4557256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OUT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(UDP)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79FAEB-6251-4C10-A5AF-B72E8C5B7794}"/>
              </a:ext>
            </a:extLst>
          </p:cNvPr>
          <p:cNvSpPr txBox="1"/>
          <p:nvPr/>
        </p:nvSpPr>
        <p:spPr>
          <a:xfrm>
            <a:off x="7459508" y="63875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OUT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(UDP)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E14D11-EC7D-4442-AD83-DD6286F45B83}"/>
              </a:ext>
            </a:extLst>
          </p:cNvPr>
          <p:cNvSpPr txBox="1"/>
          <p:nvPr/>
        </p:nvSpPr>
        <p:spPr>
          <a:xfrm>
            <a:off x="578938" y="4516056"/>
            <a:ext cx="4896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Mavproxy arguments:</a:t>
            </a:r>
          </a:p>
          <a:p>
            <a:r>
              <a:rPr lang="en-US" sz="2000" dirty="0"/>
              <a:t>--master=com7 (for radio telemetry) </a:t>
            </a:r>
            <a:r>
              <a:rPr lang="en-US" sz="2000" dirty="0">
                <a:solidFill>
                  <a:srgbClr val="FF0000"/>
                </a:solidFill>
              </a:rPr>
              <a:t>OR</a:t>
            </a:r>
          </a:p>
          <a:p>
            <a:r>
              <a:rPr lang="en-US" sz="2000" dirty="0"/>
              <a:t>--master=tcp:127.0.0.1:5760 (for simulated)</a:t>
            </a:r>
          </a:p>
          <a:p>
            <a:endParaRPr lang="en-US" sz="2000" dirty="0"/>
          </a:p>
          <a:p>
            <a:r>
              <a:rPr lang="en-US" sz="2000" dirty="0"/>
              <a:t>--out=upd:IP_Address:14550</a:t>
            </a:r>
          </a:p>
          <a:p>
            <a:r>
              <a:rPr lang="en-US" sz="2000" dirty="0"/>
              <a:t>--out=upd:IP_Address:14551</a:t>
            </a:r>
          </a:p>
        </p:txBody>
      </p:sp>
    </p:spTree>
    <p:extLst>
      <p:ext uri="{BB962C8B-B14F-4D97-AF65-F5344CB8AC3E}">
        <p14:creationId xmlns:p14="http://schemas.microsoft.com/office/powerpoint/2010/main" val="311575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Naruth Kongurai</dc:creator>
  <cp:lastModifiedBy>Naruth Kongurai</cp:lastModifiedBy>
  <cp:revision>5</cp:revision>
  <dcterms:created xsi:type="dcterms:W3CDTF">2017-12-06T07:01:59Z</dcterms:created>
  <dcterms:modified xsi:type="dcterms:W3CDTF">2017-12-06T07:55:07Z</dcterms:modified>
</cp:coreProperties>
</file>