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4" r:id="rId4"/>
    <p:sldId id="265" r:id="rId5"/>
    <p:sldId id="270" r:id="rId6"/>
    <p:sldId id="271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447"/>
    <a:srgbClr val="990099"/>
    <a:srgbClr val="993366"/>
    <a:srgbClr val="0033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1" autoAdjust="0"/>
    <p:restoredTop sz="94660"/>
  </p:normalViewPr>
  <p:slideViewPr>
    <p:cSldViewPr>
      <p:cViewPr varScale="1">
        <p:scale>
          <a:sx n="70" d="100"/>
          <a:sy n="70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04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ELISA\ERLANGGA LISA\2016\MEDIA MENGAJAR PPT\Template PPT\Template SMP Marbi K13\banner SMP Marbi K13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94388"/>
            <a:ext cx="9144000" cy="96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1" y="914400"/>
            <a:ext cx="7548518" cy="5029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4400" y="2362200"/>
            <a:ext cx="73152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990099"/>
                </a:solidFill>
              </a:rPr>
              <a:t>Teks</a:t>
            </a:r>
            <a:r>
              <a:rPr lang="en-US" sz="4400" b="1" dirty="0" smtClean="0">
                <a:solidFill>
                  <a:srgbClr val="990099"/>
                </a:solidFill>
              </a:rPr>
              <a:t> </a:t>
            </a:r>
            <a:r>
              <a:rPr lang="en-US" sz="4400" b="1" dirty="0" err="1" smtClean="0">
                <a:solidFill>
                  <a:srgbClr val="990099"/>
                </a:solidFill>
              </a:rPr>
              <a:t>Prosedur</a:t>
            </a:r>
            <a:endParaRPr lang="id-ID" sz="44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524000"/>
            <a:ext cx="7239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err="1"/>
              <a:t>Teks</a:t>
            </a:r>
            <a:r>
              <a:rPr lang="en-US" sz="3600" dirty="0"/>
              <a:t> </a:t>
            </a:r>
            <a:r>
              <a:rPr lang="en-US" sz="3600" dirty="0" err="1"/>
              <a:t>prosedur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teks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memberikan</a:t>
            </a:r>
            <a:r>
              <a:rPr lang="en-US" sz="3600" dirty="0"/>
              <a:t> </a:t>
            </a:r>
            <a:r>
              <a:rPr lang="en-US" sz="3600" dirty="0" err="1"/>
              <a:t>petunjuk</a:t>
            </a:r>
            <a:r>
              <a:rPr lang="en-US" sz="3600" dirty="0"/>
              <a:t> agar </a:t>
            </a:r>
            <a:r>
              <a:rPr lang="en-US" sz="3600" dirty="0" err="1"/>
              <a:t>seseorang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pekerjaan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tepat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3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ELISA\ERLANGGA LISA\2016\MEDIA MENGAJAR PPT\Template PPT\Template SMP Marbi K13\note &amp; kl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304800"/>
            <a:ext cx="8229338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85769" y="1447800"/>
            <a:ext cx="617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Ciri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segi</a:t>
            </a:r>
            <a:r>
              <a:rPr lang="en-US" sz="2800" dirty="0"/>
              <a:t> </a:t>
            </a:r>
            <a:r>
              <a:rPr lang="en-US" sz="2800" dirty="0" err="1"/>
              <a:t>isinya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.</a:t>
            </a:r>
          </a:p>
          <a:p>
            <a:r>
              <a:rPr lang="en-US" sz="2800" dirty="0"/>
              <a:t>1)      </a:t>
            </a:r>
            <a:r>
              <a:rPr lang="en-US" sz="2800" dirty="0" err="1"/>
              <a:t>Panduan</a:t>
            </a:r>
            <a:r>
              <a:rPr lang="en-US" sz="2800" dirty="0"/>
              <a:t> </a:t>
            </a:r>
            <a:r>
              <a:rPr lang="en-US" sz="2800" dirty="0" err="1"/>
              <a:t>langkah-langkah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.</a:t>
            </a:r>
          </a:p>
          <a:p>
            <a:r>
              <a:rPr lang="en-US" sz="2800" dirty="0"/>
              <a:t>2)      </a:t>
            </a:r>
            <a:r>
              <a:rPr lang="en-US" sz="2800" dirty="0" err="1"/>
              <a:t>Aturan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batasan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/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.</a:t>
            </a:r>
          </a:p>
          <a:p>
            <a:r>
              <a:rPr lang="en-US" sz="2800" dirty="0"/>
              <a:t>3)      Isi </a:t>
            </a:r>
            <a:r>
              <a:rPr lang="en-US" sz="2800" dirty="0" err="1"/>
              <a:t>kegiatan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urut</a:t>
            </a:r>
            <a:r>
              <a:rPr lang="en-US" sz="2800" dirty="0"/>
              <a:t> (</a:t>
            </a:r>
            <a:r>
              <a:rPr lang="en-US" sz="2800" dirty="0" err="1"/>
              <a:t>kalau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urut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tips).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56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29332" y="609600"/>
            <a:ext cx="7485334" cy="5029200"/>
            <a:chOff x="1201467" y="674016"/>
            <a:chExt cx="6653044" cy="5029200"/>
          </a:xfrm>
        </p:grpSpPr>
        <p:sp>
          <p:nvSpPr>
            <p:cNvPr id="13" name="Rectangle 12"/>
            <p:cNvSpPr/>
            <p:nvPr/>
          </p:nvSpPr>
          <p:spPr>
            <a:xfrm>
              <a:off x="1201467" y="1489637"/>
              <a:ext cx="6653044" cy="42135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01467" y="674016"/>
              <a:ext cx="6653044" cy="990599"/>
              <a:chOff x="1201467" y="674016"/>
              <a:chExt cx="6653044" cy="9905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01467" y="674016"/>
                <a:ext cx="6653044" cy="990599"/>
                <a:chOff x="1201467" y="674016"/>
                <a:chExt cx="6653044" cy="990599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18089" y="674016"/>
                  <a:ext cx="6019800" cy="81562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Shape 713"/>
                <p:cNvSpPr/>
                <p:nvPr/>
              </p:nvSpPr>
              <p:spPr>
                <a:xfrm>
                  <a:off x="1201467" y="674016"/>
                  <a:ext cx="316622" cy="9905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17922"/>
                      </a:lnTo>
                      <a:lnTo>
                        <a:pt x="21600" y="0"/>
                      </a:lnTo>
                      <a:lnTo>
                        <a:pt x="0" y="3733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5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Shape 713"/>
                <p:cNvSpPr/>
                <p:nvPr/>
              </p:nvSpPr>
              <p:spPr>
                <a:xfrm flipH="1">
                  <a:off x="7537889" y="674016"/>
                  <a:ext cx="316622" cy="9905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17922"/>
                      </a:lnTo>
                      <a:lnTo>
                        <a:pt x="21600" y="0"/>
                      </a:lnTo>
                      <a:lnTo>
                        <a:pt x="0" y="3733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5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2360714" y="758661"/>
                <a:ext cx="460159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400" b="1" dirty="0" err="1">
                    <a:solidFill>
                      <a:schemeClr val="bg1"/>
                    </a:solidFill>
                  </a:rPr>
                  <a:t>Ciri-ciri</a:t>
                </a:r>
                <a:r>
                  <a:rPr lang="en-US" sz="4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4400" b="1" dirty="0" err="1">
                    <a:solidFill>
                      <a:schemeClr val="bg1"/>
                    </a:solidFill>
                  </a:rPr>
                  <a:t>teks</a:t>
                </a:r>
                <a:r>
                  <a:rPr lang="en-US" sz="4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4400" b="1" dirty="0" err="1">
                    <a:solidFill>
                      <a:schemeClr val="bg1"/>
                    </a:solidFill>
                  </a:rPr>
                  <a:t>prosedur</a:t>
                </a:r>
                <a:endParaRPr lang="id-ID" sz="4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29332" y="2380596"/>
            <a:ext cx="7485334" cy="1886604"/>
            <a:chOff x="829332" y="2151996"/>
            <a:chExt cx="7485334" cy="188660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9332" y="2151996"/>
              <a:ext cx="74853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9332" y="2864922"/>
              <a:ext cx="74853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9332" y="4038600"/>
              <a:ext cx="74853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185563" y="1705344"/>
            <a:ext cx="6899657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 smtClean="0"/>
              <a:t>.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err="1"/>
              <a:t>Menggunakan</a:t>
            </a:r>
            <a:r>
              <a:rPr lang="en-US" sz="3200" dirty="0"/>
              <a:t> kata </a:t>
            </a:r>
            <a:r>
              <a:rPr lang="en-US" sz="3200" dirty="0" err="1"/>
              <a:t>kerja</a:t>
            </a:r>
            <a:r>
              <a:rPr lang="en-US" sz="3200" dirty="0"/>
              <a:t> </a:t>
            </a:r>
            <a:r>
              <a:rPr lang="en-US" sz="3200" dirty="0" err="1"/>
              <a:t>aktif</a:t>
            </a:r>
            <a:r>
              <a:rPr lang="en-US" sz="3200" dirty="0" smtClean="0"/>
              <a:t>.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konjungsi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menurutkan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 smtClean="0"/>
              <a:t>.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err="1"/>
              <a:t>Menggunakan</a:t>
            </a:r>
            <a:r>
              <a:rPr lang="en-US" sz="3200" dirty="0"/>
              <a:t> kata </a:t>
            </a:r>
            <a:r>
              <a:rPr lang="en-US" sz="3200" dirty="0" err="1"/>
              <a:t>keterangan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merinci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, </a:t>
            </a:r>
            <a:r>
              <a:rPr lang="en-US" sz="3200" dirty="0" err="1"/>
              <a:t>tempat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9746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8153400" cy="4031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err="1"/>
              <a:t>Unsur</a:t>
            </a:r>
            <a:r>
              <a:rPr lang="en-US" sz="3200" dirty="0"/>
              <a:t> </a:t>
            </a:r>
            <a:r>
              <a:rPr lang="en-US" sz="3200" dirty="0" err="1"/>
              <a:t>kebahasaan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r>
              <a:rPr lang="en-US" sz="3200" dirty="0"/>
              <a:t> </a:t>
            </a:r>
            <a:r>
              <a:rPr lang="en-US" sz="3200" dirty="0" err="1"/>
              <a:t>prosedur</a:t>
            </a:r>
            <a:r>
              <a:rPr lang="en-US" sz="3200" dirty="0"/>
              <a:t>.</a:t>
            </a:r>
          </a:p>
          <a:p>
            <a:pPr marL="228600" indent="-228600"/>
            <a:r>
              <a:rPr lang="en-US" sz="3200" dirty="0"/>
              <a:t>1)</a:t>
            </a:r>
            <a:r>
              <a:rPr lang="en-US" sz="1050" dirty="0">
                <a:latin typeface="times new roman" panose="02020603050405020304" pitchFamily="18" charset="0"/>
              </a:rPr>
              <a:t>      </a:t>
            </a:r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.</a:t>
            </a:r>
          </a:p>
          <a:p>
            <a:pPr marL="228600" indent="-228600"/>
            <a:r>
              <a:rPr lang="en-US" sz="3200" dirty="0"/>
              <a:t>2)</a:t>
            </a:r>
            <a:r>
              <a:rPr lang="en-US" sz="1050" dirty="0">
                <a:latin typeface="times new roman" panose="02020603050405020304" pitchFamily="18" charset="0"/>
              </a:rPr>
              <a:t>      </a:t>
            </a:r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pasif</a:t>
            </a:r>
            <a:r>
              <a:rPr lang="en-US" sz="3200" dirty="0"/>
              <a:t> (</a:t>
            </a:r>
            <a:r>
              <a:rPr lang="en-US" sz="3200" dirty="0" err="1"/>
              <a:t>untuk</a:t>
            </a:r>
            <a:r>
              <a:rPr lang="en-US" sz="3200" dirty="0"/>
              <a:t> proses).</a:t>
            </a:r>
          </a:p>
          <a:p>
            <a:pPr marL="228600" indent="-228600"/>
            <a:r>
              <a:rPr lang="en-US" sz="3200" dirty="0"/>
              <a:t>3)</a:t>
            </a:r>
            <a:r>
              <a:rPr lang="en-US" sz="1050" dirty="0">
                <a:latin typeface="times new roman" panose="02020603050405020304" pitchFamily="18" charset="0"/>
              </a:rPr>
              <a:t>      </a:t>
            </a:r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kriteria</a:t>
            </a:r>
            <a:r>
              <a:rPr lang="en-US" sz="3200" dirty="0"/>
              <a:t>/</a:t>
            </a:r>
            <a:r>
              <a:rPr lang="en-US" sz="3200" dirty="0" err="1"/>
              <a:t>batasan</a:t>
            </a:r>
            <a:r>
              <a:rPr lang="en-US" sz="3200" dirty="0"/>
              <a:t>.</a:t>
            </a:r>
          </a:p>
          <a:p>
            <a:pPr marL="228600" indent="-228600"/>
            <a:r>
              <a:rPr lang="en-US" sz="3200" dirty="0"/>
              <a:t>4)</a:t>
            </a:r>
            <a:r>
              <a:rPr lang="en-US" sz="1050" dirty="0">
                <a:latin typeface="times new roman" panose="02020603050405020304" pitchFamily="18" charset="0"/>
              </a:rPr>
              <a:t>      </a:t>
            </a:r>
            <a:r>
              <a:rPr lang="en-US" sz="3200" dirty="0" err="1"/>
              <a:t>Penggunaan</a:t>
            </a:r>
            <a:r>
              <a:rPr lang="en-US" sz="3200" dirty="0"/>
              <a:t> kata </a:t>
            </a:r>
            <a:r>
              <a:rPr lang="en-US" sz="3200" dirty="0" err="1"/>
              <a:t>keterangan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, </a:t>
            </a:r>
            <a:r>
              <a:rPr lang="en-US" sz="3200" dirty="0" err="1"/>
              <a:t>keterangan</a:t>
            </a:r>
            <a:r>
              <a:rPr lang="en-US" sz="3200" dirty="0"/>
              <a:t> </a:t>
            </a:r>
            <a:r>
              <a:rPr lang="en-US" sz="3200" dirty="0" err="1"/>
              <a:t>alat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keterangan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r>
              <a:rPr lang="en-US" sz="3200" dirty="0"/>
              <a:t> </a:t>
            </a:r>
            <a:r>
              <a:rPr lang="en-US" sz="3200" dirty="0" err="1"/>
              <a:t>prosedur</a:t>
            </a:r>
            <a:r>
              <a:rPr lang="en-US" sz="3200" dirty="0"/>
              <a:t>.</a:t>
            </a:r>
          </a:p>
          <a:p>
            <a:pPr marL="228600" indent="-228600"/>
            <a:r>
              <a:rPr lang="en-US" sz="3200" dirty="0"/>
              <a:t>5)</a:t>
            </a:r>
            <a:r>
              <a:rPr lang="en-US" sz="1050" dirty="0">
                <a:latin typeface="times new roman" panose="02020603050405020304" pitchFamily="18" charset="0"/>
              </a:rPr>
              <a:t>     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saran/</a:t>
            </a:r>
            <a:r>
              <a:rPr lang="en-US" sz="3200" dirty="0" err="1"/>
              <a:t>larangan</a:t>
            </a:r>
            <a:r>
              <a:rPr lang="en-US" sz="3200" dirty="0"/>
              <a:t>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88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620000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.</a:t>
            </a:r>
          </a:p>
          <a:p>
            <a:pPr marL="228600" indent="-228600"/>
            <a:r>
              <a:rPr lang="en-US" sz="2800" dirty="0"/>
              <a:t>1)</a:t>
            </a:r>
            <a:r>
              <a:rPr lang="en-US" sz="1000" dirty="0">
                <a:latin typeface="times new roman" panose="02020603050405020304" pitchFamily="18" charset="0"/>
              </a:rPr>
              <a:t>     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memandu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/</a:t>
            </a:r>
            <a:r>
              <a:rPr lang="en-US" sz="2800" dirty="0" err="1"/>
              <a:t>memainkan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(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memainkan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musik</a:t>
            </a:r>
            <a:r>
              <a:rPr lang="en-US" sz="2800" dirty="0"/>
              <a:t>,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)</a:t>
            </a:r>
          </a:p>
          <a:p>
            <a:pPr marL="228600" indent="-228600"/>
            <a:r>
              <a:rPr lang="en-US" sz="2800" dirty="0"/>
              <a:t>2)</a:t>
            </a:r>
            <a:r>
              <a:rPr lang="en-US" sz="1000" dirty="0">
                <a:latin typeface="times new roman" panose="02020603050405020304" pitchFamily="18" charset="0"/>
              </a:rPr>
              <a:t>     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memandu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(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, </a:t>
            </a:r>
            <a:r>
              <a:rPr lang="en-US" sz="2800" dirty="0" err="1"/>
              <a:t>cara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).</a:t>
            </a:r>
          </a:p>
          <a:p>
            <a:pPr marL="228600" indent="-228600"/>
            <a:r>
              <a:rPr lang="en-US" sz="2800" dirty="0"/>
              <a:t>3)</a:t>
            </a:r>
            <a:r>
              <a:rPr lang="en-US" sz="1000" dirty="0">
                <a:latin typeface="times new roman" panose="02020603050405020304" pitchFamily="18" charset="0"/>
              </a:rPr>
              <a:t>     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memandu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(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menari</a:t>
            </a:r>
            <a:r>
              <a:rPr lang="en-US" sz="2800" dirty="0"/>
              <a:t>,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senam</a:t>
            </a:r>
            <a:r>
              <a:rPr lang="en-US" sz="2800" dirty="0"/>
              <a:t>).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10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1066800"/>
            <a:ext cx="7381874" cy="4376738"/>
            <a:chOff x="990600" y="1676400"/>
            <a:chExt cx="7381874" cy="4376738"/>
          </a:xfrm>
        </p:grpSpPr>
        <p:grpSp>
          <p:nvGrpSpPr>
            <p:cNvPr id="4" name="Group 3"/>
            <p:cNvGrpSpPr/>
            <p:nvPr/>
          </p:nvGrpSpPr>
          <p:grpSpPr>
            <a:xfrm>
              <a:off x="990600" y="1676400"/>
              <a:ext cx="7381874" cy="4376738"/>
              <a:chOff x="1066801" y="1676400"/>
              <a:chExt cx="7381874" cy="4376738"/>
            </a:xfrm>
          </p:grpSpPr>
          <p:pic>
            <p:nvPicPr>
              <p:cNvPr id="6" name="Picture 3" descr="E:\ELISA\ERLANGGA LISA\2016\MEDIA MENGAJAR PPT\Template PPT\Template SMP Marbi K13\perintilan smp k1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00" y="1676400"/>
                <a:ext cx="5553075" cy="437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" descr="E:\ELISA\ERLANGGA LISA\2016\MEDIA MENGAJAR PPT\Template PPT\Template SMP Marbi K13\perintilan smp k13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483"/>
              <a:stretch/>
            </p:blipFill>
            <p:spPr bwMode="auto">
              <a:xfrm>
                <a:off x="1066801" y="1676400"/>
                <a:ext cx="2971800" cy="437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1523999" y="2133600"/>
              <a:ext cx="5638800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err="1"/>
                <a:t>Teks</a:t>
              </a:r>
              <a:r>
                <a:rPr lang="en-US" sz="4000" b="1" dirty="0"/>
                <a:t> </a:t>
              </a:r>
              <a:r>
                <a:rPr lang="en-US" sz="4000" b="1" dirty="0" err="1"/>
                <a:t>prosedur</a:t>
              </a:r>
              <a:r>
                <a:rPr lang="en-US" sz="4000" b="1" dirty="0"/>
                <a:t> </a:t>
              </a:r>
              <a:r>
                <a:rPr lang="en-US" sz="4000" b="1" dirty="0" err="1"/>
                <a:t>bertujuan</a:t>
              </a:r>
              <a:r>
                <a:rPr lang="en-US" sz="4000" b="1" dirty="0"/>
                <a:t> </a:t>
              </a:r>
              <a:r>
                <a:rPr lang="en-US" sz="4000" b="1" dirty="0" err="1"/>
                <a:t>menjelaskan</a:t>
              </a:r>
              <a:r>
                <a:rPr lang="en-US" sz="4000" b="1" dirty="0"/>
                <a:t> </a:t>
              </a:r>
              <a:r>
                <a:rPr lang="en-US" sz="4000" b="1" dirty="0" err="1"/>
                <a:t>atau</a:t>
              </a:r>
              <a:r>
                <a:rPr lang="en-US" sz="4000" b="1" dirty="0"/>
                <a:t> </a:t>
              </a:r>
              <a:r>
                <a:rPr lang="en-US" sz="4000" b="1" dirty="0" err="1"/>
                <a:t>menerangkan</a:t>
              </a:r>
              <a:r>
                <a:rPr lang="en-US" sz="4000" b="1" dirty="0"/>
                <a:t> </a:t>
              </a:r>
              <a:r>
                <a:rPr lang="en-US" sz="4000" b="1" dirty="0" err="1"/>
                <a:t>cara</a:t>
              </a:r>
              <a:r>
                <a:rPr lang="en-US" sz="4000" b="1" dirty="0"/>
                <a:t> </a:t>
              </a:r>
              <a:r>
                <a:rPr lang="en-US" sz="4000" b="1" dirty="0" err="1"/>
                <a:t>untuk</a:t>
              </a:r>
              <a:r>
                <a:rPr lang="en-US" sz="4000" b="1" dirty="0"/>
                <a:t> </a:t>
              </a:r>
              <a:r>
                <a:rPr lang="en-US" sz="4000" b="1" dirty="0" err="1"/>
                <a:t>membuat</a:t>
              </a:r>
              <a:r>
                <a:rPr lang="en-US" sz="4000" b="1" dirty="0"/>
                <a:t> </a:t>
              </a:r>
              <a:r>
                <a:rPr lang="en-US" sz="4000" b="1" dirty="0" err="1"/>
                <a:t>atau</a:t>
              </a:r>
              <a:r>
                <a:rPr lang="en-US" sz="4000" b="1" dirty="0"/>
                <a:t> </a:t>
              </a:r>
              <a:r>
                <a:rPr lang="en-US" sz="4000" b="1" dirty="0" err="1"/>
                <a:t>melakukan</a:t>
              </a:r>
              <a:r>
                <a:rPr lang="en-US" sz="4000" b="1" dirty="0"/>
                <a:t> </a:t>
              </a:r>
              <a:r>
                <a:rPr lang="en-US" sz="4000" b="1" dirty="0" err="1"/>
                <a:t>sesuatu</a:t>
              </a:r>
              <a:r>
                <a:rPr lang="en-US" sz="4000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9111"/>
            <a:ext cx="9144000" cy="7060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 smtClean="0">
                <a:solidFill>
                  <a:srgbClr val="002060"/>
                </a:solidFill>
              </a:rPr>
              <a:t>Struktur</a:t>
            </a:r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</a:rPr>
              <a:t>teks</a:t>
            </a:r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</a:rPr>
              <a:t>prosedur</a:t>
            </a:r>
            <a:endParaRPr lang="id-ID" sz="4800" b="1" dirty="0">
              <a:solidFill>
                <a:srgbClr val="00206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8883" y="895777"/>
            <a:ext cx="3055500" cy="2651319"/>
            <a:chOff x="191933" y="895777"/>
            <a:chExt cx="3055500" cy="2651319"/>
          </a:xfrm>
        </p:grpSpPr>
        <p:pic>
          <p:nvPicPr>
            <p:cNvPr id="6" name="Picture 5" descr="C:\Users\User\Pictures\Marbi VII\png file\StepByStep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895777"/>
              <a:ext cx="2256833" cy="2651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1933" y="2166550"/>
              <a:ext cx="1481881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002060"/>
                  </a:solidFill>
                </a:rPr>
                <a:t>Tujuan</a:t>
              </a:r>
              <a:endParaRPr lang="id-ID" sz="3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6940" y="2700971"/>
            <a:ext cx="2862260" cy="3228907"/>
            <a:chOff x="5909990" y="2700971"/>
            <a:chExt cx="2862260" cy="3228907"/>
          </a:xfrm>
        </p:grpSpPr>
        <p:pic>
          <p:nvPicPr>
            <p:cNvPr id="4" name="Picture 3" descr="C:\Users\User\Pictures\Marbi VII\png file\tools-clip-art-EN0ac8-clipar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90" y="4002115"/>
              <a:ext cx="2033994" cy="1927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809615" y="5011604"/>
              <a:ext cx="962635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002060"/>
                  </a:solidFill>
                </a:rPr>
                <a:t>Alat</a:t>
              </a:r>
              <a:endParaRPr lang="id-ID" sz="3600" b="1" dirty="0">
                <a:solidFill>
                  <a:srgbClr val="002060"/>
                </a:solidFill>
              </a:endParaRPr>
            </a:p>
          </p:txBody>
        </p:sp>
        <p:pic>
          <p:nvPicPr>
            <p:cNvPr id="14" name="Picture 6" descr="E:\ELISA\PPT ESPS\2015\MEDIA ESPS IPS KELAS 4\BAB 1 Peta\Tanda panah 2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7887">
              <a:off x="6747201" y="2700971"/>
              <a:ext cx="1131859" cy="108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428946" y="3753380"/>
            <a:ext cx="5106691" cy="2356514"/>
            <a:chOff x="361996" y="3753380"/>
            <a:chExt cx="5106691" cy="2356514"/>
          </a:xfrm>
        </p:grpSpPr>
        <p:sp>
          <p:nvSpPr>
            <p:cNvPr id="9" name="TextBox 8"/>
            <p:cNvSpPr txBox="1"/>
            <p:nvPr/>
          </p:nvSpPr>
          <p:spPr>
            <a:xfrm>
              <a:off x="361996" y="5463563"/>
              <a:ext cx="3514039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002060"/>
                  </a:solidFill>
                </a:rPr>
                <a:t>Langkah-langkah</a:t>
              </a:r>
              <a:endParaRPr lang="id-ID" sz="3600" b="1" dirty="0">
                <a:solidFill>
                  <a:srgbClr val="002060"/>
                </a:solidFill>
              </a:endParaRPr>
            </a:p>
          </p:txBody>
        </p:sp>
        <p:pic>
          <p:nvPicPr>
            <p:cNvPr id="15" name="Picture 6" descr="E:\ELISA\PPT ESPS\2015\MEDIA ESPS IPS KELAS 4\BAB 1 Peta\Tanda panah 2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50184">
              <a:off x="4358050" y="4896989"/>
              <a:ext cx="1131859" cy="108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E:\ELISA\PPT ESPS\2015\MEDIA ESPS IPS KELAS 4\BAB 1 Peta\Tanda panah 2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60455">
              <a:off x="1107885" y="3753380"/>
              <a:ext cx="1131859" cy="108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C:\Users\User\Pictures\Marbi VII\png file\PE_PRIMEIRO_PASSO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61996">
              <a:off x="2237559" y="3875670"/>
              <a:ext cx="2019749" cy="2019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663647" y="1330986"/>
            <a:ext cx="4319588" cy="2035192"/>
            <a:chOff x="3596697" y="1330986"/>
            <a:chExt cx="4319588" cy="2035192"/>
          </a:xfrm>
        </p:grpSpPr>
        <p:sp>
          <p:nvSpPr>
            <p:cNvPr id="8" name="TextBox 7"/>
            <p:cNvSpPr txBox="1"/>
            <p:nvPr/>
          </p:nvSpPr>
          <p:spPr>
            <a:xfrm>
              <a:off x="6521352" y="1394158"/>
              <a:ext cx="1394933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002060"/>
                  </a:solidFill>
                </a:rPr>
                <a:t>Bahan</a:t>
              </a:r>
              <a:endParaRPr lang="id-ID" sz="3600" b="1" dirty="0">
                <a:solidFill>
                  <a:srgbClr val="002060"/>
                </a:solidFill>
              </a:endParaRPr>
            </a:p>
          </p:txBody>
        </p:sp>
        <p:pic>
          <p:nvPicPr>
            <p:cNvPr id="13" name="Picture 6" descr="E:\ELISA\PPT ESPS\2015\MEDIA ESPS IPS KELAS 4\BAB 1 Peta\Tanda panah 2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22016">
              <a:off x="3575474" y="1352209"/>
              <a:ext cx="1131859" cy="108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C:\Users\User\Pictures\Marbi VII\png file\Food-Bunch-Ingredients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980" y="1394158"/>
              <a:ext cx="1972020" cy="197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52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4928973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1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93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Putri Andini</dc:creator>
  <cp:lastModifiedBy>Windows User</cp:lastModifiedBy>
  <cp:revision>43</cp:revision>
  <dcterms:created xsi:type="dcterms:W3CDTF">2016-06-25T05:09:46Z</dcterms:created>
  <dcterms:modified xsi:type="dcterms:W3CDTF">2019-10-22T04:34:31Z</dcterms:modified>
</cp:coreProperties>
</file>