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76" r:id="rId6"/>
    <p:sldId id="262" r:id="rId7"/>
    <p:sldId id="263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6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CB5F3-505E-420F-9054-1B98AF70F886}" type="datetimeFigureOut">
              <a:rPr lang="en-US" smtClean="0"/>
              <a:pPr/>
              <a:t>25-Jul-20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B07A5-8A5C-40BF-AFF5-A6C9C8721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04A538-72C3-4B40-ACC2-17401CE7550D}" type="slidenum">
              <a:rPr lang="en-US" smtClean="0">
                <a:latin typeface="Arial" pitchFamily="34" charset="0"/>
                <a:ea typeface="ＭＳ Ｐゴシック" pitchFamily="34" charset="-128"/>
              </a:rPr>
              <a:pPr/>
              <a:t>1</a:t>
            </a:fld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04A538-72C3-4B40-ACC2-17401CE7550D}" type="slidenum">
              <a:rPr lang="en-US" smtClean="0">
                <a:latin typeface="Arial" pitchFamily="34" charset="0"/>
                <a:ea typeface="ＭＳ Ｐゴシック" pitchFamily="34" charset="-128"/>
              </a:rPr>
              <a:pPr/>
              <a:t>11</a:t>
            </a:fld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04A538-72C3-4B40-ACC2-17401CE7550D}" type="slidenum">
              <a:rPr lang="en-US" smtClean="0">
                <a:latin typeface="Arial" pitchFamily="34" charset="0"/>
                <a:ea typeface="ＭＳ Ｐゴシック" pitchFamily="34" charset="-128"/>
              </a:rPr>
              <a:pPr/>
              <a:t>12</a:t>
            </a:fld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04A538-72C3-4B40-ACC2-17401CE7550D}" type="slidenum">
              <a:rPr lang="en-US" smtClean="0">
                <a:latin typeface="Arial" pitchFamily="34" charset="0"/>
                <a:ea typeface="ＭＳ Ｐゴシック" pitchFamily="34" charset="-128"/>
              </a:rPr>
              <a:pPr/>
              <a:t>13</a:t>
            </a:fld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04A538-72C3-4B40-ACC2-17401CE7550D}" type="slidenum">
              <a:rPr lang="en-US" smtClean="0">
                <a:latin typeface="Arial" pitchFamily="34" charset="0"/>
                <a:ea typeface="ＭＳ Ｐゴシック" pitchFamily="34" charset="-128"/>
              </a:rPr>
              <a:pPr/>
              <a:t>14</a:t>
            </a:fld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04A538-72C3-4B40-ACC2-17401CE7550D}" type="slidenum">
              <a:rPr lang="en-US" smtClean="0">
                <a:latin typeface="Arial" pitchFamily="34" charset="0"/>
                <a:ea typeface="ＭＳ Ｐゴシック" pitchFamily="34" charset="-128"/>
              </a:rPr>
              <a:pPr/>
              <a:t>2</a:t>
            </a:fld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04A538-72C3-4B40-ACC2-17401CE7550D}" type="slidenum">
              <a:rPr lang="en-US" smtClean="0">
                <a:latin typeface="Arial" pitchFamily="34" charset="0"/>
                <a:ea typeface="ＭＳ Ｐゴシック" pitchFamily="34" charset="-128"/>
              </a:rPr>
              <a:pPr/>
              <a:t>3</a:t>
            </a:fld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04A538-72C3-4B40-ACC2-17401CE7550D}" type="slidenum">
              <a:rPr lang="en-US" smtClean="0">
                <a:latin typeface="Arial" pitchFamily="34" charset="0"/>
                <a:ea typeface="ＭＳ Ｐゴシック" pitchFamily="34" charset="-128"/>
              </a:rPr>
              <a:pPr/>
              <a:t>4</a:t>
            </a:fld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04A538-72C3-4B40-ACC2-17401CE7550D}" type="slidenum">
              <a:rPr lang="en-US" smtClean="0">
                <a:latin typeface="Arial" pitchFamily="34" charset="0"/>
                <a:ea typeface="ＭＳ Ｐゴシック" pitchFamily="34" charset="-128"/>
              </a:rPr>
              <a:pPr/>
              <a:t>6</a:t>
            </a:fld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04A538-72C3-4B40-ACC2-17401CE7550D}" type="slidenum">
              <a:rPr lang="en-US" smtClean="0">
                <a:latin typeface="Arial" pitchFamily="34" charset="0"/>
                <a:ea typeface="ＭＳ Ｐゴシック" pitchFamily="34" charset="-128"/>
              </a:rPr>
              <a:pPr/>
              <a:t>7</a:t>
            </a:fld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04A538-72C3-4B40-ACC2-17401CE7550D}" type="slidenum">
              <a:rPr lang="en-US" smtClean="0">
                <a:latin typeface="Arial" pitchFamily="34" charset="0"/>
                <a:ea typeface="ＭＳ Ｐゴシック" pitchFamily="34" charset="-128"/>
              </a:rPr>
              <a:pPr/>
              <a:t>8</a:t>
            </a:fld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04A538-72C3-4B40-ACC2-17401CE7550D}" type="slidenum">
              <a:rPr lang="en-US" smtClean="0">
                <a:latin typeface="Arial" pitchFamily="34" charset="0"/>
                <a:ea typeface="ＭＳ Ｐゴシック" pitchFamily="34" charset="-128"/>
              </a:rPr>
              <a:pPr/>
              <a:t>9</a:t>
            </a:fld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04A538-72C3-4B40-ACC2-17401CE7550D}" type="slidenum">
              <a:rPr lang="en-US" smtClean="0">
                <a:latin typeface="Arial" pitchFamily="34" charset="0"/>
                <a:ea typeface="ＭＳ Ｐゴシック" pitchFamily="34" charset="-128"/>
              </a:rPr>
              <a:pPr/>
              <a:t>10</a:t>
            </a:fld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73-3024-4652-9DB8-6A1D9D271265}" type="datetimeFigureOut">
              <a:rPr lang="en-US" smtClean="0"/>
              <a:pPr/>
              <a:t>25-Jul-20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D100-F7B2-4C91-BF7D-25E827C78D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73-3024-4652-9DB8-6A1D9D271265}" type="datetimeFigureOut">
              <a:rPr lang="en-US" smtClean="0"/>
              <a:pPr/>
              <a:t>25-Jul-20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D100-F7B2-4C91-BF7D-25E827C78D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73-3024-4652-9DB8-6A1D9D271265}" type="datetimeFigureOut">
              <a:rPr lang="en-US" smtClean="0"/>
              <a:pPr/>
              <a:t>25-Jul-20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D100-F7B2-4C91-BF7D-25E827C78D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73-3024-4652-9DB8-6A1D9D271265}" type="datetimeFigureOut">
              <a:rPr lang="en-US" smtClean="0"/>
              <a:pPr/>
              <a:t>25-Jul-20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D100-F7B2-4C91-BF7D-25E827C78D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73-3024-4652-9DB8-6A1D9D271265}" type="datetimeFigureOut">
              <a:rPr lang="en-US" smtClean="0"/>
              <a:pPr/>
              <a:t>25-Jul-20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D100-F7B2-4C91-BF7D-25E827C78D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73-3024-4652-9DB8-6A1D9D271265}" type="datetimeFigureOut">
              <a:rPr lang="en-US" smtClean="0"/>
              <a:pPr/>
              <a:t>25-Jul-20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D100-F7B2-4C91-BF7D-25E827C78D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73-3024-4652-9DB8-6A1D9D271265}" type="datetimeFigureOut">
              <a:rPr lang="en-US" smtClean="0"/>
              <a:pPr/>
              <a:t>25-Jul-20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D100-F7B2-4C91-BF7D-25E827C78D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73-3024-4652-9DB8-6A1D9D271265}" type="datetimeFigureOut">
              <a:rPr lang="en-US" smtClean="0"/>
              <a:pPr/>
              <a:t>25-Jul-20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D100-F7B2-4C91-BF7D-25E827C78D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73-3024-4652-9DB8-6A1D9D271265}" type="datetimeFigureOut">
              <a:rPr lang="en-US" smtClean="0"/>
              <a:pPr/>
              <a:t>25-Jul-20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D100-F7B2-4C91-BF7D-25E827C78D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73-3024-4652-9DB8-6A1D9D271265}" type="datetimeFigureOut">
              <a:rPr lang="en-US" smtClean="0"/>
              <a:pPr/>
              <a:t>25-Jul-20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D100-F7B2-4C91-BF7D-25E827C78D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73-3024-4652-9DB8-6A1D9D271265}" type="datetimeFigureOut">
              <a:rPr lang="en-US" smtClean="0"/>
              <a:pPr/>
              <a:t>25-Jul-20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D100-F7B2-4C91-BF7D-25E827C78D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A9473-3024-4652-9DB8-6A1D9D271265}" type="datetimeFigureOut">
              <a:rPr lang="en-US" smtClean="0"/>
              <a:pPr/>
              <a:t>25-Jul-20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2D100-F7B2-4C91-BF7D-25E827C78D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gif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-dukasi.net/modul_online/MO_75/perandokter.ht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hyperlink" Target="http://www.e-dukasi.net/materi_files/f49.sw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-dukasi.net/modul_online/MO_75/peranpetani.ht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-dukasi.net/modul_online/MO_75/peranpetani.htm" TargetMode="External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-dukasi.net/modul_online/MO_75/peranindustri.ht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-dukasi.net/modul_online/MO_75/perandokter.ht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28596" y="214290"/>
            <a:ext cx="80010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dirty="0" smtClean="0">
                <a:solidFill>
                  <a:srgbClr val="FFC000"/>
                </a:solidFill>
                <a:latin typeface="+mj-lt"/>
              </a:rPr>
              <a:t>RUANG LINGKUP BIOLOGI</a:t>
            </a:r>
            <a:endParaRPr lang="en-US" sz="5400" b="1" cap="none" spc="0" dirty="0">
              <a:ln w="11430"/>
              <a:solidFill>
                <a:srgbClr val="FFC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sp>
        <p:nvSpPr>
          <p:cNvPr id="11" name="AutoShape 4" descr="000_0528"/>
          <p:cNvSpPr>
            <a:spLocks noChangeArrowheads="1"/>
          </p:cNvSpPr>
          <p:nvPr/>
        </p:nvSpPr>
        <p:spPr bwMode="auto">
          <a:xfrm>
            <a:off x="90488" y="109538"/>
            <a:ext cx="8958262" cy="6627812"/>
          </a:xfrm>
          <a:prstGeom prst="roundRect">
            <a:avLst>
              <a:gd name="adj" fmla="val 203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19050" y="31750"/>
            <a:ext cx="9094788" cy="6781800"/>
          </a:xfrm>
          <a:prstGeom prst="plaque">
            <a:avLst>
              <a:gd name="adj" fmla="val 6394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9" name="Picture 1070" descr="BOLA KEDIP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67750" y="0"/>
            <a:ext cx="476250" cy="476250"/>
          </a:xfrm>
          <a:prstGeom prst="rect">
            <a:avLst/>
          </a:prstGeom>
          <a:noFill/>
        </p:spPr>
      </p:pic>
      <p:pic>
        <p:nvPicPr>
          <p:cNvPr id="20" name="Picture 1070" descr="BOLA KEDIP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76250" cy="476250"/>
          </a:xfrm>
          <a:prstGeom prst="rect">
            <a:avLst/>
          </a:prstGeom>
          <a:noFill/>
        </p:spPr>
      </p:pic>
      <p:pic>
        <p:nvPicPr>
          <p:cNvPr id="21" name="Picture 1070" descr="BOLA KEDIP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476250" cy="476250"/>
          </a:xfrm>
          <a:prstGeom prst="rect">
            <a:avLst/>
          </a:prstGeom>
          <a:noFill/>
        </p:spPr>
      </p:pic>
      <p:pic>
        <p:nvPicPr>
          <p:cNvPr id="22" name="Picture 1070" descr="BOLA KEDIP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67750" y="6381750"/>
            <a:ext cx="476250" cy="476250"/>
          </a:xfrm>
          <a:prstGeom prst="rect">
            <a:avLst/>
          </a:prstGeom>
          <a:noFill/>
        </p:spPr>
      </p:pic>
      <p:pic>
        <p:nvPicPr>
          <p:cNvPr id="23" name="Picture 22" descr="anibird2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892" y="1142984"/>
            <a:ext cx="1928826" cy="1857388"/>
          </a:xfrm>
          <a:prstGeom prst="rect">
            <a:avLst/>
          </a:prstGeom>
        </p:spPr>
      </p:pic>
      <p:pic>
        <p:nvPicPr>
          <p:cNvPr id="24" name="Picture 23" descr="burung terbang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10" y="3357562"/>
            <a:ext cx="1928826" cy="1857388"/>
          </a:xfrm>
          <a:prstGeom prst="rect">
            <a:avLst/>
          </a:prstGeom>
        </p:spPr>
      </p:pic>
      <p:pic>
        <p:nvPicPr>
          <p:cNvPr id="25" name="Picture 24" descr="kucing 4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034" y="1142984"/>
            <a:ext cx="2143140" cy="2312167"/>
          </a:xfrm>
          <a:prstGeom prst="rect">
            <a:avLst/>
          </a:prstGeom>
        </p:spPr>
      </p:pic>
      <p:pic>
        <p:nvPicPr>
          <p:cNvPr id="26" name="Picture 25" descr="anjing 1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9454" y="3214686"/>
            <a:ext cx="1928794" cy="2214578"/>
          </a:xfrm>
          <a:prstGeom prst="rect">
            <a:avLst/>
          </a:prstGeom>
        </p:spPr>
      </p:pic>
      <p:pic>
        <p:nvPicPr>
          <p:cNvPr id="28" name="Picture 27" descr="ES  we33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1737" y="928670"/>
            <a:ext cx="4572032" cy="4572032"/>
          </a:xfrm>
          <a:prstGeom prst="rect">
            <a:avLst/>
          </a:prstGeom>
        </p:spPr>
      </p:pic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3071802" y="5214950"/>
            <a:ext cx="5786478" cy="125255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Oleh</a:t>
            </a:r>
            <a:r>
              <a:rPr lang="en-US" dirty="0" smtClean="0"/>
              <a:t> : Ari </a:t>
            </a:r>
            <a:r>
              <a:rPr lang="en-US" dirty="0" err="1" smtClean="0"/>
              <a:t>Wahyuni</a:t>
            </a:r>
            <a:r>
              <a:rPr lang="en-US" dirty="0" smtClean="0"/>
              <a:t>, </a:t>
            </a:r>
            <a:r>
              <a:rPr lang="en-US" dirty="0" err="1" smtClean="0"/>
              <a:t>S.Pd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28596" y="214290"/>
            <a:ext cx="8429684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2800" b="1" dirty="0" smtClean="0"/>
              <a:t>PEMANFAATAN BIOLOGI DALAM BIDANG KEDOKTERAN</a:t>
            </a:r>
            <a:endParaRPr 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57158" y="1000108"/>
          <a:ext cx="8572560" cy="1214446"/>
        </p:xfrm>
        <a:graphic>
          <a:graphicData uri="http://schemas.openxmlformats.org/drawingml/2006/table">
            <a:tbl>
              <a:tblPr/>
              <a:tblGrid>
                <a:gridCol w="257176"/>
                <a:gridCol w="8315384"/>
              </a:tblGrid>
              <a:tr h="1214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c.</a:t>
                      </a:r>
                      <a:endParaRPr lang="en-US" sz="18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Verdana"/>
                          <a:ea typeface="SimSun"/>
                          <a:cs typeface="Times New Roman"/>
                        </a:rPr>
                        <a:t>Mikrobiologi</a:t>
                      </a:r>
                      <a:r>
                        <a:rPr lang="en-US" sz="1800" b="1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b="1" dirty="0" err="1">
                          <a:latin typeface="Verdana"/>
                          <a:ea typeface="SimSun"/>
                          <a:cs typeface="Times New Roman"/>
                        </a:rPr>
                        <a:t>kedokteran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telah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berhasil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mengidentifikasi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beberapa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jenis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u="sng" dirty="0" err="1">
                          <a:solidFill>
                            <a:srgbClr val="0000FF"/>
                          </a:solidFill>
                          <a:latin typeface="Verdana"/>
                          <a:ea typeface="SimSun"/>
                          <a:cs typeface="Times New Roman"/>
                          <a:hlinkClick r:id="rId3" tooltip="jasad renik seperti monera dan protista"/>
                        </a:rPr>
                        <a:t>mikroba</a:t>
                      </a:r>
                      <a:r>
                        <a:rPr lang="en-US" sz="1800" u="sng" dirty="0">
                          <a:solidFill>
                            <a:srgbClr val="0000FF"/>
                          </a:solidFill>
                          <a:latin typeface="Verdana"/>
                          <a:ea typeface="SimSun"/>
                          <a:cs typeface="Times New Roman"/>
                          <a:hlinkClick r:id="rId3" tooltip="jasad renik seperti monera dan protista"/>
                        </a:rPr>
                        <a:t> 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yang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menyebabkan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penyakit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pada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manusia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maupun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hewan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.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Dengan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demikian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, </a:t>
                      </a:r>
                      <a:r>
                        <a:rPr lang="en-US" sz="1800" u="sng" dirty="0" err="1">
                          <a:solidFill>
                            <a:srgbClr val="0000FF"/>
                          </a:solidFill>
                          <a:latin typeface="Verdana"/>
                          <a:ea typeface="SimSun"/>
                          <a:cs typeface="Times New Roman"/>
                          <a:hlinkClick r:id="rId3" tooltip="zat penghambat pertumbuhan dan perkembangan organisme patogen"/>
                        </a:rPr>
                        <a:t>antibiotik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untuk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mikroba-mikroba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tersebut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dapat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dibuat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. </a:t>
                      </a:r>
                      <a:endParaRPr lang="en-US" sz="18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57158" y="2214554"/>
          <a:ext cx="8572560" cy="3310890"/>
        </p:xfrm>
        <a:graphic>
          <a:graphicData uri="http://schemas.openxmlformats.org/drawingml/2006/table">
            <a:tbl>
              <a:tblPr/>
              <a:tblGrid>
                <a:gridCol w="257177"/>
                <a:gridCol w="8315383"/>
              </a:tblGrid>
              <a:tr h="2114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d.</a:t>
                      </a:r>
                      <a:endParaRPr lang="en-US" sz="18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latin typeface="Verdana"/>
                          <a:ea typeface="SimSun"/>
                          <a:cs typeface="Times New Roman"/>
                        </a:rPr>
                        <a:t>Virologi</a:t>
                      </a:r>
                      <a:r>
                        <a:rPr lang="en-US" sz="1800" dirty="0" smtClean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 smtClean="0">
                          <a:latin typeface="Verdana"/>
                          <a:ea typeface="SimSun"/>
                          <a:cs typeface="Times New Roman"/>
                        </a:rPr>
                        <a:t>menciptakan</a:t>
                      </a:r>
                      <a:r>
                        <a:rPr lang="en-US" sz="1800" dirty="0" smtClean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u="sng" dirty="0" err="1">
                          <a:solidFill>
                            <a:srgbClr val="0000FF"/>
                          </a:solidFill>
                          <a:latin typeface="Verdana"/>
                          <a:ea typeface="SimSun"/>
                          <a:cs typeface="Times New Roman"/>
                          <a:hlinkClick r:id="rId3" tooltip="zat yang mengandung mikroorganisme patogen yang sudah dilemahkan. Vaksin diberikan kepada orang yang sehat agar tubuhnya membentuk antibodi sehingga imun/kebal terhadap penyakit"/>
                        </a:rPr>
                        <a:t>vaksin-vaksin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.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Misalnya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pada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kasus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yang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baru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saja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terjadi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yaitu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mengenai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u="sng" dirty="0">
                          <a:solidFill>
                            <a:srgbClr val="0000FF"/>
                          </a:solidFill>
                          <a:latin typeface="Verdana"/>
                          <a:ea typeface="SimSun"/>
                          <a:cs typeface="Times New Roman"/>
                          <a:hlinkClick r:id="rId4"/>
                        </a:rPr>
                        <a:t>Virus Flu </a:t>
                      </a:r>
                      <a:r>
                        <a:rPr lang="en-US" sz="1800" u="sng" dirty="0" err="1">
                          <a:solidFill>
                            <a:srgbClr val="0000FF"/>
                          </a:solidFill>
                          <a:latin typeface="Verdana"/>
                          <a:ea typeface="SimSun"/>
                          <a:cs typeface="Times New Roman"/>
                          <a:hlinkClick r:id="rId4"/>
                        </a:rPr>
                        <a:t>Burung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.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Sebuah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surat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kabar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memberitakan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bahwa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Virus Flu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Burung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atau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disebut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juga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b="1" dirty="0">
                          <a:latin typeface="Verdana"/>
                          <a:ea typeface="SimSun"/>
                          <a:cs typeface="Times New Roman"/>
                        </a:rPr>
                        <a:t>Virus Avian Influenza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, yang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hanya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dapat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diteruskan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kepada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manusia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melalui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kontak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yang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sangat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dekat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,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telah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dapat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ditemukan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vaksinnya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oleh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para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pakar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Imunologi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dan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Bioteknologi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di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Badan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Kesehatan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Dunia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(WHO).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Caranya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adalah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dengan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menggabungkan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gen Avian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dengan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gen flu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pada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manusia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agar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menjadi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‘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aman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’.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Mereka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mengambil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satu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gen virus flu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burung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kemudian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menggantikan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gennya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tadi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dengan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gen flu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manusia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.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Hasil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dari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kombinasi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virus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buatan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ini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kemudian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dipersiapkan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sebagai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basis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untuk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pembuatan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vaksinnya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. (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Sumber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: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Pikiran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Rakyat 5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Februari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2004).</a:t>
                      </a:r>
                      <a:endParaRPr lang="en-US" sz="18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13" name="Group 79"/>
          <p:cNvGrpSpPr>
            <a:grpSpLocks/>
          </p:cNvGrpSpPr>
          <p:nvPr/>
        </p:nvGrpSpPr>
        <p:grpSpPr bwMode="auto">
          <a:xfrm>
            <a:off x="65088" y="85725"/>
            <a:ext cx="9012237" cy="6681788"/>
            <a:chOff x="41" y="54"/>
            <a:chExt cx="5677" cy="4209"/>
          </a:xfrm>
        </p:grpSpPr>
        <p:grpSp>
          <p:nvGrpSpPr>
            <p:cNvPr id="14" name="Group 80"/>
            <p:cNvGrpSpPr>
              <a:grpSpLocks/>
            </p:cNvGrpSpPr>
            <p:nvPr/>
          </p:nvGrpSpPr>
          <p:grpSpPr bwMode="auto">
            <a:xfrm>
              <a:off x="45" y="54"/>
              <a:ext cx="5669" cy="4213"/>
              <a:chOff x="45" y="54"/>
              <a:chExt cx="5669" cy="4213"/>
            </a:xfrm>
          </p:grpSpPr>
          <p:sp>
            <p:nvSpPr>
              <p:cNvPr id="17" name="Line 81" descr="HIJAU"/>
              <p:cNvSpPr>
                <a:spLocks noChangeShapeType="1"/>
              </p:cNvSpPr>
              <p:nvPr/>
            </p:nvSpPr>
            <p:spPr bwMode="auto">
              <a:xfrm>
                <a:off x="665" y="4224"/>
                <a:ext cx="443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82" descr="HIJAU"/>
              <p:cNvSpPr>
                <a:spLocks noChangeShapeType="1"/>
              </p:cNvSpPr>
              <p:nvPr/>
            </p:nvSpPr>
            <p:spPr bwMode="auto">
              <a:xfrm>
                <a:off x="665" y="96"/>
                <a:ext cx="443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" name="Group 83"/>
              <p:cNvGrpSpPr>
                <a:grpSpLocks/>
              </p:cNvGrpSpPr>
              <p:nvPr/>
            </p:nvGrpSpPr>
            <p:grpSpPr bwMode="auto">
              <a:xfrm>
                <a:off x="45" y="61"/>
                <a:ext cx="609" cy="4206"/>
                <a:chOff x="45" y="61"/>
                <a:chExt cx="609" cy="4206"/>
              </a:xfrm>
            </p:grpSpPr>
            <p:grpSp>
              <p:nvGrpSpPr>
                <p:cNvPr id="99" name="Group 84"/>
                <p:cNvGrpSpPr>
                  <a:grpSpLocks/>
                </p:cNvGrpSpPr>
                <p:nvPr/>
              </p:nvGrpSpPr>
              <p:grpSpPr bwMode="auto">
                <a:xfrm>
                  <a:off x="57" y="61"/>
                  <a:ext cx="567" cy="609"/>
                  <a:chOff x="57" y="61"/>
                  <a:chExt cx="567" cy="609"/>
                </a:xfrm>
              </p:grpSpPr>
              <p:sp>
                <p:nvSpPr>
                  <p:cNvPr id="139" name="Freeform 85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0" name="Freeform 86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1" name="Freeform 87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2" name="Freeform 88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3" name="Freeform 89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4" name="Freeform 90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5" name="Freeform 91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6" name="Freeform 92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7" name="Freeform 93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6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8" name="Freeform 94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6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9" name="Freeform 95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0" name="Freeform 96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1" name="Freeform 97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2" name="Freeform 98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" name="Freeform 99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" name="Freeform 100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5" name="Freeform 101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" name="Freeform 102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" name="Freeform 103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" name="Freeform 104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" name="Freeform 105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" name="Freeform 106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" name="Freeform 107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" name="Freeform 108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3" name="Freeform 109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" name="Freeform 110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5" name="Freeform 111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" name="Freeform 112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" name="Freeform 113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8" name="Freeform 114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9" name="Freeform 115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0" name="Freeform 116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" name="Freeform 117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" name="Freeform 118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3" name="Freeform 119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" name="Freeform 120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" name="Freeform 121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" name="Freeform 122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0" name="Group 123"/>
                <p:cNvGrpSpPr>
                  <a:grpSpLocks/>
                </p:cNvGrpSpPr>
                <p:nvPr/>
              </p:nvGrpSpPr>
              <p:grpSpPr bwMode="auto">
                <a:xfrm rot="16200000">
                  <a:off x="66" y="3679"/>
                  <a:ext cx="567" cy="609"/>
                  <a:chOff x="57" y="61"/>
                  <a:chExt cx="567" cy="609"/>
                </a:xfrm>
              </p:grpSpPr>
              <p:sp>
                <p:nvSpPr>
                  <p:cNvPr id="101" name="Freeform 124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" name="Freeform 125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" name="Freeform 126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Freeform 127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" name="Freeform 128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6" name="Freeform 129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130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131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" name="Freeform 132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6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" name="Freeform 133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6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" name="Freeform 134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" name="Freeform 135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 136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137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138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" name="Freeform 139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140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141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 142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0" name="Freeform 143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1" name="Freeform 144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2" name="Freeform 145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" name="Freeform 146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" name="Freeform 147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5" name="Freeform 148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6" name="Freeform 149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7" name="Freeform 150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8" name="Freeform 151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9" name="Freeform 152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0" name="Freeform 153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" name="Freeform 154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2" name="Freeform 155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" name="Freeform 156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4" name="Freeform 157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 158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" name="Freeform 159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7" name="Freeform 160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8" name="Freeform 161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0" name="Group 162"/>
              <p:cNvGrpSpPr>
                <a:grpSpLocks/>
              </p:cNvGrpSpPr>
              <p:nvPr/>
            </p:nvGrpSpPr>
            <p:grpSpPr bwMode="auto">
              <a:xfrm flipH="1">
                <a:off x="5105" y="54"/>
                <a:ext cx="609" cy="4206"/>
                <a:chOff x="45" y="61"/>
                <a:chExt cx="609" cy="4206"/>
              </a:xfrm>
            </p:grpSpPr>
            <p:grpSp>
              <p:nvGrpSpPr>
                <p:cNvPr id="21" name="Group 163"/>
                <p:cNvGrpSpPr>
                  <a:grpSpLocks/>
                </p:cNvGrpSpPr>
                <p:nvPr/>
              </p:nvGrpSpPr>
              <p:grpSpPr bwMode="auto">
                <a:xfrm>
                  <a:off x="57" y="61"/>
                  <a:ext cx="567" cy="609"/>
                  <a:chOff x="57" y="61"/>
                  <a:chExt cx="567" cy="609"/>
                </a:xfrm>
              </p:grpSpPr>
              <p:sp>
                <p:nvSpPr>
                  <p:cNvPr id="61" name="Freeform 164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" name="Freeform 165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" name="Freeform 166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" name="Freeform 167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" name="Freeform 168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" name="Freeform 169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Freeform 170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" name="Freeform 171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 172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6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" name="Freeform 173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6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Freeform 174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Freeform 175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" name="Freeform 176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" name="Freeform 177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" name="Freeform 178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" name="Freeform 179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" name="Freeform 180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" name="Freeform 181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" name="Freeform 182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" name="Freeform 183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" name="Freeform 184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" name="Freeform 185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" name="Freeform 186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" name="Freeform 187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" name="Freeform 188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Freeform 189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Freeform 190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" name="Freeform 191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192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" name="Freeform 193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194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195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Freeform 196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" name="Freeform 197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5" name="Freeform 198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6" name="Freeform 199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" name="Freeform 200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8" name="Freeform 201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" name="Group 202"/>
                <p:cNvGrpSpPr>
                  <a:grpSpLocks/>
                </p:cNvGrpSpPr>
                <p:nvPr/>
              </p:nvGrpSpPr>
              <p:grpSpPr bwMode="auto">
                <a:xfrm rot="16200000">
                  <a:off x="66" y="3679"/>
                  <a:ext cx="567" cy="609"/>
                  <a:chOff x="57" y="61"/>
                  <a:chExt cx="567" cy="609"/>
                </a:xfrm>
              </p:grpSpPr>
              <p:sp>
                <p:nvSpPr>
                  <p:cNvPr id="23" name="Freeform 203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 204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 205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 206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 207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 208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 209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 210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211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6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 212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6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 213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 214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 215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216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217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218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 219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 220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 221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 222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 223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 224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 225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 226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 227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 228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 229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 230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 231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 232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233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234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 235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 236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" name="Freeform 237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Freeform 238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" name="Freeform 239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" name="Freeform 240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5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5" name="Line 241" descr="HIJAU"/>
            <p:cNvSpPr>
              <a:spLocks noChangeShapeType="1"/>
            </p:cNvSpPr>
            <p:nvPr/>
          </p:nvSpPr>
          <p:spPr bwMode="auto">
            <a:xfrm>
              <a:off x="82" y="693"/>
              <a:ext cx="0" cy="29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42" descr="HIJAU"/>
            <p:cNvSpPr>
              <a:spLocks noChangeShapeType="1"/>
            </p:cNvSpPr>
            <p:nvPr/>
          </p:nvSpPr>
          <p:spPr bwMode="auto">
            <a:xfrm>
              <a:off x="5671" y="686"/>
              <a:ext cx="0" cy="29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28596" y="214290"/>
            <a:ext cx="8429684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2800" b="1" dirty="0" smtClean="0"/>
              <a:t>PEMANFAATAN BIOLOGI DALAM BIDANG PERTANIAN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500034" y="1000108"/>
            <a:ext cx="82868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b="1" dirty="0" err="1" smtClean="0">
                <a:solidFill>
                  <a:srgbClr val="0070C0"/>
                </a:solidFill>
              </a:rPr>
              <a:t>Bioteknologi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Biologi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Molekuler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telah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berhasil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menemukan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teknik-teknik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untuk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Rekayasa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Genetika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seperti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teknik</a:t>
            </a:r>
            <a:r>
              <a:rPr lang="en-US" b="1" dirty="0" smtClean="0">
                <a:solidFill>
                  <a:srgbClr val="0070C0"/>
                </a:solidFill>
              </a:rPr>
              <a:t> transfer </a:t>
            </a:r>
            <a:r>
              <a:rPr lang="en-US" b="1" dirty="0" err="1" smtClean="0">
                <a:solidFill>
                  <a:srgbClr val="0070C0"/>
                </a:solidFill>
              </a:rPr>
              <a:t>nukleus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teknik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pemotongan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penyambungan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penyisipan</a:t>
            </a:r>
            <a:r>
              <a:rPr lang="en-US" b="1" dirty="0" smtClean="0">
                <a:solidFill>
                  <a:srgbClr val="0070C0"/>
                </a:solidFill>
              </a:rPr>
              <a:t> gen, </a:t>
            </a:r>
            <a:r>
              <a:rPr lang="en-US" b="1" dirty="0" err="1" smtClean="0">
                <a:solidFill>
                  <a:srgbClr val="0070C0"/>
                </a:solidFill>
              </a:rPr>
              <a:t>dimana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teknik-teknik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ini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bertujuan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untuk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mencari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atau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menciptakan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jenis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tanaman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dengan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sifat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unggul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tertentu</a:t>
            </a:r>
            <a:r>
              <a:rPr lang="en-US" b="1" dirty="0" smtClean="0">
                <a:solidFill>
                  <a:srgbClr val="0070C0"/>
                </a:solidFill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</a:rPr>
              <a:t>tanaman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transgenik</a:t>
            </a:r>
            <a:r>
              <a:rPr lang="en-US" b="1" dirty="0" smtClean="0">
                <a:solidFill>
                  <a:srgbClr val="0070C0"/>
                </a:solidFill>
              </a:rPr>
              <a:t>). </a:t>
            </a:r>
            <a:r>
              <a:rPr lang="en-US" b="1" dirty="0" err="1" smtClean="0">
                <a:solidFill>
                  <a:srgbClr val="0070C0"/>
                </a:solidFill>
              </a:rPr>
              <a:t>Teknik-teknik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rekayasa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genetika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seperti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ini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biasanya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dilanjutkan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dengan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suatu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teknik</a:t>
            </a:r>
            <a:r>
              <a:rPr lang="en-US" b="1" dirty="0" smtClean="0">
                <a:solidFill>
                  <a:srgbClr val="0070C0"/>
                </a:solidFill>
              </a:rPr>
              <a:t> yang </a:t>
            </a:r>
            <a:r>
              <a:rPr lang="en-US" b="1" dirty="0" err="1" smtClean="0">
                <a:solidFill>
                  <a:srgbClr val="0070C0"/>
                </a:solidFill>
              </a:rPr>
              <a:t>disebut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Kloning</a:t>
            </a:r>
            <a:r>
              <a:rPr lang="en-US" b="1" dirty="0" smtClean="0">
                <a:solidFill>
                  <a:srgbClr val="0070C0"/>
                </a:solidFill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 err="1" smtClean="0">
                <a:solidFill>
                  <a:srgbClr val="0070C0"/>
                </a:solidFill>
              </a:rPr>
              <a:t>Biologi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Molekuler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telah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dapat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diketahui</a:t>
            </a:r>
            <a:r>
              <a:rPr lang="en-US" b="1" dirty="0" smtClean="0">
                <a:solidFill>
                  <a:srgbClr val="0070C0"/>
                </a:solidFill>
              </a:rPr>
              <a:t> pula </a:t>
            </a:r>
            <a:r>
              <a:rPr lang="en-US" b="1" dirty="0" err="1" smtClean="0">
                <a:solidFill>
                  <a:srgbClr val="0070C0"/>
                </a:solidFill>
              </a:rPr>
              <a:t>urutan</a:t>
            </a:r>
            <a:r>
              <a:rPr lang="en-US" b="1" dirty="0" smtClean="0">
                <a:solidFill>
                  <a:srgbClr val="0070C0"/>
                </a:solidFill>
              </a:rPr>
              <a:t> gen </a:t>
            </a:r>
            <a:r>
              <a:rPr lang="en-US" b="1" dirty="0" err="1" smtClean="0">
                <a:solidFill>
                  <a:srgbClr val="0070C0"/>
                </a:solidFill>
              </a:rPr>
              <a:t>pada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hlinkClick r:id="rId3" tooltip="rangkaian gen-gen yang mengekspresikan suatu sifat tertentu"/>
              </a:rPr>
              <a:t>genom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sel-sel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tumbuhan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sehingga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para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biologiwan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dapat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mengidentifikasi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urutan-urutan</a:t>
            </a:r>
            <a:r>
              <a:rPr lang="en-US" b="1" dirty="0" smtClean="0">
                <a:solidFill>
                  <a:srgbClr val="0070C0"/>
                </a:solidFill>
              </a:rPr>
              <a:t> gen </a:t>
            </a:r>
            <a:r>
              <a:rPr lang="en-US" b="1" dirty="0" err="1" smtClean="0">
                <a:solidFill>
                  <a:srgbClr val="0070C0"/>
                </a:solidFill>
              </a:rPr>
              <a:t>tertentu</a:t>
            </a:r>
            <a:r>
              <a:rPr lang="en-US" b="1" dirty="0" smtClean="0">
                <a:solidFill>
                  <a:srgbClr val="0070C0"/>
                </a:solidFill>
              </a:rPr>
              <a:t> yang </a:t>
            </a:r>
            <a:r>
              <a:rPr lang="en-US" b="1" dirty="0" err="1" smtClean="0">
                <a:solidFill>
                  <a:srgbClr val="0070C0"/>
                </a:solidFill>
              </a:rPr>
              <a:t>bertanggungjawab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untuk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perkembangan</a:t>
            </a:r>
            <a:r>
              <a:rPr lang="en-US" b="1" dirty="0" smtClean="0">
                <a:solidFill>
                  <a:srgbClr val="0070C0"/>
                </a:solidFill>
              </a:rPr>
              <a:t> organ. </a:t>
            </a:r>
            <a:r>
              <a:rPr lang="en-US" b="1" dirty="0" err="1" smtClean="0">
                <a:solidFill>
                  <a:srgbClr val="0070C0"/>
                </a:solidFill>
              </a:rPr>
              <a:t>Dengan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demikian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para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biologiwan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dapat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memodifikasi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arah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perkembangan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tanaman</a:t>
            </a:r>
            <a:r>
              <a:rPr lang="en-US" b="1" dirty="0" smtClean="0">
                <a:solidFill>
                  <a:srgbClr val="0070C0"/>
                </a:solidFill>
              </a:rPr>
              <a:t> yang </a:t>
            </a:r>
            <a:r>
              <a:rPr lang="en-US" b="1" dirty="0" err="1" smtClean="0">
                <a:solidFill>
                  <a:srgbClr val="0070C0"/>
                </a:solidFill>
              </a:rPr>
              <a:t>diinginkan</a:t>
            </a:r>
            <a:r>
              <a:rPr lang="en-US" b="1" dirty="0" smtClean="0">
                <a:solidFill>
                  <a:srgbClr val="0070C0"/>
                </a:solidFill>
              </a:rPr>
              <a:t>. </a:t>
            </a:r>
            <a:r>
              <a:rPr lang="en-US" b="1" dirty="0" err="1" smtClean="0">
                <a:solidFill>
                  <a:srgbClr val="0070C0"/>
                </a:solidFill>
              </a:rPr>
              <a:t>Pengaplikasian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teknik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ini</a:t>
            </a:r>
            <a:r>
              <a:rPr lang="en-US" b="1" dirty="0" smtClean="0">
                <a:solidFill>
                  <a:srgbClr val="0070C0"/>
                </a:solidFill>
              </a:rPr>
              <a:t> yang </a:t>
            </a:r>
            <a:r>
              <a:rPr lang="en-US" b="1" dirty="0" err="1" smtClean="0">
                <a:solidFill>
                  <a:srgbClr val="0070C0"/>
                </a:solidFill>
              </a:rPr>
              <a:t>sudah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berhasil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dilakukan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adalah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telah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terciptanya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batang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pohon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jati</a:t>
            </a:r>
            <a:r>
              <a:rPr lang="en-US" b="1" dirty="0" smtClean="0">
                <a:solidFill>
                  <a:srgbClr val="0070C0"/>
                </a:solidFill>
              </a:rPr>
              <a:t> yang </a:t>
            </a:r>
            <a:r>
              <a:rPr lang="en-US" b="1" dirty="0" err="1" smtClean="0">
                <a:solidFill>
                  <a:srgbClr val="0070C0"/>
                </a:solidFill>
              </a:rPr>
              <a:t>dapat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tumbuh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dengan</a:t>
            </a:r>
            <a:r>
              <a:rPr lang="en-US" b="1" dirty="0" smtClean="0">
                <a:solidFill>
                  <a:srgbClr val="0070C0"/>
                </a:solidFill>
              </a:rPr>
              <a:t> diameter </a:t>
            </a:r>
            <a:r>
              <a:rPr lang="en-US" b="1" dirty="0" err="1" smtClean="0">
                <a:solidFill>
                  <a:srgbClr val="0070C0"/>
                </a:solidFill>
              </a:rPr>
              <a:t>besar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lurus</a:t>
            </a:r>
            <a:r>
              <a:rPr lang="en-US" b="1" dirty="0" smtClean="0">
                <a:solidFill>
                  <a:srgbClr val="0070C0"/>
                </a:solidFill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 err="1" smtClean="0">
                <a:solidFill>
                  <a:srgbClr val="0070C0"/>
                </a:solidFill>
                <a:hlinkClick r:id="rId3" tooltip="memelihara suatu jaringan dalam medium khusus yang suci hama, agar sel-selnya berkembang biak"/>
              </a:rPr>
              <a:t>kultur</a:t>
            </a:r>
            <a:r>
              <a:rPr lang="en-US" b="1" dirty="0" smtClean="0">
                <a:solidFill>
                  <a:srgbClr val="0070C0"/>
                </a:solidFill>
                <a:hlinkClick r:id="rId3" tooltip="memelihara suatu jaringan dalam medium khusus yang suci hama, agar sel-selnya berkembang biak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hlinkClick r:id="rId3" tooltip="memelihara suatu jaringan dalam medium khusus yang suci hama, agar sel-selnya berkembang biak"/>
              </a:rPr>
              <a:t>Jaringan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tanaman</a:t>
            </a:r>
            <a:r>
              <a:rPr lang="en-US" b="1" dirty="0" smtClean="0">
                <a:solidFill>
                  <a:srgbClr val="0070C0"/>
                </a:solidFill>
              </a:rPr>
              <a:t> yang </a:t>
            </a:r>
            <a:r>
              <a:rPr lang="en-US" b="1" dirty="0" err="1" smtClean="0">
                <a:solidFill>
                  <a:srgbClr val="0070C0"/>
                </a:solidFill>
              </a:rPr>
              <a:t>sudah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diketahui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berkhasiat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sebagai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obat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atau</a:t>
            </a:r>
            <a:r>
              <a:rPr lang="en-US" b="1" dirty="0" smtClean="0">
                <a:solidFill>
                  <a:srgbClr val="0070C0"/>
                </a:solidFill>
              </a:rPr>
              <a:t> pun </a:t>
            </a:r>
            <a:r>
              <a:rPr lang="en-US" b="1" dirty="0" err="1" smtClean="0">
                <a:solidFill>
                  <a:srgbClr val="0070C0"/>
                </a:solidFill>
              </a:rPr>
              <a:t>tanaman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budi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daya</a:t>
            </a:r>
            <a:r>
              <a:rPr lang="en-US" b="1" dirty="0" smtClean="0">
                <a:solidFill>
                  <a:srgbClr val="0070C0"/>
                </a:solidFill>
              </a:rPr>
              <a:t> yang </a:t>
            </a:r>
            <a:r>
              <a:rPr lang="en-US" b="1" dirty="0" err="1" smtClean="0">
                <a:solidFill>
                  <a:srgbClr val="0070C0"/>
                </a:solidFill>
              </a:rPr>
              <a:t>sudah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diketahui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keunggulan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mutunya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dapat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diproduksi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dengan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waktu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singkat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dalam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jumlah</a:t>
            </a:r>
            <a:r>
              <a:rPr lang="en-US" b="1" dirty="0" smtClean="0">
                <a:solidFill>
                  <a:srgbClr val="0070C0"/>
                </a:solidFill>
              </a:rPr>
              <a:t> yang </a:t>
            </a:r>
            <a:r>
              <a:rPr lang="en-US" b="1" dirty="0" err="1" smtClean="0">
                <a:solidFill>
                  <a:srgbClr val="0070C0"/>
                </a:solidFill>
              </a:rPr>
              <a:t>banyak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13" name="Group 79"/>
          <p:cNvGrpSpPr>
            <a:grpSpLocks/>
          </p:cNvGrpSpPr>
          <p:nvPr/>
        </p:nvGrpSpPr>
        <p:grpSpPr bwMode="auto">
          <a:xfrm>
            <a:off x="65088" y="85725"/>
            <a:ext cx="9012237" cy="6681788"/>
            <a:chOff x="41" y="54"/>
            <a:chExt cx="5677" cy="4209"/>
          </a:xfrm>
        </p:grpSpPr>
        <p:grpSp>
          <p:nvGrpSpPr>
            <p:cNvPr id="14" name="Group 80"/>
            <p:cNvGrpSpPr>
              <a:grpSpLocks/>
            </p:cNvGrpSpPr>
            <p:nvPr/>
          </p:nvGrpSpPr>
          <p:grpSpPr bwMode="auto">
            <a:xfrm>
              <a:off x="45" y="54"/>
              <a:ext cx="5669" cy="4213"/>
              <a:chOff x="45" y="54"/>
              <a:chExt cx="5669" cy="4213"/>
            </a:xfrm>
          </p:grpSpPr>
          <p:sp>
            <p:nvSpPr>
              <p:cNvPr id="17" name="Line 81" descr="HIJAU"/>
              <p:cNvSpPr>
                <a:spLocks noChangeShapeType="1"/>
              </p:cNvSpPr>
              <p:nvPr/>
            </p:nvSpPr>
            <p:spPr bwMode="auto">
              <a:xfrm>
                <a:off x="665" y="4224"/>
                <a:ext cx="443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82" descr="HIJAU"/>
              <p:cNvSpPr>
                <a:spLocks noChangeShapeType="1"/>
              </p:cNvSpPr>
              <p:nvPr/>
            </p:nvSpPr>
            <p:spPr bwMode="auto">
              <a:xfrm>
                <a:off x="665" y="96"/>
                <a:ext cx="443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" name="Group 83"/>
              <p:cNvGrpSpPr>
                <a:grpSpLocks/>
              </p:cNvGrpSpPr>
              <p:nvPr/>
            </p:nvGrpSpPr>
            <p:grpSpPr bwMode="auto">
              <a:xfrm>
                <a:off x="45" y="61"/>
                <a:ext cx="609" cy="4206"/>
                <a:chOff x="45" y="61"/>
                <a:chExt cx="609" cy="4206"/>
              </a:xfrm>
            </p:grpSpPr>
            <p:grpSp>
              <p:nvGrpSpPr>
                <p:cNvPr id="99" name="Group 84"/>
                <p:cNvGrpSpPr>
                  <a:grpSpLocks/>
                </p:cNvGrpSpPr>
                <p:nvPr/>
              </p:nvGrpSpPr>
              <p:grpSpPr bwMode="auto">
                <a:xfrm>
                  <a:off x="57" y="61"/>
                  <a:ext cx="567" cy="609"/>
                  <a:chOff x="57" y="61"/>
                  <a:chExt cx="567" cy="609"/>
                </a:xfrm>
              </p:grpSpPr>
              <p:sp>
                <p:nvSpPr>
                  <p:cNvPr id="139" name="Freeform 85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0" name="Freeform 86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1" name="Freeform 87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2" name="Freeform 88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3" name="Freeform 89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4" name="Freeform 90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5" name="Freeform 91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6" name="Freeform 92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7" name="Freeform 93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5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8" name="Freeform 94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5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9" name="Freeform 95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0" name="Freeform 96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1" name="Freeform 97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2" name="Freeform 98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" name="Freeform 99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" name="Freeform 100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5" name="Freeform 101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" name="Freeform 102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" name="Freeform 103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" name="Freeform 104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" name="Freeform 105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" name="Freeform 106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" name="Freeform 107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" name="Freeform 108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3" name="Freeform 109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" name="Freeform 110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5" name="Freeform 111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" name="Freeform 112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" name="Freeform 113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8" name="Freeform 114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9" name="Freeform 115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0" name="Freeform 116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" name="Freeform 117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" name="Freeform 118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3" name="Freeform 119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" name="Freeform 120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" name="Freeform 121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" name="Freeform 122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0" name="Group 123"/>
                <p:cNvGrpSpPr>
                  <a:grpSpLocks/>
                </p:cNvGrpSpPr>
                <p:nvPr/>
              </p:nvGrpSpPr>
              <p:grpSpPr bwMode="auto">
                <a:xfrm rot="16200000">
                  <a:off x="66" y="3679"/>
                  <a:ext cx="567" cy="609"/>
                  <a:chOff x="57" y="61"/>
                  <a:chExt cx="567" cy="609"/>
                </a:xfrm>
              </p:grpSpPr>
              <p:sp>
                <p:nvSpPr>
                  <p:cNvPr id="101" name="Freeform 124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" name="Freeform 125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" name="Freeform 126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Freeform 127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" name="Freeform 128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6" name="Freeform 129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130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131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" name="Freeform 132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5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" name="Freeform 133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5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" name="Freeform 134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" name="Freeform 135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 136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137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138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" name="Freeform 139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140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141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 142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0" name="Freeform 143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1" name="Freeform 144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2" name="Freeform 145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" name="Freeform 146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" name="Freeform 147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5" name="Freeform 148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6" name="Freeform 149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7" name="Freeform 150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8" name="Freeform 151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9" name="Freeform 152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0" name="Freeform 153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" name="Freeform 154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2" name="Freeform 155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" name="Freeform 156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4" name="Freeform 157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 158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" name="Freeform 159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7" name="Freeform 160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8" name="Freeform 161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0" name="Group 162"/>
              <p:cNvGrpSpPr>
                <a:grpSpLocks/>
              </p:cNvGrpSpPr>
              <p:nvPr/>
            </p:nvGrpSpPr>
            <p:grpSpPr bwMode="auto">
              <a:xfrm flipH="1">
                <a:off x="5105" y="54"/>
                <a:ext cx="609" cy="4206"/>
                <a:chOff x="45" y="61"/>
                <a:chExt cx="609" cy="4206"/>
              </a:xfrm>
            </p:grpSpPr>
            <p:grpSp>
              <p:nvGrpSpPr>
                <p:cNvPr id="21" name="Group 163"/>
                <p:cNvGrpSpPr>
                  <a:grpSpLocks/>
                </p:cNvGrpSpPr>
                <p:nvPr/>
              </p:nvGrpSpPr>
              <p:grpSpPr bwMode="auto">
                <a:xfrm>
                  <a:off x="57" y="61"/>
                  <a:ext cx="567" cy="609"/>
                  <a:chOff x="57" y="61"/>
                  <a:chExt cx="567" cy="609"/>
                </a:xfrm>
              </p:grpSpPr>
              <p:sp>
                <p:nvSpPr>
                  <p:cNvPr id="61" name="Freeform 164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" name="Freeform 165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" name="Freeform 166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" name="Freeform 167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" name="Freeform 168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" name="Freeform 169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Freeform 170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" name="Freeform 171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 172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5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" name="Freeform 173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5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Freeform 174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Freeform 175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" name="Freeform 176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" name="Freeform 177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" name="Freeform 178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" name="Freeform 179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" name="Freeform 180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" name="Freeform 181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" name="Freeform 182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" name="Freeform 183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" name="Freeform 184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" name="Freeform 185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" name="Freeform 186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" name="Freeform 187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" name="Freeform 188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Freeform 189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Freeform 190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" name="Freeform 191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192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" name="Freeform 193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194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195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Freeform 196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" name="Freeform 197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5" name="Freeform 198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6" name="Freeform 199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" name="Freeform 200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8" name="Freeform 201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" name="Group 202"/>
                <p:cNvGrpSpPr>
                  <a:grpSpLocks/>
                </p:cNvGrpSpPr>
                <p:nvPr/>
              </p:nvGrpSpPr>
              <p:grpSpPr bwMode="auto">
                <a:xfrm rot="16200000">
                  <a:off x="66" y="3679"/>
                  <a:ext cx="567" cy="609"/>
                  <a:chOff x="57" y="61"/>
                  <a:chExt cx="567" cy="609"/>
                </a:xfrm>
              </p:grpSpPr>
              <p:sp>
                <p:nvSpPr>
                  <p:cNvPr id="23" name="Freeform 203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 204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 205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 206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 207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 208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 209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 210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211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5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 212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5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 213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 214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 215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216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217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218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 219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 220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 221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 222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 223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 224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 225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 226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 227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 228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 229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 230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 231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 232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233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234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 235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 236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" name="Freeform 237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Freeform 238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" name="Freeform 239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" name="Freeform 240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5" name="Line 241" descr="HIJAU"/>
            <p:cNvSpPr>
              <a:spLocks noChangeShapeType="1"/>
            </p:cNvSpPr>
            <p:nvPr/>
          </p:nvSpPr>
          <p:spPr bwMode="auto">
            <a:xfrm>
              <a:off x="82" y="693"/>
              <a:ext cx="0" cy="29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42" descr="HIJAU"/>
            <p:cNvSpPr>
              <a:spLocks noChangeShapeType="1"/>
            </p:cNvSpPr>
            <p:nvPr/>
          </p:nvSpPr>
          <p:spPr bwMode="auto">
            <a:xfrm>
              <a:off x="5671" y="686"/>
              <a:ext cx="0" cy="29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28596" y="214290"/>
            <a:ext cx="8429684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2800" b="1" dirty="0" smtClean="0"/>
              <a:t>PEMANFAATAN BIOLOGI DALAM BIDANG PERTANIAN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500034" y="1000108"/>
            <a:ext cx="82868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/>
            <a:r>
              <a:rPr lang="en-US" dirty="0" smtClean="0"/>
              <a:t>4. </a:t>
            </a:r>
            <a:r>
              <a:rPr lang="en-US" b="1" dirty="0" err="1" smtClean="0">
                <a:solidFill>
                  <a:srgbClr val="0070C0"/>
                </a:solidFill>
              </a:rPr>
              <a:t>Teknik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Mutasi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Buatan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merupakan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usaha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merubah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susunan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atau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jumlah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materi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genetik</a:t>
            </a:r>
            <a:r>
              <a:rPr lang="en-US" b="1" dirty="0" smtClean="0">
                <a:solidFill>
                  <a:srgbClr val="0070C0"/>
                </a:solidFill>
              </a:rPr>
              <a:t>/DNA </a:t>
            </a:r>
            <a:r>
              <a:rPr lang="en-US" b="1" dirty="0" err="1" smtClean="0">
                <a:solidFill>
                  <a:srgbClr val="0070C0"/>
                </a:solidFill>
              </a:rPr>
              <a:t>dengan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menggunakan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radiasi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sinar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radioaktif</a:t>
            </a:r>
            <a:r>
              <a:rPr lang="en-US" b="1" dirty="0" smtClean="0">
                <a:solidFill>
                  <a:srgbClr val="0070C0"/>
                </a:solidFill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</a:rPr>
              <a:t>sinar</a:t>
            </a:r>
            <a:r>
              <a:rPr lang="en-US" b="1" dirty="0" smtClean="0">
                <a:solidFill>
                  <a:srgbClr val="0070C0"/>
                </a:solidFill>
              </a:rPr>
              <a:t> X, alpha, beta </a:t>
            </a:r>
            <a:r>
              <a:rPr lang="en-US" b="1" dirty="0" err="1" smtClean="0">
                <a:solidFill>
                  <a:srgbClr val="0070C0"/>
                </a:solidFill>
              </a:rPr>
              <a:t>dan</a:t>
            </a:r>
            <a:r>
              <a:rPr lang="en-US" b="1" dirty="0" smtClean="0">
                <a:solidFill>
                  <a:srgbClr val="0070C0"/>
                </a:solidFill>
              </a:rPr>
              <a:t> gamma) </a:t>
            </a:r>
            <a:r>
              <a:rPr lang="en-US" b="1" dirty="0" err="1" smtClean="0">
                <a:solidFill>
                  <a:srgbClr val="0070C0"/>
                </a:solidFill>
              </a:rPr>
              <a:t>Teknik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hlinkClick r:id="rId3" tooltip="perubahan susunan atau struktur pada suatu rangkaian gen sehingga sifat yang diekspresikan menjadi berubah. Perubahan ini permanen dan menurun"/>
              </a:rPr>
              <a:t>mutasi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dengan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sinar</a:t>
            </a:r>
            <a:r>
              <a:rPr lang="en-US" b="1" dirty="0" smtClean="0">
                <a:solidFill>
                  <a:srgbClr val="0070C0"/>
                </a:solidFill>
              </a:rPr>
              <a:t> gamma </a:t>
            </a:r>
            <a:r>
              <a:rPr lang="en-US" b="1" dirty="0" err="1" smtClean="0">
                <a:solidFill>
                  <a:srgbClr val="0070C0"/>
                </a:solidFill>
              </a:rPr>
              <a:t>biasanya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ditujukan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untuk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menghasilkan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biji-biji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tanaman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padi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palawija</a:t>
            </a:r>
            <a:r>
              <a:rPr lang="en-US" b="1" dirty="0" smtClean="0">
                <a:solidFill>
                  <a:srgbClr val="0070C0"/>
                </a:solidFill>
              </a:rPr>
              <a:t>, agar </a:t>
            </a:r>
            <a:r>
              <a:rPr lang="en-US" b="1" dirty="0" err="1" smtClean="0">
                <a:solidFill>
                  <a:srgbClr val="0070C0"/>
                </a:solidFill>
              </a:rPr>
              <a:t>berumur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pendek</a:t>
            </a:r>
            <a:r>
              <a:rPr lang="en-US" b="1" dirty="0" smtClean="0">
                <a:solidFill>
                  <a:srgbClr val="0070C0"/>
                </a:solidFill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</a:rPr>
              <a:t>cepat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dipanen</a:t>
            </a:r>
            <a:r>
              <a:rPr lang="en-US" b="1" dirty="0" smtClean="0">
                <a:solidFill>
                  <a:srgbClr val="0070C0"/>
                </a:solidFill>
              </a:rPr>
              <a:t>), </a:t>
            </a:r>
            <a:r>
              <a:rPr lang="en-US" b="1" dirty="0" err="1" smtClean="0">
                <a:solidFill>
                  <a:srgbClr val="0070C0"/>
                </a:solidFill>
              </a:rPr>
              <a:t>hasilnya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banyak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tahan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terhadap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serangan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hama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werengteknik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perendaman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biji-biji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tanaman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perkebunan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pertanian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dalam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senyawa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kolkisin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senyawa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ini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menyebabkan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tanaman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mempunyai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buah</a:t>
            </a:r>
            <a:r>
              <a:rPr lang="en-US" b="1" dirty="0" smtClean="0">
                <a:solidFill>
                  <a:srgbClr val="0070C0"/>
                </a:solidFill>
              </a:rPr>
              <a:t> yang </a:t>
            </a:r>
            <a:r>
              <a:rPr lang="en-US" b="1" dirty="0" err="1" smtClean="0">
                <a:solidFill>
                  <a:srgbClr val="0070C0"/>
                </a:solidFill>
              </a:rPr>
              <a:t>besar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tidak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berbiji</a:t>
            </a:r>
            <a:r>
              <a:rPr lang="en-US" b="1" dirty="0" smtClean="0">
                <a:solidFill>
                  <a:srgbClr val="0070C0"/>
                </a:solidFill>
              </a:rPr>
              <a:t>; </a:t>
            </a:r>
            <a:r>
              <a:rPr lang="en-US" b="1" dirty="0" err="1" smtClean="0">
                <a:solidFill>
                  <a:srgbClr val="0070C0"/>
                </a:solidFill>
              </a:rPr>
              <a:t>misalnya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buah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semangka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pepaya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jeruk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dan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anggur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tanpa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biji</a:t>
            </a:r>
            <a:r>
              <a:rPr lang="en-US" b="1" dirty="0" smtClean="0">
                <a:solidFill>
                  <a:srgbClr val="0070C0"/>
                </a:solidFill>
              </a:rPr>
              <a:t>,</a:t>
            </a:r>
          </a:p>
        </p:txBody>
      </p:sp>
      <p:grpSp>
        <p:nvGrpSpPr>
          <p:cNvPr id="8" name="Group 79"/>
          <p:cNvGrpSpPr>
            <a:grpSpLocks/>
          </p:cNvGrpSpPr>
          <p:nvPr/>
        </p:nvGrpSpPr>
        <p:grpSpPr bwMode="auto">
          <a:xfrm>
            <a:off x="65088" y="85725"/>
            <a:ext cx="9012237" cy="6681788"/>
            <a:chOff x="41" y="54"/>
            <a:chExt cx="5677" cy="4209"/>
          </a:xfrm>
        </p:grpSpPr>
        <p:grpSp>
          <p:nvGrpSpPr>
            <p:cNvPr id="12" name="Group 80"/>
            <p:cNvGrpSpPr>
              <a:grpSpLocks/>
            </p:cNvGrpSpPr>
            <p:nvPr/>
          </p:nvGrpSpPr>
          <p:grpSpPr bwMode="auto">
            <a:xfrm>
              <a:off x="45" y="54"/>
              <a:ext cx="5669" cy="4213"/>
              <a:chOff x="45" y="54"/>
              <a:chExt cx="5669" cy="4213"/>
            </a:xfrm>
          </p:grpSpPr>
          <p:sp>
            <p:nvSpPr>
              <p:cNvPr id="15" name="Line 81" descr="HIJAU"/>
              <p:cNvSpPr>
                <a:spLocks noChangeShapeType="1"/>
              </p:cNvSpPr>
              <p:nvPr/>
            </p:nvSpPr>
            <p:spPr bwMode="auto">
              <a:xfrm>
                <a:off x="665" y="4224"/>
                <a:ext cx="443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82" descr="HIJAU"/>
              <p:cNvSpPr>
                <a:spLocks noChangeShapeType="1"/>
              </p:cNvSpPr>
              <p:nvPr/>
            </p:nvSpPr>
            <p:spPr bwMode="auto">
              <a:xfrm>
                <a:off x="665" y="96"/>
                <a:ext cx="443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7" name="Group 83"/>
              <p:cNvGrpSpPr>
                <a:grpSpLocks/>
              </p:cNvGrpSpPr>
              <p:nvPr/>
            </p:nvGrpSpPr>
            <p:grpSpPr bwMode="auto">
              <a:xfrm>
                <a:off x="45" y="61"/>
                <a:ext cx="609" cy="4206"/>
                <a:chOff x="45" y="61"/>
                <a:chExt cx="609" cy="4206"/>
              </a:xfrm>
            </p:grpSpPr>
            <p:grpSp>
              <p:nvGrpSpPr>
                <p:cNvPr id="97" name="Group 84"/>
                <p:cNvGrpSpPr>
                  <a:grpSpLocks/>
                </p:cNvGrpSpPr>
                <p:nvPr/>
              </p:nvGrpSpPr>
              <p:grpSpPr bwMode="auto">
                <a:xfrm>
                  <a:off x="57" y="61"/>
                  <a:ext cx="567" cy="609"/>
                  <a:chOff x="57" y="61"/>
                  <a:chExt cx="567" cy="609"/>
                </a:xfrm>
              </p:grpSpPr>
              <p:sp>
                <p:nvSpPr>
                  <p:cNvPr id="137" name="Freeform 85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8" name="Freeform 86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Freeform 87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0" name="Freeform 88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1" name="Freeform 89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2" name="Freeform 90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3" name="Freeform 91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4" name="Freeform 92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5" name="Freeform 93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5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6" name="Freeform 94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5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7" name="Freeform 95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8" name="Freeform 96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9" name="Freeform 97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0" name="Freeform 98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1" name="Freeform 99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2" name="Freeform 100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" name="Freeform 101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" name="Freeform 102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5" name="Freeform 103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" name="Freeform 104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" name="Freeform 105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" name="Freeform 106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" name="Freeform 107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" name="Freeform 108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" name="Freeform 109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" name="Freeform 110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3" name="Freeform 111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" name="Freeform 112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5" name="Freeform 113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" name="Freeform 114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" name="Freeform 115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8" name="Freeform 116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9" name="Freeform 117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0" name="Freeform 118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" name="Freeform 119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" name="Freeform 120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3" name="Freeform 121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" name="Freeform 122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8" name="Group 123"/>
                <p:cNvGrpSpPr>
                  <a:grpSpLocks/>
                </p:cNvGrpSpPr>
                <p:nvPr/>
              </p:nvGrpSpPr>
              <p:grpSpPr bwMode="auto">
                <a:xfrm rot="16200000">
                  <a:off x="66" y="3679"/>
                  <a:ext cx="567" cy="609"/>
                  <a:chOff x="57" y="61"/>
                  <a:chExt cx="567" cy="609"/>
                </a:xfrm>
              </p:grpSpPr>
              <p:sp>
                <p:nvSpPr>
                  <p:cNvPr id="99" name="Freeform 124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" name="Freeform 125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1" name="Freeform 126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" name="Freeform 127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" name="Freeform 128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Freeform 129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" name="Freeform 130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6" name="Freeform 131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132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5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133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5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" name="Freeform 134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" name="Freeform 135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" name="Freeform 136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" name="Freeform 137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 138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139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140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" name="Freeform 141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142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143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 144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0" name="Freeform 145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1" name="Freeform 146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2" name="Freeform 147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" name="Freeform 148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" name="Freeform 149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5" name="Freeform 150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6" name="Freeform 151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7" name="Freeform 152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8" name="Freeform 153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9" name="Freeform 154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0" name="Freeform 155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" name="Freeform 156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2" name="Freeform 157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" name="Freeform 158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4" name="Freeform 159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 160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" name="Freeform 161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" name="Group 162"/>
              <p:cNvGrpSpPr>
                <a:grpSpLocks/>
              </p:cNvGrpSpPr>
              <p:nvPr/>
            </p:nvGrpSpPr>
            <p:grpSpPr bwMode="auto">
              <a:xfrm flipH="1">
                <a:off x="5105" y="54"/>
                <a:ext cx="609" cy="4206"/>
                <a:chOff x="45" y="61"/>
                <a:chExt cx="609" cy="4206"/>
              </a:xfrm>
            </p:grpSpPr>
            <p:grpSp>
              <p:nvGrpSpPr>
                <p:cNvPr id="19" name="Group 163"/>
                <p:cNvGrpSpPr>
                  <a:grpSpLocks/>
                </p:cNvGrpSpPr>
                <p:nvPr/>
              </p:nvGrpSpPr>
              <p:grpSpPr bwMode="auto">
                <a:xfrm>
                  <a:off x="57" y="61"/>
                  <a:ext cx="567" cy="609"/>
                  <a:chOff x="57" y="61"/>
                  <a:chExt cx="567" cy="609"/>
                </a:xfrm>
              </p:grpSpPr>
              <p:sp>
                <p:nvSpPr>
                  <p:cNvPr id="59" name="Freeform 164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" name="Freeform 165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" name="Freeform 166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" name="Freeform 167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" name="Freeform 168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" name="Freeform 169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" name="Freeform 170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" name="Freeform 171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Freeform 172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5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" name="Freeform 173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5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 174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" name="Freeform 175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Freeform 176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Freeform 177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" name="Freeform 178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" name="Freeform 179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" name="Freeform 180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" name="Freeform 181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" name="Freeform 182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" name="Freeform 183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" name="Freeform 184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" name="Freeform 185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" name="Freeform 186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" name="Freeform 187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" name="Freeform 188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" name="Freeform 189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" name="Freeform 190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Freeform 191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Freeform 192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" name="Freeform 193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194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" name="Freeform 195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196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197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Freeform 198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" name="Freeform 199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5" name="Freeform 200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6" name="Freeform 201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" name="Group 202"/>
                <p:cNvGrpSpPr>
                  <a:grpSpLocks/>
                </p:cNvGrpSpPr>
                <p:nvPr/>
              </p:nvGrpSpPr>
              <p:grpSpPr bwMode="auto">
                <a:xfrm rot="16200000">
                  <a:off x="66" y="3679"/>
                  <a:ext cx="567" cy="609"/>
                  <a:chOff x="57" y="61"/>
                  <a:chExt cx="567" cy="609"/>
                </a:xfrm>
              </p:grpSpPr>
              <p:sp>
                <p:nvSpPr>
                  <p:cNvPr id="21" name="Freeform 203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" name="Freeform 204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 205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 206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 207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 208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 209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 210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 211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5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 212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5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213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 214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 215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 216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 217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218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219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220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 221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 222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 223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 224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 225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 226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 227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 228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 229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 230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 231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 232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 233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 234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235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236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 237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 238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" name="Freeform 239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Freeform 240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3" name="Line 241" descr="HIJAU"/>
            <p:cNvSpPr>
              <a:spLocks noChangeShapeType="1"/>
            </p:cNvSpPr>
            <p:nvPr/>
          </p:nvSpPr>
          <p:spPr bwMode="auto">
            <a:xfrm>
              <a:off x="82" y="693"/>
              <a:ext cx="0" cy="29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42" descr="HIJAU"/>
            <p:cNvSpPr>
              <a:spLocks noChangeShapeType="1"/>
            </p:cNvSpPr>
            <p:nvPr/>
          </p:nvSpPr>
          <p:spPr bwMode="auto">
            <a:xfrm>
              <a:off x="5671" y="686"/>
              <a:ext cx="0" cy="29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75" name="Picture 174" descr="kultur kelapa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7290" y="3786190"/>
            <a:ext cx="2466975" cy="1847850"/>
          </a:xfrm>
          <a:prstGeom prst="rect">
            <a:avLst/>
          </a:prstGeom>
        </p:spPr>
      </p:pic>
      <p:pic>
        <p:nvPicPr>
          <p:cNvPr id="176" name="Picture 175" descr="semangka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6314" y="3857628"/>
            <a:ext cx="2562225" cy="1790700"/>
          </a:xfrm>
          <a:prstGeom prst="rect">
            <a:avLst/>
          </a:prstGeom>
        </p:spPr>
      </p:pic>
      <p:sp>
        <p:nvSpPr>
          <p:cNvPr id="178" name="Rounded Rectangle 177"/>
          <p:cNvSpPr/>
          <p:nvPr/>
        </p:nvSpPr>
        <p:spPr>
          <a:xfrm>
            <a:off x="1357290" y="5929330"/>
            <a:ext cx="264320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Kultur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kelapa</a:t>
            </a:r>
            <a:r>
              <a:rPr lang="en-US" dirty="0" smtClean="0"/>
              <a:t> </a:t>
            </a:r>
            <a:r>
              <a:rPr lang="en-US" dirty="0" err="1" smtClean="0"/>
              <a:t>kopyor</a:t>
            </a:r>
            <a:endParaRPr lang="en-US" dirty="0"/>
          </a:p>
        </p:txBody>
      </p:sp>
      <p:sp>
        <p:nvSpPr>
          <p:cNvPr id="179" name="Rounded Rectangle 178"/>
          <p:cNvSpPr/>
          <p:nvPr/>
        </p:nvSpPr>
        <p:spPr>
          <a:xfrm>
            <a:off x="5000628" y="5929330"/>
            <a:ext cx="214314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Semangka</a:t>
            </a:r>
            <a:r>
              <a:rPr lang="en-US" dirty="0" smtClean="0"/>
              <a:t> non </a:t>
            </a:r>
            <a:r>
              <a:rPr lang="en-US" dirty="0" err="1" smtClean="0"/>
              <a:t>biji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28596" y="214290"/>
            <a:ext cx="8429684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2800" b="1" dirty="0" smtClean="0"/>
              <a:t>PEMANFAATAN BIOLOGI DALAM BIDANG PETERNAKAN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28596" y="1214422"/>
            <a:ext cx="8429684" cy="37856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000" b="1" dirty="0" err="1" smtClean="0"/>
              <a:t>teknik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inseminasi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buatan</a:t>
            </a:r>
            <a:r>
              <a:rPr lang="en-US" sz="2000" dirty="0" smtClean="0"/>
              <a:t>,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dihasilkan</a:t>
            </a:r>
            <a:r>
              <a:rPr lang="en-US" sz="2000" dirty="0" smtClean="0"/>
              <a:t> </a:t>
            </a:r>
            <a:r>
              <a:rPr lang="en-US" sz="2000" dirty="0" err="1" smtClean="0"/>
              <a:t>keturunan</a:t>
            </a:r>
            <a:r>
              <a:rPr lang="en-US" sz="2000" dirty="0" smtClean="0"/>
              <a:t> </a:t>
            </a:r>
            <a:r>
              <a:rPr lang="en-US" sz="2000" dirty="0" err="1" smtClean="0"/>
              <a:t>sapi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domba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diharapkan</a:t>
            </a:r>
            <a:r>
              <a:rPr lang="en-US" sz="2000" dirty="0" smtClean="0"/>
              <a:t> </a:t>
            </a:r>
            <a:r>
              <a:rPr lang="en-US" sz="2000" dirty="0" err="1" smtClean="0"/>
              <a:t>tanpa</a:t>
            </a:r>
            <a:r>
              <a:rPr lang="en-US" sz="2000" dirty="0" smtClean="0"/>
              <a:t> </a:t>
            </a:r>
            <a:r>
              <a:rPr lang="en-US" sz="2000" dirty="0" err="1" smtClean="0"/>
              <a:t>mengenal</a:t>
            </a:r>
            <a:r>
              <a:rPr lang="en-US" sz="2000" dirty="0" smtClean="0"/>
              <a:t> </a:t>
            </a:r>
            <a:r>
              <a:rPr lang="en-US" sz="2000" dirty="0" err="1" smtClean="0"/>
              <a:t>musim</a:t>
            </a:r>
            <a:r>
              <a:rPr lang="en-US" sz="2000" dirty="0" smtClean="0"/>
              <a:t> </a:t>
            </a:r>
            <a:r>
              <a:rPr lang="en-US" sz="2000" dirty="0" err="1" smtClean="0"/>
              <a:t>kawin</a:t>
            </a:r>
            <a:r>
              <a:rPr lang="en-US" sz="2000" dirty="0" smtClean="0"/>
              <a:t>, </a:t>
            </a:r>
            <a:r>
              <a:rPr lang="en-US" sz="2000" dirty="0" err="1" smtClean="0"/>
              <a:t>serta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melibatkan</a:t>
            </a:r>
            <a:r>
              <a:rPr lang="en-US" sz="2000" dirty="0" smtClean="0"/>
              <a:t> </a:t>
            </a:r>
            <a:r>
              <a:rPr lang="en-US" sz="2000" dirty="0" err="1" smtClean="0"/>
              <a:t>sapi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domba</a:t>
            </a:r>
            <a:r>
              <a:rPr lang="en-US" sz="2000" dirty="0" smtClean="0"/>
              <a:t> </a:t>
            </a:r>
            <a:r>
              <a:rPr lang="en-US" sz="2000" dirty="0" err="1" smtClean="0"/>
              <a:t>jantan</a:t>
            </a:r>
            <a:r>
              <a:rPr lang="en-US" sz="2000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b="1" dirty="0" err="1" smtClean="0"/>
              <a:t>teknik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superovulasi</a:t>
            </a:r>
            <a:r>
              <a:rPr lang="en-US" sz="2000" dirty="0" smtClean="0"/>
              <a:t>, </a:t>
            </a:r>
            <a:r>
              <a:rPr lang="en-US" sz="2000" dirty="0" err="1" smtClean="0"/>
              <a:t>yakni</a:t>
            </a:r>
            <a:r>
              <a:rPr lang="en-US" sz="2000" dirty="0" smtClean="0"/>
              <a:t> </a:t>
            </a:r>
            <a:r>
              <a:rPr lang="en-US" sz="2000" dirty="0" err="1" smtClean="0"/>
              <a:t>teknik</a:t>
            </a:r>
            <a:r>
              <a:rPr lang="en-US" sz="2000" dirty="0" smtClean="0"/>
              <a:t> </a:t>
            </a:r>
            <a:r>
              <a:rPr lang="en-US" sz="2000" dirty="0" err="1" smtClean="0"/>
              <a:t>perbanyakan</a:t>
            </a:r>
            <a:r>
              <a:rPr lang="en-US" sz="2000" dirty="0" smtClean="0"/>
              <a:t> </a:t>
            </a:r>
            <a:r>
              <a:rPr lang="en-US" sz="2000" dirty="0" err="1" smtClean="0"/>
              <a:t>ternak</a:t>
            </a:r>
            <a:r>
              <a:rPr lang="en-US" sz="2000" dirty="0" smtClean="0"/>
              <a:t> </a:t>
            </a:r>
            <a:r>
              <a:rPr lang="en-US" sz="2000" dirty="0" err="1" smtClean="0"/>
              <a:t>unggul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</a:t>
            </a:r>
            <a:r>
              <a:rPr lang="en-US" sz="2000" dirty="0" err="1" smtClean="0"/>
              <a:t>menyuntikkan</a:t>
            </a:r>
            <a:r>
              <a:rPr lang="en-US" sz="2000" dirty="0" smtClean="0"/>
              <a:t> </a:t>
            </a:r>
            <a:r>
              <a:rPr lang="en-US" sz="2000" dirty="0" err="1" smtClean="0"/>
              <a:t>hormon</a:t>
            </a:r>
            <a:r>
              <a:rPr lang="en-US" sz="2000" dirty="0" smtClean="0"/>
              <a:t> </a:t>
            </a:r>
            <a:r>
              <a:rPr lang="en-US" sz="2000" dirty="0" err="1" smtClean="0"/>
              <a:t>reproduksi</a:t>
            </a:r>
            <a:r>
              <a:rPr lang="en-US" sz="2000" dirty="0" smtClean="0"/>
              <a:t> </a:t>
            </a:r>
            <a:r>
              <a:rPr lang="en-US" sz="2000" dirty="0" err="1" smtClean="0"/>
              <a:t>berupa</a:t>
            </a:r>
            <a:r>
              <a:rPr lang="en-US" sz="2000" dirty="0" smtClean="0"/>
              <a:t> </a:t>
            </a:r>
            <a:r>
              <a:rPr lang="en-US" sz="2000" b="1" dirty="0" smtClean="0"/>
              <a:t>PMSG</a:t>
            </a:r>
            <a:r>
              <a:rPr lang="en-US" sz="2000" dirty="0" smtClean="0"/>
              <a:t> (</a:t>
            </a:r>
            <a:r>
              <a:rPr lang="en-US" sz="2000" i="1" dirty="0" smtClean="0"/>
              <a:t>pregnant mare serum </a:t>
            </a:r>
            <a:r>
              <a:rPr lang="en-US" sz="2000" i="1" dirty="0" err="1" smtClean="0"/>
              <a:t>gonadotrophin</a:t>
            </a:r>
            <a:r>
              <a:rPr lang="en-US" sz="2000" dirty="0" smtClean="0"/>
              <a:t>)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b="1" dirty="0" smtClean="0"/>
              <a:t>HCG</a:t>
            </a:r>
            <a:r>
              <a:rPr lang="en-US" sz="2000" dirty="0" smtClean="0"/>
              <a:t> (</a:t>
            </a:r>
            <a:r>
              <a:rPr lang="en-US" sz="2000" i="1" dirty="0" smtClean="0"/>
              <a:t>human chorionic </a:t>
            </a:r>
            <a:r>
              <a:rPr lang="en-US" sz="2000" i="1" dirty="0" err="1" smtClean="0"/>
              <a:t>gonadotrophin</a:t>
            </a:r>
            <a:r>
              <a:rPr lang="en-US" sz="2000" dirty="0" smtClean="0"/>
              <a:t>). </a:t>
            </a:r>
            <a:r>
              <a:rPr lang="en-US" sz="2000" dirty="0" err="1" smtClean="0"/>
              <a:t>Hormon-hormon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berfungsi</a:t>
            </a:r>
            <a:r>
              <a:rPr lang="en-US" sz="2000" dirty="0" smtClean="0"/>
              <a:t> </a:t>
            </a:r>
            <a:r>
              <a:rPr lang="en-US" sz="2000" dirty="0" err="1" smtClean="0"/>
              <a:t>merangsang</a:t>
            </a:r>
            <a:r>
              <a:rPr lang="en-US" sz="2000" dirty="0" smtClean="0"/>
              <a:t> </a:t>
            </a:r>
            <a:r>
              <a:rPr lang="en-US" sz="2000" dirty="0" err="1" smtClean="0"/>
              <a:t>terbentuknya</a:t>
            </a:r>
            <a:r>
              <a:rPr lang="en-US" sz="2000" dirty="0" smtClean="0"/>
              <a:t> </a:t>
            </a:r>
            <a:r>
              <a:rPr lang="en-US" sz="2000" dirty="0" err="1" smtClean="0"/>
              <a:t>sel</a:t>
            </a:r>
            <a:r>
              <a:rPr lang="en-US" sz="2000" dirty="0" smtClean="0"/>
              <a:t> </a:t>
            </a:r>
            <a:r>
              <a:rPr lang="en-US" sz="2000" dirty="0" err="1" smtClean="0"/>
              <a:t>telur</a:t>
            </a:r>
            <a:endParaRPr lang="en-US" sz="20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2000" b="1" dirty="0" err="1" smtClean="0"/>
              <a:t>teknik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fertilisasi</a:t>
            </a:r>
            <a:r>
              <a:rPr lang="en-US" sz="2000" b="1" dirty="0" smtClean="0"/>
              <a:t> in vitro</a:t>
            </a:r>
            <a:r>
              <a:rPr lang="en-US" sz="2000" dirty="0" smtClean="0"/>
              <a:t>.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teknik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, </a:t>
            </a:r>
            <a:r>
              <a:rPr lang="en-US" sz="2000" dirty="0" err="1" smtClean="0"/>
              <a:t>embrio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dihasilkan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luar</a:t>
            </a:r>
            <a:r>
              <a:rPr lang="en-US" sz="2000" dirty="0" smtClean="0"/>
              <a:t> uterus (</a:t>
            </a:r>
            <a:r>
              <a:rPr lang="en-US" sz="2000" dirty="0" err="1" smtClean="0"/>
              <a:t>kandungan</a:t>
            </a:r>
            <a:r>
              <a:rPr lang="en-US" sz="2000" dirty="0" smtClean="0"/>
              <a:t>) </a:t>
            </a:r>
            <a:r>
              <a:rPr lang="en-US" sz="2000" dirty="0" err="1" smtClean="0"/>
              <a:t>induk</a:t>
            </a:r>
            <a:r>
              <a:rPr lang="en-US" sz="2000" dirty="0" smtClean="0"/>
              <a:t> </a:t>
            </a:r>
            <a:r>
              <a:rPr lang="en-US" sz="2000" dirty="0" err="1" smtClean="0"/>
              <a:t>betina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jumlah</a:t>
            </a:r>
            <a:r>
              <a:rPr lang="en-US" sz="2000" dirty="0" smtClean="0"/>
              <a:t> </a:t>
            </a:r>
            <a:r>
              <a:rPr lang="en-US" sz="2000" dirty="0" err="1" smtClean="0"/>
              <a:t>tertentu</a:t>
            </a:r>
            <a:r>
              <a:rPr lang="en-US" sz="2000" dirty="0" smtClean="0"/>
              <a:t>. Dan </a:t>
            </a:r>
            <a:r>
              <a:rPr lang="en-US" sz="2000" dirty="0" err="1" smtClean="0"/>
              <a:t>sebelum</a:t>
            </a:r>
            <a:r>
              <a:rPr lang="en-US" sz="2000" dirty="0" smtClean="0"/>
              <a:t> </a:t>
            </a:r>
            <a:r>
              <a:rPr lang="en-US" sz="2000" dirty="0" err="1" smtClean="0"/>
              <a:t>embrio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diimplantasikan</a:t>
            </a:r>
            <a:r>
              <a:rPr lang="en-US" sz="2000" dirty="0" smtClean="0"/>
              <a:t> (</a:t>
            </a:r>
            <a:r>
              <a:rPr lang="en-US" sz="2000" dirty="0" err="1" smtClean="0"/>
              <a:t>ditanam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uterus </a:t>
            </a:r>
            <a:r>
              <a:rPr lang="en-US" sz="2000" dirty="0" err="1" smtClean="0"/>
              <a:t>induk</a:t>
            </a:r>
            <a:r>
              <a:rPr lang="en-US" sz="2000" dirty="0" smtClean="0"/>
              <a:t> </a:t>
            </a:r>
            <a:r>
              <a:rPr lang="en-US" sz="2000" dirty="0" err="1" smtClean="0"/>
              <a:t>betina</a:t>
            </a:r>
            <a:r>
              <a:rPr lang="en-US" sz="2000" dirty="0" smtClean="0"/>
              <a:t>)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disimpan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jangka</a:t>
            </a:r>
            <a:r>
              <a:rPr lang="en-US" sz="2000" dirty="0" smtClean="0"/>
              <a:t> </a:t>
            </a:r>
            <a:r>
              <a:rPr lang="en-US" sz="2000" dirty="0" err="1" smtClean="0"/>
              <a:t>waktu</a:t>
            </a:r>
            <a:r>
              <a:rPr lang="en-US" sz="2000" dirty="0" smtClean="0"/>
              <a:t> </a:t>
            </a:r>
            <a:r>
              <a:rPr lang="en-US" sz="2000" dirty="0" err="1" smtClean="0"/>
              <a:t>tertentu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nitrogen </a:t>
            </a:r>
            <a:r>
              <a:rPr lang="en-US" sz="2000" dirty="0" err="1" smtClean="0"/>
              <a:t>cair</a:t>
            </a:r>
            <a:r>
              <a:rPr lang="en-US" sz="2000" dirty="0" smtClean="0"/>
              <a:t> </a:t>
            </a:r>
            <a:r>
              <a:rPr lang="en-US" sz="2000" dirty="0" err="1" smtClean="0"/>
              <a:t>bersuhu</a:t>
            </a:r>
            <a:r>
              <a:rPr lang="en-US" sz="2000" dirty="0" smtClean="0"/>
              <a:t> –196 </a:t>
            </a:r>
            <a:r>
              <a:rPr lang="en-US" sz="2000" dirty="0" err="1" smtClean="0"/>
              <a:t>derajat</a:t>
            </a:r>
            <a:r>
              <a:rPr lang="en-US" sz="2000" dirty="0" smtClean="0"/>
              <a:t> </a:t>
            </a:r>
            <a:r>
              <a:rPr lang="en-US" sz="2000" dirty="0" err="1" smtClean="0"/>
              <a:t>celcius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grpSp>
        <p:nvGrpSpPr>
          <p:cNvPr id="8" name="Group 79"/>
          <p:cNvGrpSpPr>
            <a:grpSpLocks/>
          </p:cNvGrpSpPr>
          <p:nvPr/>
        </p:nvGrpSpPr>
        <p:grpSpPr bwMode="auto">
          <a:xfrm>
            <a:off x="65088" y="85725"/>
            <a:ext cx="9012237" cy="6681788"/>
            <a:chOff x="41" y="54"/>
            <a:chExt cx="5677" cy="4209"/>
          </a:xfrm>
        </p:grpSpPr>
        <p:grpSp>
          <p:nvGrpSpPr>
            <p:cNvPr id="12" name="Group 80"/>
            <p:cNvGrpSpPr>
              <a:grpSpLocks/>
            </p:cNvGrpSpPr>
            <p:nvPr/>
          </p:nvGrpSpPr>
          <p:grpSpPr bwMode="auto">
            <a:xfrm>
              <a:off x="45" y="54"/>
              <a:ext cx="5669" cy="4213"/>
              <a:chOff x="45" y="54"/>
              <a:chExt cx="5669" cy="4213"/>
            </a:xfrm>
          </p:grpSpPr>
          <p:sp>
            <p:nvSpPr>
              <p:cNvPr id="15" name="Line 81" descr="HIJAU"/>
              <p:cNvSpPr>
                <a:spLocks noChangeShapeType="1"/>
              </p:cNvSpPr>
              <p:nvPr/>
            </p:nvSpPr>
            <p:spPr bwMode="auto">
              <a:xfrm>
                <a:off x="665" y="4224"/>
                <a:ext cx="443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82" descr="HIJAU"/>
              <p:cNvSpPr>
                <a:spLocks noChangeShapeType="1"/>
              </p:cNvSpPr>
              <p:nvPr/>
            </p:nvSpPr>
            <p:spPr bwMode="auto">
              <a:xfrm>
                <a:off x="665" y="96"/>
                <a:ext cx="443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7" name="Group 83"/>
              <p:cNvGrpSpPr>
                <a:grpSpLocks/>
              </p:cNvGrpSpPr>
              <p:nvPr/>
            </p:nvGrpSpPr>
            <p:grpSpPr bwMode="auto">
              <a:xfrm>
                <a:off x="45" y="61"/>
                <a:ext cx="609" cy="4206"/>
                <a:chOff x="45" y="61"/>
                <a:chExt cx="609" cy="4206"/>
              </a:xfrm>
            </p:grpSpPr>
            <p:grpSp>
              <p:nvGrpSpPr>
                <p:cNvPr id="97" name="Group 84"/>
                <p:cNvGrpSpPr>
                  <a:grpSpLocks/>
                </p:cNvGrpSpPr>
                <p:nvPr/>
              </p:nvGrpSpPr>
              <p:grpSpPr bwMode="auto">
                <a:xfrm>
                  <a:off x="57" y="61"/>
                  <a:ext cx="567" cy="609"/>
                  <a:chOff x="57" y="61"/>
                  <a:chExt cx="567" cy="609"/>
                </a:xfrm>
              </p:grpSpPr>
              <p:sp>
                <p:nvSpPr>
                  <p:cNvPr id="137" name="Freeform 85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8" name="Freeform 86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Freeform 87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0" name="Freeform 88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1" name="Freeform 89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2" name="Freeform 90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3" name="Freeform 91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4" name="Freeform 92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5" name="Freeform 93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6" name="Freeform 94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7" name="Freeform 95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8" name="Freeform 96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9" name="Freeform 97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0" name="Freeform 98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1" name="Freeform 99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2" name="Freeform 100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" name="Freeform 101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" name="Freeform 102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5" name="Freeform 103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" name="Freeform 104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" name="Freeform 105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" name="Freeform 106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" name="Freeform 107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" name="Freeform 108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" name="Freeform 109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" name="Freeform 110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3" name="Freeform 111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" name="Freeform 112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5" name="Freeform 113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" name="Freeform 114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" name="Freeform 115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8" name="Freeform 116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9" name="Freeform 117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0" name="Freeform 118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" name="Freeform 119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" name="Freeform 120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3" name="Freeform 121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" name="Freeform 122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8" name="Group 123"/>
                <p:cNvGrpSpPr>
                  <a:grpSpLocks/>
                </p:cNvGrpSpPr>
                <p:nvPr/>
              </p:nvGrpSpPr>
              <p:grpSpPr bwMode="auto">
                <a:xfrm rot="16200000">
                  <a:off x="66" y="3679"/>
                  <a:ext cx="567" cy="609"/>
                  <a:chOff x="57" y="61"/>
                  <a:chExt cx="567" cy="609"/>
                </a:xfrm>
              </p:grpSpPr>
              <p:sp>
                <p:nvSpPr>
                  <p:cNvPr id="99" name="Freeform 124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" name="Freeform 125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1" name="Freeform 126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" name="Freeform 127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" name="Freeform 128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Freeform 129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" name="Freeform 130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6" name="Freeform 131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132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133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" name="Freeform 134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" name="Freeform 135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" name="Freeform 136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" name="Freeform 137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 138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139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140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" name="Freeform 141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142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143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 144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0" name="Freeform 145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1" name="Freeform 146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2" name="Freeform 147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" name="Freeform 148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" name="Freeform 149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5" name="Freeform 150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6" name="Freeform 151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7" name="Freeform 152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8" name="Freeform 153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9" name="Freeform 154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0" name="Freeform 155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" name="Freeform 156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2" name="Freeform 157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" name="Freeform 158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4" name="Freeform 159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 160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" name="Freeform 161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" name="Group 162"/>
              <p:cNvGrpSpPr>
                <a:grpSpLocks/>
              </p:cNvGrpSpPr>
              <p:nvPr/>
            </p:nvGrpSpPr>
            <p:grpSpPr bwMode="auto">
              <a:xfrm flipH="1">
                <a:off x="5105" y="54"/>
                <a:ext cx="609" cy="4206"/>
                <a:chOff x="45" y="61"/>
                <a:chExt cx="609" cy="4206"/>
              </a:xfrm>
            </p:grpSpPr>
            <p:grpSp>
              <p:nvGrpSpPr>
                <p:cNvPr id="19" name="Group 163"/>
                <p:cNvGrpSpPr>
                  <a:grpSpLocks/>
                </p:cNvGrpSpPr>
                <p:nvPr/>
              </p:nvGrpSpPr>
              <p:grpSpPr bwMode="auto">
                <a:xfrm>
                  <a:off x="57" y="61"/>
                  <a:ext cx="567" cy="609"/>
                  <a:chOff x="57" y="61"/>
                  <a:chExt cx="567" cy="609"/>
                </a:xfrm>
              </p:grpSpPr>
              <p:sp>
                <p:nvSpPr>
                  <p:cNvPr id="59" name="Freeform 164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" name="Freeform 165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" name="Freeform 166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" name="Freeform 167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" name="Freeform 168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" name="Freeform 169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" name="Freeform 170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" name="Freeform 171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Freeform 172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" name="Freeform 173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 174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" name="Freeform 175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Freeform 176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Freeform 177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" name="Freeform 178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" name="Freeform 179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" name="Freeform 180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" name="Freeform 181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" name="Freeform 182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" name="Freeform 183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" name="Freeform 184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" name="Freeform 185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" name="Freeform 186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" name="Freeform 187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" name="Freeform 188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" name="Freeform 189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" name="Freeform 190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Freeform 191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Freeform 192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" name="Freeform 193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194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" name="Freeform 195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196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197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Freeform 198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" name="Freeform 199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5" name="Freeform 200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6" name="Freeform 201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" name="Group 202"/>
                <p:cNvGrpSpPr>
                  <a:grpSpLocks/>
                </p:cNvGrpSpPr>
                <p:nvPr/>
              </p:nvGrpSpPr>
              <p:grpSpPr bwMode="auto">
                <a:xfrm rot="16200000">
                  <a:off x="66" y="3679"/>
                  <a:ext cx="567" cy="609"/>
                  <a:chOff x="57" y="61"/>
                  <a:chExt cx="567" cy="609"/>
                </a:xfrm>
              </p:grpSpPr>
              <p:sp>
                <p:nvSpPr>
                  <p:cNvPr id="21" name="Freeform 203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" name="Freeform 204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 205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 206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 207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 208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 209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 210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 211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 212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213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 214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 215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 216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 217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218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219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220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 221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 222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 223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 224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 225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 226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 227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 228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 229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 230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 231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 232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 233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 234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235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236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 237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 238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" name="Freeform 239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Freeform 240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3" name="Line 241" descr="HIJAU"/>
            <p:cNvSpPr>
              <a:spLocks noChangeShapeType="1"/>
            </p:cNvSpPr>
            <p:nvPr/>
          </p:nvSpPr>
          <p:spPr bwMode="auto">
            <a:xfrm>
              <a:off x="82" y="693"/>
              <a:ext cx="0" cy="29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42" descr="HIJAU"/>
            <p:cNvSpPr>
              <a:spLocks noChangeShapeType="1"/>
            </p:cNvSpPr>
            <p:nvPr/>
          </p:nvSpPr>
          <p:spPr bwMode="auto">
            <a:xfrm>
              <a:off x="5671" y="686"/>
              <a:ext cx="0" cy="29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28596" y="214290"/>
            <a:ext cx="8429684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2800" b="1" dirty="0" smtClean="0"/>
              <a:t>PEMANFAATAN BIOLOGI DALAM BIDANG INDUSTRI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28596" y="1214422"/>
            <a:ext cx="8429684" cy="40934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Ditemukannya</a:t>
            </a:r>
            <a:r>
              <a:rPr lang="en-US" sz="2000" dirty="0" smtClean="0"/>
              <a:t> </a:t>
            </a:r>
            <a:r>
              <a:rPr lang="en-US" sz="2000" dirty="0" err="1" smtClean="0"/>
              <a:t>kandungan</a:t>
            </a:r>
            <a:r>
              <a:rPr lang="en-US" sz="2000" dirty="0" smtClean="0"/>
              <a:t> </a:t>
            </a:r>
            <a:r>
              <a:rPr lang="en-US" sz="2000" dirty="0" err="1" smtClean="0"/>
              <a:t>gula</a:t>
            </a:r>
            <a:r>
              <a:rPr lang="en-US" sz="2000" dirty="0" smtClean="0"/>
              <a:t> yang </a:t>
            </a:r>
            <a:r>
              <a:rPr lang="en-US" sz="2000" dirty="0" err="1" smtClean="0"/>
              <a:t>cukup</a:t>
            </a:r>
            <a:r>
              <a:rPr lang="en-US" sz="2000" dirty="0" smtClean="0"/>
              <a:t> </a:t>
            </a:r>
            <a:r>
              <a:rPr lang="en-US" sz="2000" dirty="0" err="1" smtClean="0"/>
              <a:t>tinggi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batang</a:t>
            </a:r>
            <a:r>
              <a:rPr lang="en-US" sz="2000" dirty="0" smtClean="0"/>
              <a:t> </a:t>
            </a:r>
            <a:r>
              <a:rPr lang="en-US" sz="2000" dirty="0" err="1" smtClean="0"/>
              <a:t>tebu</a:t>
            </a:r>
            <a:r>
              <a:rPr lang="en-US" sz="2000" dirty="0" smtClean="0"/>
              <a:t>, </a:t>
            </a:r>
            <a:r>
              <a:rPr lang="en-US" sz="2000" dirty="0" err="1" smtClean="0"/>
              <a:t>menyebabkan</a:t>
            </a:r>
            <a:r>
              <a:rPr lang="en-US" sz="2000" dirty="0" smtClean="0"/>
              <a:t> </a:t>
            </a:r>
            <a:r>
              <a:rPr lang="en-US" sz="2000" dirty="0" err="1" smtClean="0"/>
              <a:t>berkembangnya</a:t>
            </a:r>
            <a:r>
              <a:rPr lang="en-US" sz="2000" dirty="0" smtClean="0"/>
              <a:t> </a:t>
            </a:r>
            <a:r>
              <a:rPr lang="en-US" sz="2000" dirty="0" err="1" smtClean="0"/>
              <a:t>pabrik</a:t>
            </a:r>
            <a:r>
              <a:rPr lang="en-US" sz="2000" dirty="0" smtClean="0"/>
              <a:t> </a:t>
            </a:r>
            <a:r>
              <a:rPr lang="en-US" sz="2000" dirty="0" err="1" smtClean="0"/>
              <a:t>pengolahan</a:t>
            </a:r>
            <a:r>
              <a:rPr lang="en-US" sz="2000" dirty="0" smtClean="0"/>
              <a:t> </a:t>
            </a:r>
            <a:r>
              <a:rPr lang="en-US" sz="2000" dirty="0" err="1" smtClean="0"/>
              <a:t>tebu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gula</a:t>
            </a:r>
            <a:r>
              <a:rPr lang="en-US" sz="2000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Diketahuinya</a:t>
            </a:r>
            <a:r>
              <a:rPr lang="en-US" sz="2000" dirty="0" smtClean="0"/>
              <a:t> </a:t>
            </a:r>
            <a:r>
              <a:rPr lang="en-US" sz="2000" dirty="0" err="1" smtClean="0"/>
              <a:t>bahwa</a:t>
            </a:r>
            <a:r>
              <a:rPr lang="en-US" sz="2000" dirty="0" smtClean="0"/>
              <a:t> </a:t>
            </a:r>
            <a:r>
              <a:rPr lang="en-US" sz="2000" dirty="0" err="1" smtClean="0"/>
              <a:t>serabut</a:t>
            </a:r>
            <a:r>
              <a:rPr lang="en-US" sz="2000" dirty="0" smtClean="0"/>
              <a:t> </a:t>
            </a:r>
            <a:r>
              <a:rPr lang="en-US" sz="2000" dirty="0" err="1" smtClean="0"/>
              <a:t>biji</a:t>
            </a:r>
            <a:r>
              <a:rPr lang="en-US" sz="2000" dirty="0" smtClean="0"/>
              <a:t> </a:t>
            </a:r>
            <a:r>
              <a:rPr lang="en-US" sz="2000" dirty="0" err="1" smtClean="0"/>
              <a:t>kapas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bulu</a:t>
            </a:r>
            <a:r>
              <a:rPr lang="en-US" sz="2000" dirty="0" smtClean="0"/>
              <a:t> </a:t>
            </a:r>
            <a:r>
              <a:rPr lang="en-US" sz="2000" dirty="0" err="1" smtClean="0"/>
              <a:t>domba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diolah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benang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kepompong</a:t>
            </a:r>
            <a:r>
              <a:rPr lang="en-US" sz="2000" dirty="0" smtClean="0"/>
              <a:t> </a:t>
            </a:r>
            <a:r>
              <a:rPr lang="en-US" sz="2000" dirty="0" err="1" smtClean="0"/>
              <a:t>ulat</a:t>
            </a:r>
            <a:r>
              <a:rPr lang="en-US" sz="2000" dirty="0" smtClean="0"/>
              <a:t> </a:t>
            </a:r>
            <a:r>
              <a:rPr lang="en-US" sz="2000" dirty="0" err="1" smtClean="0"/>
              <a:t>sutera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diolah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benang</a:t>
            </a:r>
            <a:r>
              <a:rPr lang="en-US" sz="2000" dirty="0" smtClean="0"/>
              <a:t> </a:t>
            </a:r>
            <a:r>
              <a:rPr lang="en-US" sz="2000" dirty="0" err="1" smtClean="0"/>
              <a:t>sutera</a:t>
            </a:r>
            <a:r>
              <a:rPr lang="en-US" sz="2000" dirty="0" smtClean="0"/>
              <a:t>,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berkembanglah</a:t>
            </a:r>
            <a:r>
              <a:rPr lang="en-US" sz="2000" dirty="0" smtClean="0"/>
              <a:t> </a:t>
            </a:r>
            <a:r>
              <a:rPr lang="en-US" sz="2000" dirty="0" err="1" smtClean="0"/>
              <a:t>industri</a:t>
            </a:r>
            <a:r>
              <a:rPr lang="en-US" sz="2000" dirty="0" smtClean="0"/>
              <a:t> </a:t>
            </a:r>
            <a:r>
              <a:rPr lang="en-US" sz="2000" dirty="0" err="1" smtClean="0"/>
              <a:t>tekstil</a:t>
            </a:r>
            <a:r>
              <a:rPr lang="en-US" sz="2000" dirty="0" smtClean="0"/>
              <a:t>/</a:t>
            </a:r>
            <a:r>
              <a:rPr lang="en-US" sz="2000" dirty="0" err="1" smtClean="0"/>
              <a:t>kain</a:t>
            </a:r>
            <a:r>
              <a:rPr lang="en-US" sz="2000" dirty="0" smtClean="0"/>
              <a:t>, </a:t>
            </a:r>
            <a:r>
              <a:rPr lang="en-US" sz="2000" dirty="0" err="1" smtClean="0"/>
              <a:t>kain</a:t>
            </a:r>
            <a:r>
              <a:rPr lang="en-US" sz="2000" dirty="0" smtClean="0"/>
              <a:t> </a:t>
            </a:r>
            <a:r>
              <a:rPr lang="en-US" sz="2000" dirty="0" err="1" smtClean="0"/>
              <a:t>wol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kain</a:t>
            </a:r>
            <a:r>
              <a:rPr lang="en-US" sz="2000" dirty="0" smtClean="0"/>
              <a:t> </a:t>
            </a:r>
            <a:r>
              <a:rPr lang="en-US" sz="2000" dirty="0" err="1" smtClean="0"/>
              <a:t>sutera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industri</a:t>
            </a:r>
            <a:r>
              <a:rPr lang="en-US" sz="2000" dirty="0" smtClean="0"/>
              <a:t> </a:t>
            </a:r>
            <a:r>
              <a:rPr lang="en-US" sz="2000" dirty="0" err="1" smtClean="0"/>
              <a:t>obat-obatan</a:t>
            </a:r>
            <a:r>
              <a:rPr lang="en-US" sz="2000" dirty="0" smtClean="0"/>
              <a:t>, </a:t>
            </a:r>
            <a:r>
              <a:rPr lang="en-US" sz="2000" dirty="0" err="1" smtClean="0"/>
              <a:t>makanan</a:t>
            </a:r>
            <a:r>
              <a:rPr lang="en-US" sz="2000" dirty="0" smtClean="0"/>
              <a:t>/</a:t>
            </a:r>
            <a:r>
              <a:rPr lang="en-US" sz="2000" dirty="0" err="1" smtClean="0"/>
              <a:t>minuman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berkhasiat</a:t>
            </a:r>
            <a:r>
              <a:rPr lang="en-US" sz="2000" dirty="0" smtClean="0"/>
              <a:t> </a:t>
            </a:r>
            <a:r>
              <a:rPr lang="en-US" sz="2000" dirty="0" err="1" smtClean="0"/>
              <a:t>obat</a:t>
            </a:r>
            <a:r>
              <a:rPr lang="en-US" sz="2000" dirty="0" smtClean="0"/>
              <a:t>.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industri</a:t>
            </a:r>
            <a:r>
              <a:rPr lang="en-US" sz="2000" dirty="0" smtClean="0"/>
              <a:t> </a:t>
            </a:r>
            <a:r>
              <a:rPr lang="en-US" sz="2000" dirty="0" err="1" smtClean="0"/>
              <a:t>makanan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; </a:t>
            </a:r>
            <a:r>
              <a:rPr lang="en-US" sz="2000" dirty="0" err="1" smtClean="0"/>
              <a:t>Setelah</a:t>
            </a:r>
            <a:r>
              <a:rPr lang="en-US" sz="2000" dirty="0" smtClean="0"/>
              <a:t> </a:t>
            </a:r>
            <a:r>
              <a:rPr lang="en-US" sz="2000" dirty="0" err="1" smtClean="0"/>
              <a:t>diketemukannya</a:t>
            </a:r>
            <a:r>
              <a:rPr lang="en-US" sz="2000" dirty="0" smtClean="0"/>
              <a:t> </a:t>
            </a:r>
            <a:r>
              <a:rPr lang="en-US" sz="2000" dirty="0" err="1" smtClean="0"/>
              <a:t>jenis</a:t>
            </a:r>
            <a:r>
              <a:rPr lang="en-US" sz="2000" dirty="0" smtClean="0"/>
              <a:t> </a:t>
            </a:r>
            <a:r>
              <a:rPr lang="en-US" sz="2000" dirty="0" err="1" smtClean="0"/>
              <a:t>bakteri</a:t>
            </a:r>
            <a:r>
              <a:rPr lang="en-US" sz="2000" dirty="0" smtClean="0"/>
              <a:t> </a:t>
            </a:r>
            <a:r>
              <a:rPr lang="en-US" sz="2000" i="1" dirty="0" smtClean="0"/>
              <a:t>Lactobacillus</a:t>
            </a:r>
            <a:r>
              <a:rPr lang="en-US" sz="2000" dirty="0" smtClean="0"/>
              <a:t> yang </a:t>
            </a:r>
            <a:r>
              <a:rPr lang="en-US" sz="2000" dirty="0" err="1" smtClean="0"/>
              <a:t>sifat-sifatnya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bermanfaat</a:t>
            </a:r>
            <a:r>
              <a:rPr lang="en-US" sz="2000" dirty="0" smtClean="0"/>
              <a:t> </a:t>
            </a:r>
            <a:r>
              <a:rPr lang="en-US" sz="2000" dirty="0" err="1" smtClean="0"/>
              <a:t>bagi</a:t>
            </a:r>
            <a:r>
              <a:rPr lang="en-US" sz="2000" dirty="0" smtClean="0"/>
              <a:t> </a:t>
            </a:r>
            <a:r>
              <a:rPr lang="en-US" sz="2000" dirty="0" err="1" smtClean="0"/>
              <a:t>manusia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dibuat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yoghurt,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berkembanglah</a:t>
            </a:r>
            <a:r>
              <a:rPr lang="en-US" sz="2000" dirty="0" smtClean="0"/>
              <a:t> </a:t>
            </a:r>
            <a:r>
              <a:rPr lang="en-US" sz="2000" dirty="0" err="1" smtClean="0"/>
              <a:t>industri</a:t>
            </a:r>
            <a:r>
              <a:rPr lang="en-US" sz="2000" dirty="0" smtClean="0"/>
              <a:t> </a:t>
            </a:r>
            <a:r>
              <a:rPr lang="en-US" sz="2000" dirty="0" err="1" smtClean="0"/>
              <a:t>pembuatan</a:t>
            </a:r>
            <a:r>
              <a:rPr lang="en-US" sz="2000" dirty="0" smtClean="0"/>
              <a:t> yoghurt.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industri</a:t>
            </a:r>
            <a:r>
              <a:rPr lang="en-US" sz="2000" dirty="0" smtClean="0"/>
              <a:t> </a:t>
            </a:r>
            <a:r>
              <a:rPr lang="en-US" sz="2000" dirty="0" err="1" smtClean="0"/>
              <a:t>obat-obatan</a:t>
            </a:r>
            <a:r>
              <a:rPr lang="en-US" sz="2000" dirty="0" smtClean="0"/>
              <a:t>, </a:t>
            </a:r>
            <a:r>
              <a:rPr lang="en-US" sz="2000" dirty="0" err="1" smtClean="0"/>
              <a:t>telah</a:t>
            </a:r>
            <a:r>
              <a:rPr lang="en-US" sz="2000" dirty="0" smtClean="0"/>
              <a:t> </a:t>
            </a:r>
            <a:r>
              <a:rPr lang="en-US" sz="2000" dirty="0" err="1" smtClean="0"/>
              <a:t>diketahui</a:t>
            </a:r>
            <a:r>
              <a:rPr lang="en-US" sz="2000" dirty="0" smtClean="0"/>
              <a:t> </a:t>
            </a:r>
            <a:r>
              <a:rPr lang="en-US" sz="2000" dirty="0" err="1" smtClean="0"/>
              <a:t>sifat-sifat</a:t>
            </a:r>
            <a:r>
              <a:rPr lang="en-US" sz="2000" dirty="0" smtClean="0"/>
              <a:t> </a:t>
            </a:r>
            <a:r>
              <a:rPr lang="en-US" sz="2000" dirty="0" err="1" smtClean="0"/>
              <a:t>bakteri</a:t>
            </a:r>
            <a:r>
              <a:rPr lang="en-US" sz="2000" dirty="0" smtClean="0"/>
              <a:t> Escherichia coli yang </a:t>
            </a:r>
            <a:r>
              <a:rPr lang="en-US" sz="2000" dirty="0" err="1" smtClean="0"/>
              <a:t>ternyata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dibuat</a:t>
            </a:r>
            <a:r>
              <a:rPr lang="en-US" sz="2000" dirty="0" smtClean="0"/>
              <a:t>/</a:t>
            </a:r>
            <a:r>
              <a:rPr lang="en-US" sz="2000" dirty="0" err="1" smtClean="0"/>
              <a:t>disintesis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3" tooltip="suatu jenis hormon yang berfungsi mengubah gula darah (glukosa) menjadi gula otot (glikogen) yang dihasilkan oleh kelenjar endokrin pada pankreas manusia"/>
              </a:rPr>
              <a:t>insulin</a:t>
            </a:r>
            <a:r>
              <a:rPr lang="en-US" sz="2000" dirty="0" smtClean="0"/>
              <a:t>; insulin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sangat</a:t>
            </a:r>
            <a:r>
              <a:rPr lang="en-US" sz="2000" dirty="0" smtClean="0"/>
              <a:t> </a:t>
            </a:r>
            <a:r>
              <a:rPr lang="en-US" sz="2000" dirty="0" err="1" smtClean="0"/>
              <a:t>berguna</a:t>
            </a:r>
            <a:r>
              <a:rPr lang="en-US" sz="2000" dirty="0" smtClean="0"/>
              <a:t> </a:t>
            </a:r>
            <a:r>
              <a:rPr lang="en-US" sz="2000" dirty="0" err="1" smtClean="0"/>
              <a:t>bagi</a:t>
            </a:r>
            <a:r>
              <a:rPr lang="en-US" sz="2000" dirty="0" smtClean="0"/>
              <a:t> </a:t>
            </a:r>
            <a:r>
              <a:rPr lang="en-US" sz="2000" dirty="0" err="1" smtClean="0"/>
              <a:t>penderita</a:t>
            </a:r>
            <a:r>
              <a:rPr lang="en-US" sz="2000" dirty="0" smtClean="0"/>
              <a:t> </a:t>
            </a:r>
            <a:r>
              <a:rPr lang="en-US" sz="2000" dirty="0" err="1" smtClean="0"/>
              <a:t>penyakit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3" tooltip="suatu jenis penyakit pada tubuh manusia dimana pankreasnya tidak dapat menghasilkan hormon insulin, sehingga tubuhnya tidak dapat merubah gula darah menjadi gula otot"/>
              </a:rPr>
              <a:t>Diabetes </a:t>
            </a:r>
            <a:r>
              <a:rPr lang="en-US" sz="2000" dirty="0" err="1" smtClean="0">
                <a:hlinkClick r:id="rId3" tooltip="suatu jenis penyakit pada tubuh manusia dimana pankreasnya tidak dapat menghasilkan hormon insulin, sehingga tubuhnya tidak dapat merubah gula darah menjadi gula otot"/>
              </a:rPr>
              <a:t>Melitus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manusia</a:t>
            </a:r>
            <a:endParaRPr lang="en-US" sz="2000" dirty="0"/>
          </a:p>
        </p:txBody>
      </p:sp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65088" y="85725"/>
            <a:ext cx="9012237" cy="6681788"/>
            <a:chOff x="41" y="54"/>
            <a:chExt cx="5677" cy="4209"/>
          </a:xfrm>
        </p:grpSpPr>
        <p:grpSp>
          <p:nvGrpSpPr>
            <p:cNvPr id="8" name="Group 80"/>
            <p:cNvGrpSpPr>
              <a:grpSpLocks/>
            </p:cNvGrpSpPr>
            <p:nvPr/>
          </p:nvGrpSpPr>
          <p:grpSpPr bwMode="auto">
            <a:xfrm>
              <a:off x="45" y="54"/>
              <a:ext cx="5669" cy="4213"/>
              <a:chOff x="45" y="54"/>
              <a:chExt cx="5669" cy="4213"/>
            </a:xfrm>
          </p:grpSpPr>
          <p:sp>
            <p:nvSpPr>
              <p:cNvPr id="14" name="Line 81" descr="HIJAU"/>
              <p:cNvSpPr>
                <a:spLocks noChangeShapeType="1"/>
              </p:cNvSpPr>
              <p:nvPr/>
            </p:nvSpPr>
            <p:spPr bwMode="auto">
              <a:xfrm>
                <a:off x="665" y="4224"/>
                <a:ext cx="443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82" descr="HIJAU"/>
              <p:cNvSpPr>
                <a:spLocks noChangeShapeType="1"/>
              </p:cNvSpPr>
              <p:nvPr/>
            </p:nvSpPr>
            <p:spPr bwMode="auto">
              <a:xfrm>
                <a:off x="665" y="96"/>
                <a:ext cx="443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" name="Group 83"/>
              <p:cNvGrpSpPr>
                <a:grpSpLocks/>
              </p:cNvGrpSpPr>
              <p:nvPr/>
            </p:nvGrpSpPr>
            <p:grpSpPr bwMode="auto">
              <a:xfrm>
                <a:off x="45" y="61"/>
                <a:ext cx="609" cy="4206"/>
                <a:chOff x="45" y="61"/>
                <a:chExt cx="609" cy="4206"/>
              </a:xfrm>
            </p:grpSpPr>
            <p:grpSp>
              <p:nvGrpSpPr>
                <p:cNvPr id="96" name="Group 84"/>
                <p:cNvGrpSpPr>
                  <a:grpSpLocks/>
                </p:cNvGrpSpPr>
                <p:nvPr/>
              </p:nvGrpSpPr>
              <p:grpSpPr bwMode="auto">
                <a:xfrm>
                  <a:off x="57" y="61"/>
                  <a:ext cx="567" cy="609"/>
                  <a:chOff x="57" y="61"/>
                  <a:chExt cx="567" cy="609"/>
                </a:xfrm>
              </p:grpSpPr>
              <p:sp>
                <p:nvSpPr>
                  <p:cNvPr id="136" name="Freeform 85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7" name="Freeform 86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8" name="Freeform 87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Freeform 88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0" name="Freeform 89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1" name="Freeform 90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2" name="Freeform 91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3" name="Freeform 92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4" name="Freeform 93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5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5" name="Freeform 94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5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6" name="Freeform 95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7" name="Freeform 96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8" name="Freeform 97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9" name="Freeform 98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0" name="Freeform 99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1" name="Freeform 100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2" name="Freeform 101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" name="Freeform 102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" name="Freeform 103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5" name="Freeform 104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" name="Freeform 105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" name="Freeform 106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" name="Freeform 107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" name="Freeform 108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" name="Freeform 109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" name="Freeform 110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" name="Freeform 111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3" name="Freeform 112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" name="Freeform 113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5" name="Freeform 114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" name="Freeform 115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" name="Freeform 116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8" name="Freeform 117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9" name="Freeform 118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0" name="Freeform 119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" name="Freeform 120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" name="Freeform 121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3" name="Freeform 122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" name="Group 123"/>
                <p:cNvGrpSpPr>
                  <a:grpSpLocks/>
                </p:cNvGrpSpPr>
                <p:nvPr/>
              </p:nvGrpSpPr>
              <p:grpSpPr bwMode="auto">
                <a:xfrm rot="16200000">
                  <a:off x="66" y="3679"/>
                  <a:ext cx="567" cy="609"/>
                  <a:chOff x="57" y="61"/>
                  <a:chExt cx="567" cy="609"/>
                </a:xfrm>
              </p:grpSpPr>
              <p:sp>
                <p:nvSpPr>
                  <p:cNvPr id="98" name="Freeform 124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9" name="Freeform 125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" name="Freeform 126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1" name="Freeform 127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" name="Freeform 128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" name="Freeform 129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Freeform 130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" name="Freeform 131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6" name="Freeform 132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5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133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5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134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" name="Freeform 135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" name="Freeform 136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" name="Freeform 137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" name="Freeform 138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 139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140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141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" name="Freeform 142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143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144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 145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0" name="Freeform 146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1" name="Freeform 147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2" name="Freeform 148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" name="Freeform 149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" name="Freeform 150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5" name="Freeform 151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6" name="Freeform 152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7" name="Freeform 153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8" name="Freeform 154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9" name="Freeform 155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0" name="Freeform 156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" name="Freeform 157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2" name="Freeform 158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" name="Freeform 159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4" name="Freeform 160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 161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" name="Group 162"/>
              <p:cNvGrpSpPr>
                <a:grpSpLocks/>
              </p:cNvGrpSpPr>
              <p:nvPr/>
            </p:nvGrpSpPr>
            <p:grpSpPr bwMode="auto">
              <a:xfrm flipH="1">
                <a:off x="5105" y="54"/>
                <a:ext cx="609" cy="4206"/>
                <a:chOff x="45" y="61"/>
                <a:chExt cx="609" cy="4206"/>
              </a:xfrm>
            </p:grpSpPr>
            <p:grpSp>
              <p:nvGrpSpPr>
                <p:cNvPr id="18" name="Group 163"/>
                <p:cNvGrpSpPr>
                  <a:grpSpLocks/>
                </p:cNvGrpSpPr>
                <p:nvPr/>
              </p:nvGrpSpPr>
              <p:grpSpPr bwMode="auto">
                <a:xfrm>
                  <a:off x="57" y="61"/>
                  <a:ext cx="567" cy="609"/>
                  <a:chOff x="57" y="61"/>
                  <a:chExt cx="567" cy="609"/>
                </a:xfrm>
              </p:grpSpPr>
              <p:sp>
                <p:nvSpPr>
                  <p:cNvPr id="58" name="Freeform 164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" name="Freeform 165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" name="Freeform 166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" name="Freeform 167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" name="Freeform 168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" name="Freeform 169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" name="Freeform 170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" name="Freeform 171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" name="Freeform 172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5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Freeform 173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5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" name="Freeform 174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 175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" name="Freeform 176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Freeform 177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Freeform 178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" name="Freeform 179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" name="Freeform 180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" name="Freeform 181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" name="Freeform 182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" name="Freeform 183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" name="Freeform 184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" name="Freeform 185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" name="Freeform 186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" name="Freeform 187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" name="Freeform 188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" name="Freeform 189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" name="Freeform 190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" name="Freeform 191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Freeform 192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Freeform 193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" name="Freeform 194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195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" name="Freeform 196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197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198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Freeform 199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" name="Freeform 200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5" name="Freeform 201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" name="Group 202"/>
                <p:cNvGrpSpPr>
                  <a:grpSpLocks/>
                </p:cNvGrpSpPr>
                <p:nvPr/>
              </p:nvGrpSpPr>
              <p:grpSpPr bwMode="auto">
                <a:xfrm rot="16200000">
                  <a:off x="66" y="3679"/>
                  <a:ext cx="567" cy="609"/>
                  <a:chOff x="57" y="61"/>
                  <a:chExt cx="567" cy="609"/>
                </a:xfrm>
              </p:grpSpPr>
              <p:sp>
                <p:nvSpPr>
                  <p:cNvPr id="20" name="Freeform 203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" name="Freeform 204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" name="Freeform 205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 206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 207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 208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 209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 210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 211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5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 212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5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 213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214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 215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 216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 217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 218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219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220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221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 222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 223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 224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 225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 226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 227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 228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 229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 230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 231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 232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 233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 234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 235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236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237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 238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 239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" name="Freeform 240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2" name="Line 241" descr="HIJAU"/>
            <p:cNvSpPr>
              <a:spLocks noChangeShapeType="1"/>
            </p:cNvSpPr>
            <p:nvPr/>
          </p:nvSpPr>
          <p:spPr bwMode="auto">
            <a:xfrm>
              <a:off x="82" y="693"/>
              <a:ext cx="0" cy="29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42" descr="HIJAU"/>
            <p:cNvSpPr>
              <a:spLocks noChangeShapeType="1"/>
            </p:cNvSpPr>
            <p:nvPr/>
          </p:nvSpPr>
          <p:spPr bwMode="auto">
            <a:xfrm>
              <a:off x="5671" y="686"/>
              <a:ext cx="0" cy="29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26" name="Rectangle 254"/>
          <p:cNvSpPr>
            <a:spLocks noChangeArrowheads="1"/>
          </p:cNvSpPr>
          <p:nvPr/>
        </p:nvSpPr>
        <p:spPr bwMode="auto">
          <a:xfrm>
            <a:off x="139700" y="152400"/>
            <a:ext cx="8915400" cy="6581775"/>
          </a:xfrm>
          <a:prstGeom prst="rect">
            <a:avLst/>
          </a:prstGeom>
          <a:gradFill rotWithShape="1">
            <a:gsLst>
              <a:gs pos="0">
                <a:srgbClr val="CCFFCC">
                  <a:alpha val="39999"/>
                </a:srgbClr>
              </a:gs>
              <a:gs pos="100000">
                <a:srgbClr val="66FF33">
                  <a:alpha val="7000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65088" y="85725"/>
            <a:ext cx="9012237" cy="6681788"/>
            <a:chOff x="41" y="54"/>
            <a:chExt cx="5677" cy="4209"/>
          </a:xfrm>
        </p:grpSpPr>
        <p:grpSp>
          <p:nvGrpSpPr>
            <p:cNvPr id="3" name="Group 80"/>
            <p:cNvGrpSpPr>
              <a:grpSpLocks/>
            </p:cNvGrpSpPr>
            <p:nvPr/>
          </p:nvGrpSpPr>
          <p:grpSpPr bwMode="auto">
            <a:xfrm>
              <a:off x="41" y="54"/>
              <a:ext cx="5677" cy="4209"/>
              <a:chOff x="41" y="54"/>
              <a:chExt cx="5677" cy="4209"/>
            </a:xfrm>
          </p:grpSpPr>
          <p:sp>
            <p:nvSpPr>
              <p:cNvPr id="131153" name="Line 81" descr="HIJAU"/>
              <p:cNvSpPr>
                <a:spLocks noChangeShapeType="1"/>
              </p:cNvSpPr>
              <p:nvPr/>
            </p:nvSpPr>
            <p:spPr bwMode="auto">
              <a:xfrm>
                <a:off x="665" y="4224"/>
                <a:ext cx="443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154" name="Line 82" descr="HIJAU"/>
              <p:cNvSpPr>
                <a:spLocks noChangeShapeType="1"/>
              </p:cNvSpPr>
              <p:nvPr/>
            </p:nvSpPr>
            <p:spPr bwMode="auto">
              <a:xfrm>
                <a:off x="665" y="96"/>
                <a:ext cx="443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83"/>
              <p:cNvGrpSpPr>
                <a:grpSpLocks/>
              </p:cNvGrpSpPr>
              <p:nvPr/>
            </p:nvGrpSpPr>
            <p:grpSpPr bwMode="auto">
              <a:xfrm>
                <a:off x="41" y="61"/>
                <a:ext cx="609" cy="4202"/>
                <a:chOff x="41" y="61"/>
                <a:chExt cx="609" cy="4202"/>
              </a:xfrm>
            </p:grpSpPr>
            <p:grpSp>
              <p:nvGrpSpPr>
                <p:cNvPr id="5" name="Group 84"/>
                <p:cNvGrpSpPr>
                  <a:grpSpLocks/>
                </p:cNvGrpSpPr>
                <p:nvPr/>
              </p:nvGrpSpPr>
              <p:grpSpPr bwMode="auto">
                <a:xfrm>
                  <a:off x="57" y="61"/>
                  <a:ext cx="567" cy="609"/>
                  <a:chOff x="57" y="61"/>
                  <a:chExt cx="567" cy="609"/>
                </a:xfrm>
              </p:grpSpPr>
              <p:sp>
                <p:nvSpPr>
                  <p:cNvPr id="131157" name="Freeform 85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158" name="Freeform 86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159" name="Freeform 87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160" name="Freeform 88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161" name="Freeform 89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162" name="Freeform 90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163" name="Freeform 91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164" name="Freeform 92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165" name="Freeform 93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3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166" name="Freeform 94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3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167" name="Freeform 95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168" name="Freeform 96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169" name="Freeform 97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170" name="Freeform 98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171" name="Freeform 99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172" name="Freeform 100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173" name="Freeform 101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174" name="Freeform 102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175" name="Freeform 103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176" name="Freeform 104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177" name="Freeform 105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178" name="Freeform 106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179" name="Freeform 107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180" name="Freeform 108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181" name="Freeform 109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182" name="Freeform 110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183" name="Freeform 111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184" name="Freeform 112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185" name="Freeform 113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186" name="Freeform 114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187" name="Freeform 115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188" name="Freeform 116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189" name="Freeform 117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190" name="Freeform 118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191" name="Freeform 119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192" name="Freeform 120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193" name="Freeform 121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194" name="Freeform 122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" name="Group 123"/>
                <p:cNvGrpSpPr>
                  <a:grpSpLocks/>
                </p:cNvGrpSpPr>
                <p:nvPr/>
              </p:nvGrpSpPr>
              <p:grpSpPr bwMode="auto">
                <a:xfrm rot="16200000">
                  <a:off x="62" y="3675"/>
                  <a:ext cx="567" cy="609"/>
                  <a:chOff x="57" y="61"/>
                  <a:chExt cx="567" cy="609"/>
                </a:xfrm>
              </p:grpSpPr>
              <p:sp>
                <p:nvSpPr>
                  <p:cNvPr id="131196" name="Freeform 124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197" name="Freeform 125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198" name="Freeform 126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199" name="Freeform 127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00" name="Freeform 128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01" name="Freeform 129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02" name="Freeform 130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03" name="Freeform 131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04" name="Freeform 132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3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05" name="Freeform 133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3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06" name="Freeform 134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07" name="Freeform 135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08" name="Freeform 136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09" name="Freeform 137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10" name="Freeform 138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11" name="Freeform 139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12" name="Freeform 140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13" name="Freeform 141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14" name="Freeform 142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15" name="Freeform 143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16" name="Freeform 144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17" name="Freeform 145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18" name="Freeform 146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19" name="Freeform 147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20" name="Freeform 148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21" name="Freeform 149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22" name="Freeform 150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23" name="Freeform 151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24" name="Freeform 152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25" name="Freeform 153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26" name="Freeform 154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27" name="Freeform 155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28" name="Freeform 156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29" name="Freeform 157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30" name="Freeform 158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31" name="Freeform 159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32" name="Freeform 160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33" name="Freeform 161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" name="Group 162"/>
              <p:cNvGrpSpPr>
                <a:grpSpLocks/>
              </p:cNvGrpSpPr>
              <p:nvPr/>
            </p:nvGrpSpPr>
            <p:grpSpPr bwMode="auto">
              <a:xfrm flipH="1">
                <a:off x="5109" y="54"/>
                <a:ext cx="609" cy="4202"/>
                <a:chOff x="41" y="61"/>
                <a:chExt cx="609" cy="4202"/>
              </a:xfrm>
            </p:grpSpPr>
            <p:grpSp>
              <p:nvGrpSpPr>
                <p:cNvPr id="8" name="Group 163"/>
                <p:cNvGrpSpPr>
                  <a:grpSpLocks/>
                </p:cNvGrpSpPr>
                <p:nvPr/>
              </p:nvGrpSpPr>
              <p:grpSpPr bwMode="auto">
                <a:xfrm>
                  <a:off x="57" y="61"/>
                  <a:ext cx="567" cy="609"/>
                  <a:chOff x="57" y="61"/>
                  <a:chExt cx="567" cy="609"/>
                </a:xfrm>
              </p:grpSpPr>
              <p:sp>
                <p:nvSpPr>
                  <p:cNvPr id="131236" name="Freeform 164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37" name="Freeform 165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38" name="Freeform 166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39" name="Freeform 167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40" name="Freeform 168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41" name="Freeform 169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42" name="Freeform 170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43" name="Freeform 171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44" name="Freeform 172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3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45" name="Freeform 173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3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46" name="Freeform 174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47" name="Freeform 175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48" name="Freeform 176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49" name="Freeform 177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50" name="Freeform 178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51" name="Freeform 179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52" name="Freeform 180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53" name="Freeform 181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54" name="Freeform 182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55" name="Freeform 183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56" name="Freeform 184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57" name="Freeform 185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58" name="Freeform 186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59" name="Freeform 187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60" name="Freeform 188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61" name="Freeform 189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62" name="Freeform 190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63" name="Freeform 191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64" name="Freeform 192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65" name="Freeform 193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66" name="Freeform 194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67" name="Freeform 195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68" name="Freeform 196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69" name="Freeform 197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70" name="Freeform 198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71" name="Freeform 199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72" name="Freeform 200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73" name="Freeform 201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" name="Group 202"/>
                <p:cNvGrpSpPr>
                  <a:grpSpLocks/>
                </p:cNvGrpSpPr>
                <p:nvPr/>
              </p:nvGrpSpPr>
              <p:grpSpPr bwMode="auto">
                <a:xfrm rot="16200000">
                  <a:off x="62" y="3675"/>
                  <a:ext cx="567" cy="609"/>
                  <a:chOff x="57" y="61"/>
                  <a:chExt cx="567" cy="609"/>
                </a:xfrm>
              </p:grpSpPr>
              <p:sp>
                <p:nvSpPr>
                  <p:cNvPr id="131275" name="Freeform 203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76" name="Freeform 204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77" name="Freeform 205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78" name="Freeform 206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79" name="Freeform 207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80" name="Freeform 208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81" name="Freeform 209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82" name="Freeform 210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83" name="Freeform 211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3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84" name="Freeform 212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3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85" name="Freeform 213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86" name="Freeform 214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87" name="Freeform 215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88" name="Freeform 216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89" name="Freeform 217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90" name="Freeform 218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91" name="Freeform 219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92" name="Freeform 220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93" name="Freeform 221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94" name="Freeform 222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95" name="Freeform 223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96" name="Freeform 224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97" name="Freeform 225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98" name="Freeform 226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299" name="Freeform 227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300" name="Freeform 228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301" name="Freeform 229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302" name="Freeform 230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303" name="Freeform 231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304" name="Freeform 232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305" name="Freeform 233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306" name="Freeform 234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307" name="Freeform 235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308" name="Freeform 236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309" name="Freeform 237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310" name="Freeform 238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311" name="Freeform 239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312" name="Freeform 240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31313" name="Line 241" descr="HIJAU"/>
            <p:cNvSpPr>
              <a:spLocks noChangeShapeType="1"/>
            </p:cNvSpPr>
            <p:nvPr/>
          </p:nvSpPr>
          <p:spPr bwMode="auto">
            <a:xfrm>
              <a:off x="82" y="693"/>
              <a:ext cx="0" cy="29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1314" name="Line 242" descr="HIJAU"/>
            <p:cNvSpPr>
              <a:spLocks noChangeShapeType="1"/>
            </p:cNvSpPr>
            <p:nvPr/>
          </p:nvSpPr>
          <p:spPr bwMode="auto">
            <a:xfrm>
              <a:off x="5671" y="686"/>
              <a:ext cx="0" cy="29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1317" name="WordArt 245"/>
          <p:cNvSpPr>
            <a:spLocks noChangeArrowheads="1" noChangeShapeType="1" noTextEdit="1"/>
          </p:cNvSpPr>
          <p:nvPr/>
        </p:nvSpPr>
        <p:spPr bwMode="auto">
          <a:xfrm>
            <a:off x="1752600" y="1504950"/>
            <a:ext cx="5619750" cy="1314450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  <a:scene3d>
              <a:camera prst="legacyPerspectiveBottom"/>
              <a:lightRig rig="legacyFlat3" dir="t"/>
            </a:scene3d>
            <a:sp3d extrusionH="887400" prstMaterial="legacyMatte">
              <a:extrusionClr>
                <a:srgbClr val="9400ED"/>
              </a:extrusionClr>
            </a:sp3d>
          </a:bodyPr>
          <a:lstStyle/>
          <a:p>
            <a:pPr algn="ctr"/>
            <a:r>
              <a:rPr lang="en-US" sz="3600" kern="10">
                <a:ln w="12700"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latin typeface="Arial Black"/>
              </a:rPr>
              <a:t>SEKIAN</a:t>
            </a:r>
          </a:p>
          <a:p>
            <a:pPr algn="ctr"/>
            <a:r>
              <a:rPr lang="en-US" sz="3600" kern="10">
                <a:ln w="12700"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latin typeface="Arial Black"/>
              </a:rPr>
              <a:t>TERIMA KASIH</a:t>
            </a:r>
          </a:p>
        </p:txBody>
      </p:sp>
      <p:sp>
        <p:nvSpPr>
          <p:cNvPr id="131319" name="WordArt 247" descr="PELANGI"/>
          <p:cNvSpPr>
            <a:spLocks noChangeArrowheads="1" noChangeShapeType="1" noTextEdit="1"/>
          </p:cNvSpPr>
          <p:nvPr/>
        </p:nvSpPr>
        <p:spPr bwMode="auto">
          <a:xfrm>
            <a:off x="1771650" y="1504950"/>
            <a:ext cx="5619750" cy="1314450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stretch>
                    <a:fillRect/>
                  </a:stretch>
                </a:blipFill>
                <a:latin typeface="Arial Black"/>
              </a:rPr>
              <a:t>SEKIAN</a:t>
            </a:r>
          </a:p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stretch>
                    <a:fillRect/>
                  </a:stretch>
                </a:blipFill>
                <a:latin typeface="Arial Black"/>
              </a:rPr>
              <a:t>TERIMA KASIH</a:t>
            </a:r>
          </a:p>
        </p:txBody>
      </p:sp>
      <p:pic>
        <p:nvPicPr>
          <p:cNvPr id="131322" name="Picture 250" descr="Picture11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13163" y="3886200"/>
            <a:ext cx="1773237" cy="24288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28596" y="214290"/>
            <a:ext cx="80010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dirty="0" smtClean="0">
                <a:solidFill>
                  <a:srgbClr val="FFC000"/>
                </a:solidFill>
                <a:latin typeface="+mj-lt"/>
              </a:rPr>
              <a:t>RUANG LINGKUP BIOLOGI</a:t>
            </a:r>
            <a:endParaRPr lang="en-US" sz="5400" b="1" cap="none" spc="0" dirty="0">
              <a:ln w="11430"/>
              <a:solidFill>
                <a:srgbClr val="FFC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714348" y="1214422"/>
            <a:ext cx="7824815" cy="1928826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KOMPETENSI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DASAR:</a:t>
            </a:r>
          </a:p>
          <a:p>
            <a:pPr marL="0" marR="0" lvl="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baseline="0" dirty="0" smtClean="0">
                <a:solidFill>
                  <a:schemeClr val="tx1"/>
                </a:solidFill>
                <a:latin typeface="Arial" pitchFamily="34" charset="0"/>
              </a:rPr>
              <a:t>3.1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</a:rPr>
              <a:t>Menjelaskan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</a:rPr>
              <a:t>ruang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</a:rPr>
              <a:t>lingkup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</a:rPr>
              <a:t>biologi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</a:rPr>
              <a:t> ,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</a:rPr>
              <a:t>permasalahan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</a:rPr>
              <a:t>pada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</a:rPr>
              <a:t>berbagai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</a:rPr>
              <a:t>objek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</a:rPr>
              <a:t>biologi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</a:rPr>
              <a:t>dan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</a:rPr>
              <a:t>tingkatan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</a:rPr>
              <a:t>organisasi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</a:rPr>
              <a:t>kehidupan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</a:rPr>
              <a:t>melalui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</a:rPr>
              <a:t>penerapan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</a:rPr>
              <a:t>metode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</a:rPr>
              <a:t>ilmiah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</a:rPr>
              <a:t>dan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</a:rPr>
              <a:t>prinsip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</a:rPr>
              <a:t>keselamatan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</a:rPr>
              <a:t>kerja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</a:rPr>
              <a:t>.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 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714348" y="3357562"/>
            <a:ext cx="7858180" cy="165894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4.1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</a:rPr>
              <a:t>Menyajikan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</a:rPr>
              <a:t>hasil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</a:rPr>
              <a:t>penerapan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</a:rPr>
              <a:t>metode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</a:rPr>
              <a:t>ilmiah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</a:rPr>
              <a:t>tentang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</a:rPr>
              <a:t>permasalahan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</a:rPr>
              <a:t>pada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</a:rPr>
              <a:t>berbagai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</a:rPr>
              <a:t>objek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</a:rPr>
              <a:t>biologi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</a:rPr>
              <a:t>tingkat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</a:rPr>
              <a:t>organisasi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</a:rPr>
              <a:t>kehidupan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7" name="Group 79"/>
          <p:cNvGrpSpPr>
            <a:grpSpLocks/>
          </p:cNvGrpSpPr>
          <p:nvPr/>
        </p:nvGrpSpPr>
        <p:grpSpPr bwMode="auto">
          <a:xfrm>
            <a:off x="65088" y="85725"/>
            <a:ext cx="9012237" cy="6681788"/>
            <a:chOff x="41" y="54"/>
            <a:chExt cx="5677" cy="4209"/>
          </a:xfrm>
        </p:grpSpPr>
        <p:grpSp>
          <p:nvGrpSpPr>
            <p:cNvPr id="8" name="Group 80"/>
            <p:cNvGrpSpPr>
              <a:grpSpLocks/>
            </p:cNvGrpSpPr>
            <p:nvPr/>
          </p:nvGrpSpPr>
          <p:grpSpPr bwMode="auto">
            <a:xfrm>
              <a:off x="45" y="54"/>
              <a:ext cx="5669" cy="4213"/>
              <a:chOff x="45" y="54"/>
              <a:chExt cx="5669" cy="4213"/>
            </a:xfrm>
          </p:grpSpPr>
          <p:sp>
            <p:nvSpPr>
              <p:cNvPr id="12" name="Line 81" descr="HIJAU"/>
              <p:cNvSpPr>
                <a:spLocks noChangeShapeType="1"/>
              </p:cNvSpPr>
              <p:nvPr/>
            </p:nvSpPr>
            <p:spPr bwMode="auto">
              <a:xfrm>
                <a:off x="665" y="4224"/>
                <a:ext cx="443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82" descr="HIJAU"/>
              <p:cNvSpPr>
                <a:spLocks noChangeShapeType="1"/>
              </p:cNvSpPr>
              <p:nvPr/>
            </p:nvSpPr>
            <p:spPr bwMode="auto">
              <a:xfrm>
                <a:off x="665" y="96"/>
                <a:ext cx="443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" name="Group 83"/>
              <p:cNvGrpSpPr>
                <a:grpSpLocks/>
              </p:cNvGrpSpPr>
              <p:nvPr/>
            </p:nvGrpSpPr>
            <p:grpSpPr bwMode="auto">
              <a:xfrm>
                <a:off x="45" y="61"/>
                <a:ext cx="609" cy="4206"/>
                <a:chOff x="45" y="61"/>
                <a:chExt cx="609" cy="4206"/>
              </a:xfrm>
            </p:grpSpPr>
            <p:grpSp>
              <p:nvGrpSpPr>
                <p:cNvPr id="94" name="Group 84"/>
                <p:cNvGrpSpPr>
                  <a:grpSpLocks/>
                </p:cNvGrpSpPr>
                <p:nvPr/>
              </p:nvGrpSpPr>
              <p:grpSpPr bwMode="auto">
                <a:xfrm>
                  <a:off x="57" y="61"/>
                  <a:ext cx="567" cy="609"/>
                  <a:chOff x="57" y="61"/>
                  <a:chExt cx="567" cy="609"/>
                </a:xfrm>
              </p:grpSpPr>
              <p:sp>
                <p:nvSpPr>
                  <p:cNvPr id="134" name="Freeform 85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 86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" name="Freeform 87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7" name="Freeform 88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8" name="Freeform 89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Freeform 90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0" name="Freeform 91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1" name="Freeform 92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2" name="Freeform 93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3" name="Freeform 94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4" name="Freeform 95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5" name="Freeform 96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6" name="Freeform 97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7" name="Freeform 98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8" name="Freeform 99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9" name="Freeform 100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0" name="Freeform 101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1" name="Freeform 102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2" name="Freeform 103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" name="Freeform 104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" name="Freeform 105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5" name="Freeform 106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" name="Freeform 107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" name="Freeform 108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" name="Freeform 109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" name="Freeform 110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" name="Freeform 111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" name="Freeform 112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" name="Freeform 113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3" name="Freeform 114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" name="Freeform 115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5" name="Freeform 116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" name="Freeform 117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" name="Freeform 118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8" name="Freeform 119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9" name="Freeform 120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0" name="Freeform 121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" name="Freeform 122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5" name="Group 123"/>
                <p:cNvGrpSpPr>
                  <a:grpSpLocks/>
                </p:cNvGrpSpPr>
                <p:nvPr/>
              </p:nvGrpSpPr>
              <p:grpSpPr bwMode="auto">
                <a:xfrm rot="16200000">
                  <a:off x="66" y="3679"/>
                  <a:ext cx="567" cy="609"/>
                  <a:chOff x="57" y="61"/>
                  <a:chExt cx="567" cy="609"/>
                </a:xfrm>
              </p:grpSpPr>
              <p:sp>
                <p:nvSpPr>
                  <p:cNvPr id="96" name="Freeform 124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" name="Freeform 125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8" name="Freeform 126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9" name="Freeform 127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" name="Freeform 128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1" name="Freeform 129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" name="Freeform 130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" name="Freeform 131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Freeform 132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" name="Freeform 133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6" name="Freeform 134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135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136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" name="Freeform 137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" name="Freeform 138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" name="Freeform 139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" name="Freeform 140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 141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142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143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" name="Freeform 144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145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146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 147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0" name="Freeform 148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1" name="Freeform 149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2" name="Freeform 150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" name="Freeform 151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" name="Freeform 152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5" name="Freeform 153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6" name="Freeform 154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7" name="Freeform 155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8" name="Freeform 156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9" name="Freeform 157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0" name="Freeform 158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" name="Freeform 159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2" name="Freeform 160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" name="Freeform 161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" name="Group 162"/>
              <p:cNvGrpSpPr>
                <a:grpSpLocks/>
              </p:cNvGrpSpPr>
              <p:nvPr/>
            </p:nvGrpSpPr>
            <p:grpSpPr bwMode="auto">
              <a:xfrm flipH="1">
                <a:off x="5105" y="54"/>
                <a:ext cx="609" cy="4206"/>
                <a:chOff x="45" y="61"/>
                <a:chExt cx="609" cy="4206"/>
              </a:xfrm>
            </p:grpSpPr>
            <p:grpSp>
              <p:nvGrpSpPr>
                <p:cNvPr id="16" name="Group 163"/>
                <p:cNvGrpSpPr>
                  <a:grpSpLocks/>
                </p:cNvGrpSpPr>
                <p:nvPr/>
              </p:nvGrpSpPr>
              <p:grpSpPr bwMode="auto">
                <a:xfrm>
                  <a:off x="57" y="61"/>
                  <a:ext cx="567" cy="609"/>
                  <a:chOff x="57" y="61"/>
                  <a:chExt cx="567" cy="609"/>
                </a:xfrm>
              </p:grpSpPr>
              <p:sp>
                <p:nvSpPr>
                  <p:cNvPr id="56" name="Freeform 164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" name="Freeform 165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Freeform 166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" name="Freeform 167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" name="Freeform 168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" name="Freeform 169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" name="Freeform 170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" name="Freeform 171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" name="Freeform 172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" name="Freeform 173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" name="Freeform 174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Freeform 175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" name="Freeform 176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 177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" name="Freeform 178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Freeform 179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Freeform 180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" name="Freeform 181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" name="Freeform 182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" name="Freeform 183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" name="Freeform 184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" name="Freeform 185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" name="Freeform 186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" name="Freeform 187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" name="Freeform 188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" name="Freeform 189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" name="Freeform 190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" name="Freeform 191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" name="Freeform 192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" name="Freeform 193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Freeform 194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Freeform 195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" name="Freeform 196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197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" name="Freeform 198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199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200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Freeform 201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" name="Group 202"/>
                <p:cNvGrpSpPr>
                  <a:grpSpLocks/>
                </p:cNvGrpSpPr>
                <p:nvPr/>
              </p:nvGrpSpPr>
              <p:grpSpPr bwMode="auto">
                <a:xfrm rot="16200000">
                  <a:off x="66" y="3679"/>
                  <a:ext cx="567" cy="609"/>
                  <a:chOff x="57" y="61"/>
                  <a:chExt cx="567" cy="609"/>
                </a:xfrm>
              </p:grpSpPr>
              <p:sp>
                <p:nvSpPr>
                  <p:cNvPr id="18" name="Freeform 203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 204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 205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" name="Freeform 206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" name="Freeform 207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 208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 209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 210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 211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 212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 213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 214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 215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216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 217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 218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 219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 220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221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222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223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 224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 225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 226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 227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 228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 229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 230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 231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 232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 233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 234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 235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 236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 237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238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239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 240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9" name="Line 241" descr="HIJAU"/>
            <p:cNvSpPr>
              <a:spLocks noChangeShapeType="1"/>
            </p:cNvSpPr>
            <p:nvPr/>
          </p:nvSpPr>
          <p:spPr bwMode="auto">
            <a:xfrm>
              <a:off x="82" y="693"/>
              <a:ext cx="0" cy="29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2" descr="HIJAU"/>
            <p:cNvSpPr>
              <a:spLocks noChangeShapeType="1"/>
            </p:cNvSpPr>
            <p:nvPr/>
          </p:nvSpPr>
          <p:spPr bwMode="auto">
            <a:xfrm>
              <a:off x="5671" y="686"/>
              <a:ext cx="0" cy="29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2" name="Subtitle 17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14348" y="214290"/>
            <a:ext cx="8001056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err="1" smtClean="0"/>
              <a:t>Apa</a:t>
            </a:r>
            <a:r>
              <a:rPr lang="en-US" sz="5400" b="1" dirty="0" smtClean="0"/>
              <a:t> yang </a:t>
            </a:r>
            <a:r>
              <a:rPr lang="en-US" sz="5400" b="1" dirty="0" err="1" smtClean="0"/>
              <a:t>akan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dipelajari</a:t>
            </a:r>
            <a:r>
              <a:rPr lang="en-US" sz="5400" b="1" dirty="0" smtClean="0"/>
              <a:t> ?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714348" y="1285860"/>
            <a:ext cx="8001056" cy="394496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800" dirty="0" err="1" smtClean="0"/>
              <a:t>Hakekat</a:t>
            </a:r>
            <a:r>
              <a:rPr lang="en-US" sz="2800" dirty="0" smtClean="0"/>
              <a:t> </a:t>
            </a:r>
            <a:r>
              <a:rPr lang="en-US" sz="2800" dirty="0" err="1" smtClean="0"/>
              <a:t>Biologi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ilmu</a:t>
            </a: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fi-FI" sz="2800" dirty="0" smtClean="0"/>
              <a:t>Cabang-cabang Ilmu </a:t>
            </a:r>
            <a:r>
              <a:rPr lang="fi-FI" sz="2800" dirty="0" smtClean="0"/>
              <a:t>B</a:t>
            </a:r>
            <a:r>
              <a:rPr lang="fi-FI" sz="2800" dirty="0" smtClean="0"/>
              <a:t>iologi</a:t>
            </a:r>
          </a:p>
          <a:p>
            <a:pPr marL="514350" lvl="0" indent="-514350">
              <a:buFont typeface="+mj-lt"/>
              <a:buAutoNum type="arabicPeriod"/>
            </a:pPr>
            <a:r>
              <a:rPr lang="fi-FI" sz="2800" dirty="0" smtClean="0"/>
              <a:t>Peranan Biologi</a:t>
            </a:r>
            <a:endParaRPr lang="en-US" sz="2800" dirty="0" smtClean="0"/>
          </a:p>
        </p:txBody>
      </p:sp>
      <p:grpSp>
        <p:nvGrpSpPr>
          <p:cNvPr id="7" name="Group 79"/>
          <p:cNvGrpSpPr>
            <a:grpSpLocks/>
          </p:cNvGrpSpPr>
          <p:nvPr/>
        </p:nvGrpSpPr>
        <p:grpSpPr bwMode="auto">
          <a:xfrm>
            <a:off x="65088" y="85725"/>
            <a:ext cx="9012237" cy="6681788"/>
            <a:chOff x="41" y="54"/>
            <a:chExt cx="5677" cy="4209"/>
          </a:xfrm>
        </p:grpSpPr>
        <p:grpSp>
          <p:nvGrpSpPr>
            <p:cNvPr id="8" name="Group 80"/>
            <p:cNvGrpSpPr>
              <a:grpSpLocks/>
            </p:cNvGrpSpPr>
            <p:nvPr/>
          </p:nvGrpSpPr>
          <p:grpSpPr bwMode="auto">
            <a:xfrm>
              <a:off x="45" y="54"/>
              <a:ext cx="5669" cy="4213"/>
              <a:chOff x="45" y="54"/>
              <a:chExt cx="5669" cy="4213"/>
            </a:xfrm>
          </p:grpSpPr>
          <p:sp>
            <p:nvSpPr>
              <p:cNvPr id="12" name="Line 81" descr="HIJAU"/>
              <p:cNvSpPr>
                <a:spLocks noChangeShapeType="1"/>
              </p:cNvSpPr>
              <p:nvPr/>
            </p:nvSpPr>
            <p:spPr bwMode="auto">
              <a:xfrm>
                <a:off x="665" y="4224"/>
                <a:ext cx="443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82" descr="HIJAU"/>
              <p:cNvSpPr>
                <a:spLocks noChangeShapeType="1"/>
              </p:cNvSpPr>
              <p:nvPr/>
            </p:nvSpPr>
            <p:spPr bwMode="auto">
              <a:xfrm>
                <a:off x="665" y="96"/>
                <a:ext cx="443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" name="Group 83"/>
              <p:cNvGrpSpPr>
                <a:grpSpLocks/>
              </p:cNvGrpSpPr>
              <p:nvPr/>
            </p:nvGrpSpPr>
            <p:grpSpPr bwMode="auto">
              <a:xfrm>
                <a:off x="45" y="61"/>
                <a:ext cx="609" cy="4206"/>
                <a:chOff x="45" y="61"/>
                <a:chExt cx="609" cy="4206"/>
              </a:xfrm>
            </p:grpSpPr>
            <p:grpSp>
              <p:nvGrpSpPr>
                <p:cNvPr id="94" name="Group 84"/>
                <p:cNvGrpSpPr>
                  <a:grpSpLocks/>
                </p:cNvGrpSpPr>
                <p:nvPr/>
              </p:nvGrpSpPr>
              <p:grpSpPr bwMode="auto">
                <a:xfrm>
                  <a:off x="57" y="61"/>
                  <a:ext cx="567" cy="609"/>
                  <a:chOff x="57" y="61"/>
                  <a:chExt cx="567" cy="609"/>
                </a:xfrm>
              </p:grpSpPr>
              <p:sp>
                <p:nvSpPr>
                  <p:cNvPr id="134" name="Freeform 85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 86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" name="Freeform 87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7" name="Freeform 88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8" name="Freeform 89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Freeform 90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0" name="Freeform 91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1" name="Freeform 92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2" name="Freeform 93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3" name="Freeform 94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4" name="Freeform 95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5" name="Freeform 96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6" name="Freeform 97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7" name="Freeform 98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8" name="Freeform 99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9" name="Freeform 100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0" name="Freeform 101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1" name="Freeform 102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2" name="Freeform 103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" name="Freeform 104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" name="Freeform 105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5" name="Freeform 106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" name="Freeform 107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" name="Freeform 108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" name="Freeform 109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" name="Freeform 110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" name="Freeform 111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" name="Freeform 112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" name="Freeform 113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3" name="Freeform 114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" name="Freeform 115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5" name="Freeform 116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" name="Freeform 117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" name="Freeform 118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8" name="Freeform 119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9" name="Freeform 120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0" name="Freeform 121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" name="Freeform 122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5" name="Group 123"/>
                <p:cNvGrpSpPr>
                  <a:grpSpLocks/>
                </p:cNvGrpSpPr>
                <p:nvPr/>
              </p:nvGrpSpPr>
              <p:grpSpPr bwMode="auto">
                <a:xfrm rot="16200000">
                  <a:off x="66" y="3679"/>
                  <a:ext cx="567" cy="609"/>
                  <a:chOff x="57" y="61"/>
                  <a:chExt cx="567" cy="609"/>
                </a:xfrm>
              </p:grpSpPr>
              <p:sp>
                <p:nvSpPr>
                  <p:cNvPr id="96" name="Freeform 124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" name="Freeform 125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8" name="Freeform 126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9" name="Freeform 127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" name="Freeform 128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1" name="Freeform 129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" name="Freeform 130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" name="Freeform 131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Freeform 132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" name="Freeform 133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6" name="Freeform 134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135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136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" name="Freeform 137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" name="Freeform 138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" name="Freeform 139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" name="Freeform 140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 141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142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143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" name="Freeform 144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145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146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 147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0" name="Freeform 148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1" name="Freeform 149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2" name="Freeform 150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" name="Freeform 151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" name="Freeform 152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5" name="Freeform 153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6" name="Freeform 154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7" name="Freeform 155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8" name="Freeform 156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9" name="Freeform 157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0" name="Freeform 158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" name="Freeform 159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2" name="Freeform 160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" name="Freeform 161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" name="Group 162"/>
              <p:cNvGrpSpPr>
                <a:grpSpLocks/>
              </p:cNvGrpSpPr>
              <p:nvPr/>
            </p:nvGrpSpPr>
            <p:grpSpPr bwMode="auto">
              <a:xfrm flipH="1">
                <a:off x="5105" y="54"/>
                <a:ext cx="609" cy="4206"/>
                <a:chOff x="45" y="61"/>
                <a:chExt cx="609" cy="4206"/>
              </a:xfrm>
            </p:grpSpPr>
            <p:grpSp>
              <p:nvGrpSpPr>
                <p:cNvPr id="16" name="Group 163"/>
                <p:cNvGrpSpPr>
                  <a:grpSpLocks/>
                </p:cNvGrpSpPr>
                <p:nvPr/>
              </p:nvGrpSpPr>
              <p:grpSpPr bwMode="auto">
                <a:xfrm>
                  <a:off x="57" y="61"/>
                  <a:ext cx="567" cy="609"/>
                  <a:chOff x="57" y="61"/>
                  <a:chExt cx="567" cy="609"/>
                </a:xfrm>
              </p:grpSpPr>
              <p:sp>
                <p:nvSpPr>
                  <p:cNvPr id="56" name="Freeform 164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" name="Freeform 165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Freeform 166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" name="Freeform 167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" name="Freeform 168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" name="Freeform 169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" name="Freeform 170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" name="Freeform 171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" name="Freeform 172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" name="Freeform 173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" name="Freeform 174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Freeform 175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" name="Freeform 176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 177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" name="Freeform 178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Freeform 179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Freeform 180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" name="Freeform 181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" name="Freeform 182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" name="Freeform 183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" name="Freeform 184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" name="Freeform 185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" name="Freeform 186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" name="Freeform 187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" name="Freeform 188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" name="Freeform 189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" name="Freeform 190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" name="Freeform 191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" name="Freeform 192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" name="Freeform 193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Freeform 194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Freeform 195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" name="Freeform 196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197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" name="Freeform 198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199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200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Freeform 201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" name="Group 202"/>
                <p:cNvGrpSpPr>
                  <a:grpSpLocks/>
                </p:cNvGrpSpPr>
                <p:nvPr/>
              </p:nvGrpSpPr>
              <p:grpSpPr bwMode="auto">
                <a:xfrm rot="16200000">
                  <a:off x="66" y="3679"/>
                  <a:ext cx="567" cy="609"/>
                  <a:chOff x="57" y="61"/>
                  <a:chExt cx="567" cy="609"/>
                </a:xfrm>
              </p:grpSpPr>
              <p:sp>
                <p:nvSpPr>
                  <p:cNvPr id="18" name="Freeform 203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 204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 205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" name="Freeform 206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" name="Freeform 207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 208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 209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 210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 211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 212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 213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 214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 215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216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 217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 218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 219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 220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221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222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223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 224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 225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 226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 227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 228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 229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 230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 231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 232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 233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 234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 235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 236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 237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238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239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 240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9" name="Line 241" descr="HIJAU"/>
            <p:cNvSpPr>
              <a:spLocks noChangeShapeType="1"/>
            </p:cNvSpPr>
            <p:nvPr/>
          </p:nvSpPr>
          <p:spPr bwMode="auto">
            <a:xfrm>
              <a:off x="82" y="693"/>
              <a:ext cx="0" cy="29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2" descr="HIJAU"/>
            <p:cNvSpPr>
              <a:spLocks noChangeShapeType="1"/>
            </p:cNvSpPr>
            <p:nvPr/>
          </p:nvSpPr>
          <p:spPr bwMode="auto">
            <a:xfrm>
              <a:off x="5671" y="686"/>
              <a:ext cx="0" cy="29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2" name="Subtitle 17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28596" y="214290"/>
            <a:ext cx="8001056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 smtClean="0"/>
              <a:t>BIOLOGI</a:t>
            </a:r>
            <a:endParaRPr lang="en-US" sz="5400" dirty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642910" y="1428736"/>
            <a:ext cx="7858180" cy="39449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sz="2800" b="1" dirty="0" smtClean="0"/>
              <a:t>Biologi</a:t>
            </a:r>
            <a:r>
              <a:rPr lang="id-ID" sz="2800" dirty="0" smtClean="0"/>
              <a:t> (ilmu hayat ) adalah ilmu mengenai kehidupan. Istilah ini diambil dari bahasa belanda "biologie", yang juga diturunkan dari gabungan kata bahasa yunani </a:t>
            </a:r>
            <a:r>
              <a:rPr lang="id-ID" sz="2800" i="1" dirty="0" smtClean="0"/>
              <a:t>bios</a:t>
            </a:r>
            <a:r>
              <a:rPr lang="id-ID" sz="2800" dirty="0" smtClean="0"/>
              <a:t> ("hidup") dan </a:t>
            </a:r>
            <a:r>
              <a:rPr lang="id-ID" sz="2800" i="1" dirty="0" smtClean="0"/>
              <a:t>logos</a:t>
            </a:r>
            <a:r>
              <a:rPr lang="id-ID" sz="2800" dirty="0" smtClean="0"/>
              <a:t> ("lambang", "ilmu"). Dahulu sampai tahun 1970-an digunakan istilah </a:t>
            </a:r>
            <a:r>
              <a:rPr lang="id-ID" sz="2800" i="1" dirty="0" smtClean="0"/>
              <a:t>ilmu hayat </a:t>
            </a:r>
            <a:r>
              <a:rPr lang="id-ID" sz="2800" dirty="0" smtClean="0"/>
              <a:t>(diambil dari bahasa arab artinya ilmu kehidupan).</a:t>
            </a:r>
            <a:endParaRPr lang="en-US" sz="2800" dirty="0" smtClean="0"/>
          </a:p>
          <a:p>
            <a:pPr marL="514350" lvl="0" indent="-514350"/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grpSp>
        <p:nvGrpSpPr>
          <p:cNvPr id="7" name="Group 79"/>
          <p:cNvGrpSpPr>
            <a:grpSpLocks/>
          </p:cNvGrpSpPr>
          <p:nvPr/>
        </p:nvGrpSpPr>
        <p:grpSpPr bwMode="auto">
          <a:xfrm>
            <a:off x="65088" y="85725"/>
            <a:ext cx="9012237" cy="6681788"/>
            <a:chOff x="41" y="54"/>
            <a:chExt cx="5677" cy="4209"/>
          </a:xfrm>
        </p:grpSpPr>
        <p:grpSp>
          <p:nvGrpSpPr>
            <p:cNvPr id="8" name="Group 80"/>
            <p:cNvGrpSpPr>
              <a:grpSpLocks/>
            </p:cNvGrpSpPr>
            <p:nvPr/>
          </p:nvGrpSpPr>
          <p:grpSpPr bwMode="auto">
            <a:xfrm>
              <a:off x="45" y="54"/>
              <a:ext cx="5669" cy="4213"/>
              <a:chOff x="45" y="54"/>
              <a:chExt cx="5669" cy="4213"/>
            </a:xfrm>
          </p:grpSpPr>
          <p:sp>
            <p:nvSpPr>
              <p:cNvPr id="12" name="Line 81" descr="HIJAU"/>
              <p:cNvSpPr>
                <a:spLocks noChangeShapeType="1"/>
              </p:cNvSpPr>
              <p:nvPr/>
            </p:nvSpPr>
            <p:spPr bwMode="auto">
              <a:xfrm>
                <a:off x="665" y="4224"/>
                <a:ext cx="443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82" descr="HIJAU"/>
              <p:cNvSpPr>
                <a:spLocks noChangeShapeType="1"/>
              </p:cNvSpPr>
              <p:nvPr/>
            </p:nvSpPr>
            <p:spPr bwMode="auto">
              <a:xfrm>
                <a:off x="665" y="96"/>
                <a:ext cx="443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" name="Group 83"/>
              <p:cNvGrpSpPr>
                <a:grpSpLocks/>
              </p:cNvGrpSpPr>
              <p:nvPr/>
            </p:nvGrpSpPr>
            <p:grpSpPr bwMode="auto">
              <a:xfrm>
                <a:off x="45" y="61"/>
                <a:ext cx="609" cy="4206"/>
                <a:chOff x="45" y="61"/>
                <a:chExt cx="609" cy="4206"/>
              </a:xfrm>
            </p:grpSpPr>
            <p:grpSp>
              <p:nvGrpSpPr>
                <p:cNvPr id="94" name="Group 84"/>
                <p:cNvGrpSpPr>
                  <a:grpSpLocks/>
                </p:cNvGrpSpPr>
                <p:nvPr/>
              </p:nvGrpSpPr>
              <p:grpSpPr bwMode="auto">
                <a:xfrm>
                  <a:off x="57" y="61"/>
                  <a:ext cx="567" cy="609"/>
                  <a:chOff x="57" y="61"/>
                  <a:chExt cx="567" cy="609"/>
                </a:xfrm>
              </p:grpSpPr>
              <p:sp>
                <p:nvSpPr>
                  <p:cNvPr id="134" name="Freeform 85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 86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" name="Freeform 87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7" name="Freeform 88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8" name="Freeform 89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Freeform 90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0" name="Freeform 91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1" name="Freeform 92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2" name="Freeform 93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3" name="Freeform 94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4" name="Freeform 95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5" name="Freeform 96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6" name="Freeform 97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7" name="Freeform 98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8" name="Freeform 99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9" name="Freeform 100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0" name="Freeform 101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1" name="Freeform 102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2" name="Freeform 103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" name="Freeform 104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" name="Freeform 105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5" name="Freeform 106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" name="Freeform 107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" name="Freeform 108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" name="Freeform 109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" name="Freeform 110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" name="Freeform 111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" name="Freeform 112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" name="Freeform 113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3" name="Freeform 114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" name="Freeform 115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5" name="Freeform 116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" name="Freeform 117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" name="Freeform 118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8" name="Freeform 119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9" name="Freeform 120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0" name="Freeform 121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" name="Freeform 122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5" name="Group 123"/>
                <p:cNvGrpSpPr>
                  <a:grpSpLocks/>
                </p:cNvGrpSpPr>
                <p:nvPr/>
              </p:nvGrpSpPr>
              <p:grpSpPr bwMode="auto">
                <a:xfrm rot="16200000">
                  <a:off x="66" y="3679"/>
                  <a:ext cx="567" cy="609"/>
                  <a:chOff x="57" y="61"/>
                  <a:chExt cx="567" cy="609"/>
                </a:xfrm>
              </p:grpSpPr>
              <p:sp>
                <p:nvSpPr>
                  <p:cNvPr id="96" name="Freeform 124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" name="Freeform 125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8" name="Freeform 126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9" name="Freeform 127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" name="Freeform 128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1" name="Freeform 129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" name="Freeform 130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" name="Freeform 131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Freeform 132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" name="Freeform 133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6" name="Freeform 134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135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136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" name="Freeform 137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" name="Freeform 138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" name="Freeform 139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" name="Freeform 140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 141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142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143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" name="Freeform 144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145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146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 147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0" name="Freeform 148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1" name="Freeform 149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2" name="Freeform 150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" name="Freeform 151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" name="Freeform 152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5" name="Freeform 153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6" name="Freeform 154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7" name="Freeform 155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8" name="Freeform 156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9" name="Freeform 157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0" name="Freeform 158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" name="Freeform 159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2" name="Freeform 160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" name="Freeform 161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" name="Group 162"/>
              <p:cNvGrpSpPr>
                <a:grpSpLocks/>
              </p:cNvGrpSpPr>
              <p:nvPr/>
            </p:nvGrpSpPr>
            <p:grpSpPr bwMode="auto">
              <a:xfrm flipH="1">
                <a:off x="5105" y="54"/>
                <a:ext cx="609" cy="4206"/>
                <a:chOff x="45" y="61"/>
                <a:chExt cx="609" cy="4206"/>
              </a:xfrm>
            </p:grpSpPr>
            <p:grpSp>
              <p:nvGrpSpPr>
                <p:cNvPr id="16" name="Group 163"/>
                <p:cNvGrpSpPr>
                  <a:grpSpLocks/>
                </p:cNvGrpSpPr>
                <p:nvPr/>
              </p:nvGrpSpPr>
              <p:grpSpPr bwMode="auto">
                <a:xfrm>
                  <a:off x="57" y="61"/>
                  <a:ext cx="567" cy="609"/>
                  <a:chOff x="57" y="61"/>
                  <a:chExt cx="567" cy="609"/>
                </a:xfrm>
              </p:grpSpPr>
              <p:sp>
                <p:nvSpPr>
                  <p:cNvPr id="56" name="Freeform 164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" name="Freeform 165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Freeform 166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" name="Freeform 167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" name="Freeform 168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" name="Freeform 169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" name="Freeform 170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" name="Freeform 171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" name="Freeform 172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" name="Freeform 173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" name="Freeform 174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Freeform 175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" name="Freeform 176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 177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" name="Freeform 178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Freeform 179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Freeform 180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" name="Freeform 181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" name="Freeform 182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" name="Freeform 183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" name="Freeform 184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" name="Freeform 185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" name="Freeform 186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" name="Freeform 187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" name="Freeform 188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" name="Freeform 189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" name="Freeform 190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" name="Freeform 191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" name="Freeform 192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" name="Freeform 193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Freeform 194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Freeform 195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" name="Freeform 196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197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" name="Freeform 198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199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200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Freeform 201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" name="Group 202"/>
                <p:cNvGrpSpPr>
                  <a:grpSpLocks/>
                </p:cNvGrpSpPr>
                <p:nvPr/>
              </p:nvGrpSpPr>
              <p:grpSpPr bwMode="auto">
                <a:xfrm rot="16200000">
                  <a:off x="66" y="3679"/>
                  <a:ext cx="567" cy="609"/>
                  <a:chOff x="57" y="61"/>
                  <a:chExt cx="567" cy="609"/>
                </a:xfrm>
              </p:grpSpPr>
              <p:sp>
                <p:nvSpPr>
                  <p:cNvPr id="18" name="Freeform 203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 204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 205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" name="Freeform 206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" name="Freeform 207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 208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 209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 210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 211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 212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 213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 214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 215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216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 217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 218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 219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 220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221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222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223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 224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 225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 226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 227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 228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 229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 230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 231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 232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 233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 234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 235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 236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 237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238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239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 240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9" name="Line 241" descr="HIJAU"/>
            <p:cNvSpPr>
              <a:spLocks noChangeShapeType="1"/>
            </p:cNvSpPr>
            <p:nvPr/>
          </p:nvSpPr>
          <p:spPr bwMode="auto">
            <a:xfrm>
              <a:off x="82" y="693"/>
              <a:ext cx="0" cy="29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2" descr="HIJAU"/>
            <p:cNvSpPr>
              <a:spLocks noChangeShapeType="1"/>
            </p:cNvSpPr>
            <p:nvPr/>
          </p:nvSpPr>
          <p:spPr bwMode="auto">
            <a:xfrm>
              <a:off x="5671" y="686"/>
              <a:ext cx="0" cy="29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2" name="Subtitle 17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Sains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Rasional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Objektif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Empiris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Akumulatif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pic>
        <p:nvPicPr>
          <p:cNvPr id="4" name="Picture 3" descr="martinus ahli mikrobi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2" y="4357694"/>
            <a:ext cx="2409825" cy="1895475"/>
          </a:xfrm>
          <a:prstGeom prst="rect">
            <a:avLst/>
          </a:prstGeom>
        </p:spPr>
      </p:pic>
      <p:pic>
        <p:nvPicPr>
          <p:cNvPr id="5" name="Picture 4" descr="Arthu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44" y="1500174"/>
            <a:ext cx="1914525" cy="239077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857884" y="2285992"/>
            <a:ext cx="2500330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Arthur Kornberg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Ahi</a:t>
            </a:r>
            <a:r>
              <a:rPr lang="en-US" dirty="0" smtClean="0"/>
              <a:t> </a:t>
            </a:r>
            <a:r>
              <a:rPr lang="en-US" dirty="0" err="1" smtClean="0"/>
              <a:t>Biokima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143636" y="5000636"/>
            <a:ext cx="2428860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Martinus</a:t>
            </a:r>
            <a:r>
              <a:rPr lang="en-US" dirty="0" smtClean="0"/>
              <a:t> </a:t>
            </a:r>
            <a:r>
              <a:rPr lang="en-US" dirty="0" err="1" smtClean="0"/>
              <a:t>Beijerinck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Ahli</a:t>
            </a:r>
            <a:r>
              <a:rPr lang="en-US" dirty="0" smtClean="0"/>
              <a:t> </a:t>
            </a:r>
            <a:r>
              <a:rPr lang="en-US" dirty="0" err="1" smtClean="0"/>
              <a:t>Mikrobiologi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28596" y="214290"/>
            <a:ext cx="8215370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600" dirty="0" err="1" smtClean="0"/>
              <a:t>Cabang-cabang</a:t>
            </a:r>
            <a:r>
              <a:rPr lang="en-US" sz="3600" dirty="0" smtClean="0"/>
              <a:t> </a:t>
            </a:r>
            <a:r>
              <a:rPr lang="en-US" sz="3600" dirty="0" err="1" smtClean="0"/>
              <a:t>Biologi</a:t>
            </a:r>
            <a:r>
              <a:rPr lang="en-US" sz="3600" dirty="0" smtClean="0"/>
              <a:t> </a:t>
            </a:r>
            <a:r>
              <a:rPr lang="en-US" sz="3600" dirty="0" err="1" smtClean="0"/>
              <a:t>tersebut</a:t>
            </a:r>
            <a:r>
              <a:rPr lang="en-US" sz="3600" dirty="0" smtClean="0"/>
              <a:t> :</a:t>
            </a:r>
            <a:endParaRPr lang="en-US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596" y="1071541"/>
          <a:ext cx="8429684" cy="4572036"/>
        </p:xfrm>
        <a:graphic>
          <a:graphicData uri="http://schemas.openxmlformats.org/drawingml/2006/table">
            <a:tbl>
              <a:tblPr/>
              <a:tblGrid>
                <a:gridCol w="565813"/>
                <a:gridCol w="1434451"/>
                <a:gridCol w="6429420"/>
              </a:tblGrid>
              <a:tr h="5255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No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701" marR="6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Cabang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Biologi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701" marR="6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Artinya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701" marR="6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502982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1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0701" marR="6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Botani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701" marR="6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Ilmu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yang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mempelajari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tentang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tumbuhan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701" marR="6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502982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2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0701" marR="6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Zoologi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701" marR="6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Ilmu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yang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mempelajari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tentang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hewan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701" marR="6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502982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3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0701" marR="6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Sitologi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701" marR="6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Ilmu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yang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mempelajari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tentang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sel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701" marR="6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502982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4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0701" marR="6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Histologi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701" marR="6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Ilmu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yang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mempelajari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tentang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jaringan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701" marR="6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525581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5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0701" marR="6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Mikrobiologi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701" marR="6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Ilmu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yang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mempelajari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tentang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mikroorganisme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701" marR="6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502982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6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0701" marR="6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Anatomi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701" marR="6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Ilmu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yang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mempelajari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tentang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bagian-bagian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dari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struktur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tubuh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makhluk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hidup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701" marR="6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02982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7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0701" marR="6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Fisiologi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701" marR="6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Ilmu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yang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mempelajari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tentang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fungsi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faal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tubuh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makhluk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hidup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701" marR="6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502982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8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0701" marR="6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Embriologi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701" marR="6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Ilmu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yang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mempelajari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tentang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perkembangan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embrio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(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calon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individu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baru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)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701" marR="6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pSp>
        <p:nvGrpSpPr>
          <p:cNvPr id="8" name="Group 79"/>
          <p:cNvGrpSpPr>
            <a:grpSpLocks/>
          </p:cNvGrpSpPr>
          <p:nvPr/>
        </p:nvGrpSpPr>
        <p:grpSpPr bwMode="auto">
          <a:xfrm>
            <a:off x="65088" y="85725"/>
            <a:ext cx="9012237" cy="6681788"/>
            <a:chOff x="41" y="54"/>
            <a:chExt cx="5677" cy="4209"/>
          </a:xfrm>
        </p:grpSpPr>
        <p:grpSp>
          <p:nvGrpSpPr>
            <p:cNvPr id="9" name="Group 80"/>
            <p:cNvGrpSpPr>
              <a:grpSpLocks/>
            </p:cNvGrpSpPr>
            <p:nvPr/>
          </p:nvGrpSpPr>
          <p:grpSpPr bwMode="auto">
            <a:xfrm>
              <a:off x="45" y="54"/>
              <a:ext cx="5669" cy="4213"/>
              <a:chOff x="45" y="54"/>
              <a:chExt cx="5669" cy="4213"/>
            </a:xfrm>
          </p:grpSpPr>
          <p:sp>
            <p:nvSpPr>
              <p:cNvPr id="13" name="Line 81" descr="HIJAU"/>
              <p:cNvSpPr>
                <a:spLocks noChangeShapeType="1"/>
              </p:cNvSpPr>
              <p:nvPr/>
            </p:nvSpPr>
            <p:spPr bwMode="auto">
              <a:xfrm>
                <a:off x="665" y="4224"/>
                <a:ext cx="443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82" descr="HIJAU"/>
              <p:cNvSpPr>
                <a:spLocks noChangeShapeType="1"/>
              </p:cNvSpPr>
              <p:nvPr/>
            </p:nvSpPr>
            <p:spPr bwMode="auto">
              <a:xfrm>
                <a:off x="665" y="96"/>
                <a:ext cx="443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" name="Group 83"/>
              <p:cNvGrpSpPr>
                <a:grpSpLocks/>
              </p:cNvGrpSpPr>
              <p:nvPr/>
            </p:nvGrpSpPr>
            <p:grpSpPr bwMode="auto">
              <a:xfrm>
                <a:off x="45" y="61"/>
                <a:ext cx="609" cy="4206"/>
                <a:chOff x="45" y="61"/>
                <a:chExt cx="609" cy="4206"/>
              </a:xfrm>
            </p:grpSpPr>
            <p:grpSp>
              <p:nvGrpSpPr>
                <p:cNvPr id="95" name="Group 84"/>
                <p:cNvGrpSpPr>
                  <a:grpSpLocks/>
                </p:cNvGrpSpPr>
                <p:nvPr/>
              </p:nvGrpSpPr>
              <p:grpSpPr bwMode="auto">
                <a:xfrm>
                  <a:off x="57" y="61"/>
                  <a:ext cx="567" cy="609"/>
                  <a:chOff x="57" y="61"/>
                  <a:chExt cx="567" cy="609"/>
                </a:xfrm>
              </p:grpSpPr>
              <p:sp>
                <p:nvSpPr>
                  <p:cNvPr id="135" name="Freeform 85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" name="Freeform 86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7" name="Freeform 87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8" name="Freeform 88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Freeform 89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0" name="Freeform 90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1" name="Freeform 91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2" name="Freeform 92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3" name="Freeform 93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4" name="Freeform 94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5" name="Freeform 95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6" name="Freeform 96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7" name="Freeform 97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8" name="Freeform 98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9" name="Freeform 99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0" name="Freeform 100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1" name="Freeform 101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2" name="Freeform 102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" name="Freeform 103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" name="Freeform 104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5" name="Freeform 105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" name="Freeform 106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" name="Freeform 107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" name="Freeform 108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" name="Freeform 109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" name="Freeform 110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" name="Freeform 111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" name="Freeform 112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3" name="Freeform 113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" name="Freeform 114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5" name="Freeform 115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" name="Freeform 116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" name="Freeform 117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8" name="Freeform 118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9" name="Freeform 119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0" name="Freeform 120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" name="Freeform 121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" name="Freeform 122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6" name="Group 123"/>
                <p:cNvGrpSpPr>
                  <a:grpSpLocks/>
                </p:cNvGrpSpPr>
                <p:nvPr/>
              </p:nvGrpSpPr>
              <p:grpSpPr bwMode="auto">
                <a:xfrm rot="16200000">
                  <a:off x="66" y="3679"/>
                  <a:ext cx="567" cy="609"/>
                  <a:chOff x="57" y="61"/>
                  <a:chExt cx="567" cy="609"/>
                </a:xfrm>
              </p:grpSpPr>
              <p:sp>
                <p:nvSpPr>
                  <p:cNvPr id="97" name="Freeform 124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8" name="Freeform 125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9" name="Freeform 126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" name="Freeform 127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1" name="Freeform 128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" name="Freeform 129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" name="Freeform 130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Freeform 131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" name="Freeform 132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6" name="Freeform 133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134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135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" name="Freeform 136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" name="Freeform 137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" name="Freeform 138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" name="Freeform 139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 140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141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142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" name="Freeform 143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144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145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 146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0" name="Freeform 147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1" name="Freeform 148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2" name="Freeform 149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" name="Freeform 150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" name="Freeform 151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5" name="Freeform 152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6" name="Freeform 153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7" name="Freeform 154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8" name="Freeform 155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9" name="Freeform 156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0" name="Freeform 157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" name="Freeform 158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2" name="Freeform 159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" name="Freeform 160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4" name="Freeform 161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" name="Group 162"/>
              <p:cNvGrpSpPr>
                <a:grpSpLocks/>
              </p:cNvGrpSpPr>
              <p:nvPr/>
            </p:nvGrpSpPr>
            <p:grpSpPr bwMode="auto">
              <a:xfrm flipH="1">
                <a:off x="5105" y="54"/>
                <a:ext cx="609" cy="4206"/>
                <a:chOff x="45" y="61"/>
                <a:chExt cx="609" cy="4206"/>
              </a:xfrm>
            </p:grpSpPr>
            <p:grpSp>
              <p:nvGrpSpPr>
                <p:cNvPr id="17" name="Group 163"/>
                <p:cNvGrpSpPr>
                  <a:grpSpLocks/>
                </p:cNvGrpSpPr>
                <p:nvPr/>
              </p:nvGrpSpPr>
              <p:grpSpPr bwMode="auto">
                <a:xfrm>
                  <a:off x="57" y="61"/>
                  <a:ext cx="567" cy="609"/>
                  <a:chOff x="57" y="61"/>
                  <a:chExt cx="567" cy="609"/>
                </a:xfrm>
              </p:grpSpPr>
              <p:sp>
                <p:nvSpPr>
                  <p:cNvPr id="57" name="Freeform 164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Freeform 165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" name="Freeform 166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" name="Freeform 167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" name="Freeform 168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" name="Freeform 169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" name="Freeform 170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" name="Freeform 171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" name="Freeform 172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" name="Freeform 173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Freeform 174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" name="Freeform 175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 176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" name="Freeform 177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Freeform 178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Freeform 179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" name="Freeform 180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" name="Freeform 181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" name="Freeform 182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" name="Freeform 183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" name="Freeform 184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" name="Freeform 185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" name="Freeform 186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" name="Freeform 187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" name="Freeform 188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" name="Freeform 189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" name="Freeform 190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" name="Freeform 191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" name="Freeform 192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Freeform 193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Freeform 194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" name="Freeform 195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196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" name="Freeform 197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198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199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Freeform 200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" name="Freeform 201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" name="Group 202"/>
                <p:cNvGrpSpPr>
                  <a:grpSpLocks/>
                </p:cNvGrpSpPr>
                <p:nvPr/>
              </p:nvGrpSpPr>
              <p:grpSpPr bwMode="auto">
                <a:xfrm rot="16200000">
                  <a:off x="66" y="3679"/>
                  <a:ext cx="567" cy="609"/>
                  <a:chOff x="57" y="61"/>
                  <a:chExt cx="567" cy="609"/>
                </a:xfrm>
              </p:grpSpPr>
              <p:sp>
                <p:nvSpPr>
                  <p:cNvPr id="19" name="Freeform 203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 204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" name="Freeform 205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" name="Freeform 206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 207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 208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 209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 210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 211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 212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 213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 214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215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 216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 217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 218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 219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220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221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222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 223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 224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 225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 226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 227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 228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 229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 230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 231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 232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 233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 234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 235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 236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237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238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 239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 240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1" name="Line 241" descr="HIJAU"/>
            <p:cNvSpPr>
              <a:spLocks noChangeShapeType="1"/>
            </p:cNvSpPr>
            <p:nvPr/>
          </p:nvSpPr>
          <p:spPr bwMode="auto">
            <a:xfrm>
              <a:off x="82" y="693"/>
              <a:ext cx="0" cy="29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42" descr="HIJAU"/>
            <p:cNvSpPr>
              <a:spLocks noChangeShapeType="1"/>
            </p:cNvSpPr>
            <p:nvPr/>
          </p:nvSpPr>
          <p:spPr bwMode="auto">
            <a:xfrm>
              <a:off x="5671" y="686"/>
              <a:ext cx="0" cy="29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3" name="Subtitle 17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28596" y="214290"/>
            <a:ext cx="8429684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600" dirty="0" err="1" smtClean="0"/>
              <a:t>cabang-cabang</a:t>
            </a:r>
            <a:r>
              <a:rPr lang="en-US" sz="3600" dirty="0" smtClean="0"/>
              <a:t> </a:t>
            </a:r>
            <a:r>
              <a:rPr lang="en-US" sz="3600" dirty="0" err="1" smtClean="0"/>
              <a:t>Biologi</a:t>
            </a:r>
            <a:r>
              <a:rPr lang="en-US" sz="3600" dirty="0" smtClean="0"/>
              <a:t> </a:t>
            </a:r>
            <a:r>
              <a:rPr lang="en-US" sz="3600" dirty="0" err="1" smtClean="0"/>
              <a:t>tersebut</a:t>
            </a:r>
            <a:r>
              <a:rPr lang="en-US" sz="3600" dirty="0" smtClean="0"/>
              <a:t> :</a:t>
            </a:r>
            <a:endParaRPr lang="en-US" sz="3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8597" y="1142986"/>
          <a:ext cx="8429682" cy="4785402"/>
        </p:xfrm>
        <a:graphic>
          <a:graphicData uri="http://schemas.openxmlformats.org/drawingml/2006/table">
            <a:tbl>
              <a:tblPr/>
              <a:tblGrid>
                <a:gridCol w="671621"/>
                <a:gridCol w="1676967"/>
                <a:gridCol w="6081094"/>
              </a:tblGrid>
              <a:tr h="5677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Times New Roman"/>
                        </a:rPr>
                        <a:t>No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Cabang</a:t>
                      </a:r>
                      <a:r>
                        <a:rPr lang="en-US" sz="18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Biologi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Artinya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567759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9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Morfologi</a:t>
                      </a:r>
                      <a:endParaRPr lang="en-US" sz="180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Ilmu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mempelajari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tentang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bentuk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luar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tubuh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makhluk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hidup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541041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800" dirty="0" smtClean="0">
                          <a:latin typeface="Arial"/>
                          <a:ea typeface="Times New Roman"/>
                        </a:rPr>
                        <a:t>10</a:t>
                      </a:r>
                      <a:endParaRPr lang="en-US" sz="18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Genetika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Ilmu</a:t>
                      </a:r>
                      <a:r>
                        <a:rPr lang="en-US" sz="1800" dirty="0">
                          <a:latin typeface="Arial"/>
                          <a:ea typeface="Times New Roman"/>
                        </a:rPr>
                        <a:t> yang </a:t>
                      </a: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mempelajari</a:t>
                      </a:r>
                      <a:r>
                        <a:rPr lang="en-US" sz="18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tentang</a:t>
                      </a:r>
                      <a:r>
                        <a:rPr lang="en-US" sz="18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pewarisan</a:t>
                      </a:r>
                      <a:r>
                        <a:rPr lang="en-US" sz="18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sifat</a:t>
                      </a:r>
                      <a:r>
                        <a:rPr lang="en-US" sz="18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keturunan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541041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11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Ekologi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Ilmu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mempelajari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tentang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hubungan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timbal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balik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antara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makhluk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hidup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dengan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lingkungan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41041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12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Virologi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Ilmu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mempelajari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tentang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virus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dan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pengaruhnya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1058036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800" dirty="0" smtClean="0">
                          <a:latin typeface="Arial"/>
                          <a:ea typeface="Times New Roman"/>
                        </a:rPr>
                        <a:t>13</a:t>
                      </a:r>
                      <a:endParaRPr lang="en-US" sz="18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Evolusi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Ilmu</a:t>
                      </a:r>
                      <a:r>
                        <a:rPr lang="en-US" sz="1800" dirty="0">
                          <a:latin typeface="Arial"/>
                          <a:ea typeface="Times New Roman"/>
                        </a:rPr>
                        <a:t> yang </a:t>
                      </a: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mempelajari</a:t>
                      </a:r>
                      <a:r>
                        <a:rPr lang="en-US" sz="18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tentang</a:t>
                      </a:r>
                      <a:r>
                        <a:rPr lang="en-US" sz="18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perkembangan</a:t>
                      </a:r>
                      <a:r>
                        <a:rPr lang="en-US" sz="18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makhluk</a:t>
                      </a:r>
                      <a:r>
                        <a:rPr lang="en-US" sz="18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hidup</a:t>
                      </a:r>
                      <a:r>
                        <a:rPr lang="en-US" sz="18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dari</a:t>
                      </a:r>
                      <a:r>
                        <a:rPr lang="en-US" sz="18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bentuk-bentuk</a:t>
                      </a:r>
                      <a:r>
                        <a:rPr lang="en-US" sz="1800" dirty="0">
                          <a:latin typeface="Arial"/>
                          <a:ea typeface="Times New Roman"/>
                        </a:rPr>
                        <a:t> yang </a:t>
                      </a: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sederhana</a:t>
                      </a:r>
                      <a:r>
                        <a:rPr lang="en-US" sz="18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sampai</a:t>
                      </a:r>
                      <a:r>
                        <a:rPr lang="en-US" sz="18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pada</a:t>
                      </a:r>
                      <a:r>
                        <a:rPr lang="en-US" sz="18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bentuk</a:t>
                      </a:r>
                      <a:r>
                        <a:rPr lang="en-US" sz="1800" dirty="0">
                          <a:latin typeface="Arial"/>
                          <a:ea typeface="Times New Roman"/>
                        </a:rPr>
                        <a:t> yang paling </a:t>
                      </a: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rumit</a:t>
                      </a:r>
                      <a:r>
                        <a:rPr lang="en-US" sz="1800" dirty="0">
                          <a:latin typeface="Arial"/>
                          <a:ea typeface="Times New Roman"/>
                        </a:rPr>
                        <a:t>.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79"/>
          <p:cNvGrpSpPr>
            <a:grpSpLocks/>
          </p:cNvGrpSpPr>
          <p:nvPr/>
        </p:nvGrpSpPr>
        <p:grpSpPr bwMode="auto">
          <a:xfrm>
            <a:off x="65088" y="85725"/>
            <a:ext cx="9012237" cy="6681788"/>
            <a:chOff x="41" y="54"/>
            <a:chExt cx="5677" cy="4209"/>
          </a:xfrm>
        </p:grpSpPr>
        <p:grpSp>
          <p:nvGrpSpPr>
            <p:cNvPr id="9" name="Group 80"/>
            <p:cNvGrpSpPr>
              <a:grpSpLocks/>
            </p:cNvGrpSpPr>
            <p:nvPr/>
          </p:nvGrpSpPr>
          <p:grpSpPr bwMode="auto">
            <a:xfrm>
              <a:off x="45" y="54"/>
              <a:ext cx="5669" cy="4213"/>
              <a:chOff x="45" y="54"/>
              <a:chExt cx="5669" cy="4213"/>
            </a:xfrm>
          </p:grpSpPr>
          <p:sp>
            <p:nvSpPr>
              <p:cNvPr id="13" name="Line 81" descr="HIJAU"/>
              <p:cNvSpPr>
                <a:spLocks noChangeShapeType="1"/>
              </p:cNvSpPr>
              <p:nvPr/>
            </p:nvSpPr>
            <p:spPr bwMode="auto">
              <a:xfrm>
                <a:off x="665" y="4224"/>
                <a:ext cx="443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82" descr="HIJAU"/>
              <p:cNvSpPr>
                <a:spLocks noChangeShapeType="1"/>
              </p:cNvSpPr>
              <p:nvPr/>
            </p:nvSpPr>
            <p:spPr bwMode="auto">
              <a:xfrm>
                <a:off x="665" y="96"/>
                <a:ext cx="443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" name="Group 83"/>
              <p:cNvGrpSpPr>
                <a:grpSpLocks/>
              </p:cNvGrpSpPr>
              <p:nvPr/>
            </p:nvGrpSpPr>
            <p:grpSpPr bwMode="auto">
              <a:xfrm>
                <a:off x="45" y="61"/>
                <a:ext cx="609" cy="4206"/>
                <a:chOff x="45" y="61"/>
                <a:chExt cx="609" cy="4206"/>
              </a:xfrm>
            </p:grpSpPr>
            <p:grpSp>
              <p:nvGrpSpPr>
                <p:cNvPr id="95" name="Group 84"/>
                <p:cNvGrpSpPr>
                  <a:grpSpLocks/>
                </p:cNvGrpSpPr>
                <p:nvPr/>
              </p:nvGrpSpPr>
              <p:grpSpPr bwMode="auto">
                <a:xfrm>
                  <a:off x="57" y="61"/>
                  <a:ext cx="567" cy="609"/>
                  <a:chOff x="57" y="61"/>
                  <a:chExt cx="567" cy="609"/>
                </a:xfrm>
              </p:grpSpPr>
              <p:sp>
                <p:nvSpPr>
                  <p:cNvPr id="135" name="Freeform 85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" name="Freeform 86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7" name="Freeform 87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8" name="Freeform 88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Freeform 89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0" name="Freeform 90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1" name="Freeform 91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2" name="Freeform 92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3" name="Freeform 93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4" name="Freeform 94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5" name="Freeform 95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6" name="Freeform 96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7" name="Freeform 97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8" name="Freeform 98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9" name="Freeform 99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0" name="Freeform 100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1" name="Freeform 101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2" name="Freeform 102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" name="Freeform 103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" name="Freeform 104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5" name="Freeform 105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" name="Freeform 106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" name="Freeform 107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" name="Freeform 108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" name="Freeform 109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" name="Freeform 110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" name="Freeform 111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" name="Freeform 112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3" name="Freeform 113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" name="Freeform 114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5" name="Freeform 115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" name="Freeform 116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" name="Freeform 117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8" name="Freeform 118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9" name="Freeform 119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0" name="Freeform 120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" name="Freeform 121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" name="Freeform 122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6" name="Group 123"/>
                <p:cNvGrpSpPr>
                  <a:grpSpLocks/>
                </p:cNvGrpSpPr>
                <p:nvPr/>
              </p:nvGrpSpPr>
              <p:grpSpPr bwMode="auto">
                <a:xfrm rot="16200000">
                  <a:off x="66" y="3679"/>
                  <a:ext cx="567" cy="609"/>
                  <a:chOff x="57" y="61"/>
                  <a:chExt cx="567" cy="609"/>
                </a:xfrm>
              </p:grpSpPr>
              <p:sp>
                <p:nvSpPr>
                  <p:cNvPr id="97" name="Freeform 124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8" name="Freeform 125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9" name="Freeform 126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" name="Freeform 127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1" name="Freeform 128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" name="Freeform 129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" name="Freeform 130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Freeform 131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" name="Freeform 132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6" name="Freeform 133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134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135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" name="Freeform 136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" name="Freeform 137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" name="Freeform 138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" name="Freeform 139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 140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141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142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" name="Freeform 143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144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145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 146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0" name="Freeform 147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1" name="Freeform 148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2" name="Freeform 149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" name="Freeform 150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" name="Freeform 151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5" name="Freeform 152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6" name="Freeform 153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7" name="Freeform 154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8" name="Freeform 155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9" name="Freeform 156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0" name="Freeform 157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" name="Freeform 158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2" name="Freeform 159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" name="Freeform 160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4" name="Freeform 161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" name="Group 162"/>
              <p:cNvGrpSpPr>
                <a:grpSpLocks/>
              </p:cNvGrpSpPr>
              <p:nvPr/>
            </p:nvGrpSpPr>
            <p:grpSpPr bwMode="auto">
              <a:xfrm flipH="1">
                <a:off x="5105" y="54"/>
                <a:ext cx="609" cy="4206"/>
                <a:chOff x="45" y="61"/>
                <a:chExt cx="609" cy="4206"/>
              </a:xfrm>
            </p:grpSpPr>
            <p:grpSp>
              <p:nvGrpSpPr>
                <p:cNvPr id="17" name="Group 163"/>
                <p:cNvGrpSpPr>
                  <a:grpSpLocks/>
                </p:cNvGrpSpPr>
                <p:nvPr/>
              </p:nvGrpSpPr>
              <p:grpSpPr bwMode="auto">
                <a:xfrm>
                  <a:off x="57" y="61"/>
                  <a:ext cx="567" cy="609"/>
                  <a:chOff x="57" y="61"/>
                  <a:chExt cx="567" cy="609"/>
                </a:xfrm>
              </p:grpSpPr>
              <p:sp>
                <p:nvSpPr>
                  <p:cNvPr id="57" name="Freeform 164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Freeform 165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" name="Freeform 166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" name="Freeform 167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" name="Freeform 168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" name="Freeform 169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" name="Freeform 170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" name="Freeform 171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" name="Freeform 172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" name="Freeform 173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Freeform 174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" name="Freeform 175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 176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" name="Freeform 177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Freeform 178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Freeform 179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" name="Freeform 180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" name="Freeform 181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" name="Freeform 182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" name="Freeform 183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" name="Freeform 184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" name="Freeform 185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" name="Freeform 186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" name="Freeform 187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" name="Freeform 188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" name="Freeform 189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" name="Freeform 190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" name="Freeform 191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" name="Freeform 192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Freeform 193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Freeform 194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" name="Freeform 195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196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" name="Freeform 197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198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199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Freeform 200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" name="Freeform 201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" name="Group 202"/>
                <p:cNvGrpSpPr>
                  <a:grpSpLocks/>
                </p:cNvGrpSpPr>
                <p:nvPr/>
              </p:nvGrpSpPr>
              <p:grpSpPr bwMode="auto">
                <a:xfrm rot="16200000">
                  <a:off x="66" y="3679"/>
                  <a:ext cx="567" cy="609"/>
                  <a:chOff x="57" y="61"/>
                  <a:chExt cx="567" cy="609"/>
                </a:xfrm>
              </p:grpSpPr>
              <p:sp>
                <p:nvSpPr>
                  <p:cNvPr id="19" name="Freeform 203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 204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" name="Freeform 205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" name="Freeform 206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 207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 208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 209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 210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 211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 212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4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 213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 214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215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 216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 217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 218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 219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220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221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222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 223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 224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 225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 226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 227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 228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 229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 230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 231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 232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 233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 234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 235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 236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237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238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 239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 240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1" name="Line 241" descr="HIJAU"/>
            <p:cNvSpPr>
              <a:spLocks noChangeShapeType="1"/>
            </p:cNvSpPr>
            <p:nvPr/>
          </p:nvSpPr>
          <p:spPr bwMode="auto">
            <a:xfrm>
              <a:off x="82" y="693"/>
              <a:ext cx="0" cy="29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42" descr="HIJAU"/>
            <p:cNvSpPr>
              <a:spLocks noChangeShapeType="1"/>
            </p:cNvSpPr>
            <p:nvPr/>
          </p:nvSpPr>
          <p:spPr bwMode="auto">
            <a:xfrm>
              <a:off x="5671" y="686"/>
              <a:ext cx="0" cy="29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3" name="Subtitle 17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8596" y="1071546"/>
          <a:ext cx="8429683" cy="4685528"/>
        </p:xfrm>
        <a:graphic>
          <a:graphicData uri="http://schemas.openxmlformats.org/drawingml/2006/table">
            <a:tbl>
              <a:tblPr/>
              <a:tblGrid>
                <a:gridCol w="671621"/>
                <a:gridCol w="1400080"/>
                <a:gridCol w="6357982"/>
              </a:tblGrid>
              <a:tr h="7818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Times New Roman"/>
                        </a:rPr>
                        <a:t>No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Cabang</a:t>
                      </a:r>
                      <a:r>
                        <a:rPr lang="en-US" sz="18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Biologi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Artinya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781864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9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Morfologi</a:t>
                      </a:r>
                      <a:endParaRPr lang="en-US" sz="180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Ilmu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mempelajari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tentang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bentuk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luar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tubuh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makhluk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hidup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491104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800" dirty="0" smtClean="0">
                          <a:latin typeface="Arial"/>
                          <a:ea typeface="Times New Roman"/>
                        </a:rPr>
                        <a:t>10</a:t>
                      </a:r>
                      <a:endParaRPr lang="en-US" sz="18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Genetika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Ilmu</a:t>
                      </a:r>
                      <a:r>
                        <a:rPr lang="en-US" sz="1800" dirty="0">
                          <a:latin typeface="Arial"/>
                          <a:ea typeface="Times New Roman"/>
                        </a:rPr>
                        <a:t> yang </a:t>
                      </a: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mempelajari</a:t>
                      </a:r>
                      <a:r>
                        <a:rPr lang="en-US" sz="18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tentang</a:t>
                      </a:r>
                      <a:r>
                        <a:rPr lang="en-US" sz="18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pewarisan</a:t>
                      </a:r>
                      <a:r>
                        <a:rPr lang="en-US" sz="18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sifat</a:t>
                      </a:r>
                      <a:r>
                        <a:rPr lang="en-US" sz="18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keturunan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781864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11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Ekologi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Ilmu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mempelajari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tentang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hubungan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timbal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balik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antara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makhluk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hidup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dengan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lingkungan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1104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12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Virologi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Ilmu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mempelajari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tentang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virus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dan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pengaruhnya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172796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800" dirty="0" smtClean="0">
                          <a:latin typeface="Arial"/>
                          <a:ea typeface="Times New Roman"/>
                        </a:rPr>
                        <a:t>13</a:t>
                      </a:r>
                      <a:endParaRPr lang="en-US" sz="18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Evolusi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Ilmu</a:t>
                      </a:r>
                      <a:r>
                        <a:rPr lang="en-US" sz="1800" dirty="0">
                          <a:latin typeface="Arial"/>
                          <a:ea typeface="Times New Roman"/>
                        </a:rPr>
                        <a:t> yang </a:t>
                      </a: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mempelajari</a:t>
                      </a:r>
                      <a:r>
                        <a:rPr lang="en-US" sz="18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tentang</a:t>
                      </a:r>
                      <a:r>
                        <a:rPr lang="en-US" sz="18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perkembangan</a:t>
                      </a:r>
                      <a:r>
                        <a:rPr lang="en-US" sz="18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makhluk</a:t>
                      </a:r>
                      <a:r>
                        <a:rPr lang="en-US" sz="18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hidup</a:t>
                      </a:r>
                      <a:r>
                        <a:rPr lang="en-US" sz="18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dari</a:t>
                      </a:r>
                      <a:r>
                        <a:rPr lang="en-US" sz="18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bentuk-bentuk</a:t>
                      </a:r>
                      <a:r>
                        <a:rPr lang="en-US" sz="1800" dirty="0">
                          <a:latin typeface="Arial"/>
                          <a:ea typeface="Times New Roman"/>
                        </a:rPr>
                        <a:t> yang </a:t>
                      </a: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sederhana</a:t>
                      </a:r>
                      <a:r>
                        <a:rPr lang="en-US" sz="18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sampai</a:t>
                      </a:r>
                      <a:r>
                        <a:rPr lang="en-US" sz="18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pada</a:t>
                      </a:r>
                      <a:r>
                        <a:rPr lang="en-US" sz="18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bentuk</a:t>
                      </a:r>
                      <a:r>
                        <a:rPr lang="en-US" sz="1800" dirty="0">
                          <a:latin typeface="Arial"/>
                          <a:ea typeface="Times New Roman"/>
                        </a:rPr>
                        <a:t> yang paling </a:t>
                      </a:r>
                      <a:r>
                        <a:rPr lang="en-US" sz="1800" dirty="0" err="1">
                          <a:latin typeface="Arial"/>
                          <a:ea typeface="Times New Roman"/>
                        </a:rPr>
                        <a:t>rumit</a:t>
                      </a:r>
                      <a:r>
                        <a:rPr lang="en-US" sz="1800" dirty="0">
                          <a:latin typeface="Arial"/>
                          <a:ea typeface="Times New Roman"/>
                        </a:rPr>
                        <a:t>.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28596" y="214290"/>
            <a:ext cx="8429684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2800" b="1" dirty="0" smtClean="0"/>
              <a:t>PEMANFAATAN BIOLOGI DALAM BIDANG KEDOKTERAN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0034" y="1000108"/>
          <a:ext cx="8358246" cy="1939290"/>
        </p:xfrm>
        <a:graphic>
          <a:graphicData uri="http://schemas.openxmlformats.org/drawingml/2006/table">
            <a:tbl>
              <a:tblPr/>
              <a:tblGrid>
                <a:gridCol w="357190"/>
                <a:gridCol w="8001056"/>
              </a:tblGrid>
              <a:tr h="8572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a.</a:t>
                      </a:r>
                      <a:endParaRPr lang="en-US" sz="18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penderita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penyakit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yang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mengalami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kerusakan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pada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salah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satu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organ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tubuhnya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,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kini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telah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mendapatkan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jalan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keluarnya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yaitu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melalui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b="1" dirty="0" err="1">
                          <a:latin typeface="Verdana"/>
                          <a:ea typeface="SimSun"/>
                          <a:cs typeface="Times New Roman"/>
                        </a:rPr>
                        <a:t>teknik</a:t>
                      </a:r>
                      <a:r>
                        <a:rPr lang="en-US" sz="1800" b="1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b="1" dirty="0" err="1">
                          <a:latin typeface="Verdana"/>
                          <a:ea typeface="SimSun"/>
                          <a:cs typeface="Times New Roman"/>
                        </a:rPr>
                        <a:t>transplantasi</a:t>
                      </a:r>
                      <a:r>
                        <a:rPr lang="en-US" sz="1800" b="1" dirty="0">
                          <a:latin typeface="Verdana"/>
                          <a:ea typeface="SimSun"/>
                          <a:cs typeface="Times New Roman"/>
                        </a:rPr>
                        <a:t> (</a:t>
                      </a:r>
                      <a:r>
                        <a:rPr lang="en-US" sz="1800" b="1" dirty="0" err="1">
                          <a:latin typeface="Verdana"/>
                          <a:ea typeface="SimSun"/>
                          <a:cs typeface="Times New Roman"/>
                        </a:rPr>
                        <a:t>pencangkokan</a:t>
                      </a:r>
                      <a:r>
                        <a:rPr lang="en-US" sz="1800" b="1" dirty="0">
                          <a:latin typeface="Verdana"/>
                          <a:ea typeface="SimSun"/>
                          <a:cs typeface="Times New Roman"/>
                        </a:rPr>
                        <a:t>) organ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.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Transplantasi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organ yang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sudah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berhasil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dilakukan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oleh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para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dokter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adalah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pencangkokan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ginjal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,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jantung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,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sumsum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tulang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belakang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maupun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Verdana"/>
                          <a:ea typeface="SimSun"/>
                          <a:cs typeface="Times New Roman"/>
                        </a:rPr>
                        <a:t>hati</a:t>
                      </a:r>
                      <a:r>
                        <a:rPr lang="en-US" sz="1800" dirty="0">
                          <a:latin typeface="Verdana"/>
                          <a:ea typeface="SimSun"/>
                          <a:cs typeface="Times New Roman"/>
                        </a:rPr>
                        <a:t>. </a:t>
                      </a:r>
                      <a:endParaRPr lang="en-US" sz="1800" dirty="0" smtClean="0">
                        <a:latin typeface="Verdana"/>
                        <a:ea typeface="SimSu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800" dirty="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0034" y="2857496"/>
          <a:ext cx="8286808" cy="2487930"/>
        </p:xfrm>
        <a:graphic>
          <a:graphicData uri="http://schemas.openxmlformats.org/drawingml/2006/table">
            <a:tbl>
              <a:tblPr/>
              <a:tblGrid>
                <a:gridCol w="248604"/>
                <a:gridCol w="8038204"/>
              </a:tblGrid>
              <a:tr h="11430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b.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Teknik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fertilasi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invitro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telah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dapat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diaplikasikan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tidak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hanya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pada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hewan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ternak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tetapi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telah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dapat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dilakukan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pada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manusia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.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Teknik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ini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dapat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membantu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pasangan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suami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istri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sulit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mendapatkan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keturunan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karena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suatu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kelainan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.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Fertilasi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ini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tentunya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berasal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dari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u="sng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  <a:hlinkClick r:id="rId3" tooltip="sel-sel kelamin jantan (spermatozoa) atau sel kelamin betina (ovum)"/>
                        </a:rPr>
                        <a:t>gamet</a:t>
                      </a:r>
                      <a:r>
                        <a:rPr lang="en-US" sz="1800" u="sng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  <a:hlinkClick r:id="rId3" tooltip="sel-sel kelamin jantan (spermatozoa) atau sel kelamin betina (ovum)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pasangan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bersangkutan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.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Teknik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karakterisasi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dan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pemisahan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gamet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sperma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membawa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kromosom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X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dan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Y (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penentu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jenis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kelamin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keturunan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)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juga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telah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berhasil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dilakukan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.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Teknik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ini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memungkinkan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para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pasangan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suami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isteri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mendapatkan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keturunannya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dengan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jenis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kelamin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tertentu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Verdana"/>
                          <a:ea typeface="SimSun"/>
                          <a:cs typeface="Times New Roman"/>
                        </a:rPr>
                        <a:t>.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" name="Group 79"/>
          <p:cNvGrpSpPr>
            <a:grpSpLocks/>
          </p:cNvGrpSpPr>
          <p:nvPr/>
        </p:nvGrpSpPr>
        <p:grpSpPr bwMode="auto">
          <a:xfrm>
            <a:off x="65088" y="85725"/>
            <a:ext cx="9012237" cy="6681788"/>
            <a:chOff x="41" y="54"/>
            <a:chExt cx="5677" cy="4209"/>
          </a:xfrm>
        </p:grpSpPr>
        <p:grpSp>
          <p:nvGrpSpPr>
            <p:cNvPr id="13" name="Group 80"/>
            <p:cNvGrpSpPr>
              <a:grpSpLocks/>
            </p:cNvGrpSpPr>
            <p:nvPr/>
          </p:nvGrpSpPr>
          <p:grpSpPr bwMode="auto">
            <a:xfrm>
              <a:off x="45" y="54"/>
              <a:ext cx="5669" cy="4213"/>
              <a:chOff x="45" y="54"/>
              <a:chExt cx="5669" cy="4213"/>
            </a:xfrm>
          </p:grpSpPr>
          <p:sp>
            <p:nvSpPr>
              <p:cNvPr id="16" name="Line 81" descr="HIJAU"/>
              <p:cNvSpPr>
                <a:spLocks noChangeShapeType="1"/>
              </p:cNvSpPr>
              <p:nvPr/>
            </p:nvSpPr>
            <p:spPr bwMode="auto">
              <a:xfrm>
                <a:off x="665" y="4224"/>
                <a:ext cx="443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82" descr="HIJAU"/>
              <p:cNvSpPr>
                <a:spLocks noChangeShapeType="1"/>
              </p:cNvSpPr>
              <p:nvPr/>
            </p:nvSpPr>
            <p:spPr bwMode="auto">
              <a:xfrm>
                <a:off x="665" y="96"/>
                <a:ext cx="443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" name="Group 83"/>
              <p:cNvGrpSpPr>
                <a:grpSpLocks/>
              </p:cNvGrpSpPr>
              <p:nvPr/>
            </p:nvGrpSpPr>
            <p:grpSpPr bwMode="auto">
              <a:xfrm>
                <a:off x="45" y="61"/>
                <a:ext cx="609" cy="4206"/>
                <a:chOff x="45" y="61"/>
                <a:chExt cx="609" cy="4206"/>
              </a:xfrm>
            </p:grpSpPr>
            <p:grpSp>
              <p:nvGrpSpPr>
                <p:cNvPr id="98" name="Group 84"/>
                <p:cNvGrpSpPr>
                  <a:grpSpLocks/>
                </p:cNvGrpSpPr>
                <p:nvPr/>
              </p:nvGrpSpPr>
              <p:grpSpPr bwMode="auto">
                <a:xfrm>
                  <a:off x="57" y="61"/>
                  <a:ext cx="567" cy="609"/>
                  <a:chOff x="57" y="61"/>
                  <a:chExt cx="567" cy="609"/>
                </a:xfrm>
              </p:grpSpPr>
              <p:sp>
                <p:nvSpPr>
                  <p:cNvPr id="138" name="Freeform 85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Freeform 86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0" name="Freeform 87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1" name="Freeform 88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2" name="Freeform 89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3" name="Freeform 90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4" name="Freeform 91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5" name="Freeform 92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6" name="Freeform 93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5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7" name="Freeform 94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5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8" name="Freeform 95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9" name="Freeform 96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0" name="Freeform 97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1" name="Freeform 98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2" name="Freeform 99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" name="Freeform 100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" name="Freeform 101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5" name="Freeform 102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" name="Freeform 103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" name="Freeform 104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" name="Freeform 105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" name="Freeform 106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" name="Freeform 107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" name="Freeform 108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" name="Freeform 109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3" name="Freeform 110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" name="Freeform 111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5" name="Freeform 112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" name="Freeform 113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" name="Freeform 114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8" name="Freeform 115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9" name="Freeform 116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0" name="Freeform 117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" name="Freeform 118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" name="Freeform 119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3" name="Freeform 120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" name="Freeform 121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" name="Freeform 122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9" name="Group 123"/>
                <p:cNvGrpSpPr>
                  <a:grpSpLocks/>
                </p:cNvGrpSpPr>
                <p:nvPr/>
              </p:nvGrpSpPr>
              <p:grpSpPr bwMode="auto">
                <a:xfrm rot="16200000">
                  <a:off x="66" y="3679"/>
                  <a:ext cx="567" cy="609"/>
                  <a:chOff x="57" y="61"/>
                  <a:chExt cx="567" cy="609"/>
                </a:xfrm>
              </p:grpSpPr>
              <p:sp>
                <p:nvSpPr>
                  <p:cNvPr id="100" name="Freeform 124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1" name="Freeform 125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" name="Freeform 126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" name="Freeform 127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Freeform 128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" name="Freeform 129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6" name="Freeform 130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131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132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5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" name="Freeform 133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5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" name="Freeform 134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" name="Freeform 135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" name="Freeform 136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 137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138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139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" name="Freeform 140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141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142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 143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0" name="Freeform 144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1" name="Freeform 145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2" name="Freeform 146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" name="Freeform 147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" name="Freeform 148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5" name="Freeform 149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6" name="Freeform 150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7" name="Freeform 151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8" name="Freeform 152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9" name="Freeform 153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0" name="Freeform 154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" name="Freeform 155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2" name="Freeform 156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" name="Freeform 157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4" name="Freeform 158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 159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" name="Freeform 160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7" name="Freeform 161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" name="Group 162"/>
              <p:cNvGrpSpPr>
                <a:grpSpLocks/>
              </p:cNvGrpSpPr>
              <p:nvPr/>
            </p:nvGrpSpPr>
            <p:grpSpPr bwMode="auto">
              <a:xfrm flipH="1">
                <a:off x="5105" y="54"/>
                <a:ext cx="609" cy="4206"/>
                <a:chOff x="45" y="61"/>
                <a:chExt cx="609" cy="4206"/>
              </a:xfrm>
            </p:grpSpPr>
            <p:grpSp>
              <p:nvGrpSpPr>
                <p:cNvPr id="20" name="Group 163"/>
                <p:cNvGrpSpPr>
                  <a:grpSpLocks/>
                </p:cNvGrpSpPr>
                <p:nvPr/>
              </p:nvGrpSpPr>
              <p:grpSpPr bwMode="auto">
                <a:xfrm>
                  <a:off x="57" y="61"/>
                  <a:ext cx="567" cy="609"/>
                  <a:chOff x="57" y="61"/>
                  <a:chExt cx="567" cy="609"/>
                </a:xfrm>
              </p:grpSpPr>
              <p:sp>
                <p:nvSpPr>
                  <p:cNvPr id="60" name="Freeform 164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" name="Freeform 165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" name="Freeform 166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" name="Freeform 167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" name="Freeform 168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" name="Freeform 169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" name="Freeform 170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Freeform 171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" name="Freeform 172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5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 173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5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" name="Freeform 174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Freeform 175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Freeform 176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" name="Freeform 177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" name="Freeform 178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" name="Freeform 179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" name="Freeform 180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" name="Freeform 181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" name="Freeform 182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" name="Freeform 183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" name="Freeform 184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" name="Freeform 185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" name="Freeform 186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" name="Freeform 187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" name="Freeform 188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" name="Freeform 189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Freeform 190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Freeform 191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" name="Freeform 192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193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" name="Freeform 194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195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196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Freeform 197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" name="Freeform 198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5" name="Freeform 199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6" name="Freeform 200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" name="Freeform 201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" name="Group 202"/>
                <p:cNvGrpSpPr>
                  <a:grpSpLocks/>
                </p:cNvGrpSpPr>
                <p:nvPr/>
              </p:nvGrpSpPr>
              <p:grpSpPr bwMode="auto">
                <a:xfrm rot="16200000">
                  <a:off x="66" y="3679"/>
                  <a:ext cx="567" cy="609"/>
                  <a:chOff x="57" y="61"/>
                  <a:chExt cx="567" cy="609"/>
                </a:xfrm>
              </p:grpSpPr>
              <p:sp>
                <p:nvSpPr>
                  <p:cNvPr id="22" name="Freeform 203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3" y="321"/>
                      </a:cxn>
                      <a:cxn ang="0">
                        <a:pos x="211" y="341"/>
                      </a:cxn>
                      <a:cxn ang="0">
                        <a:pos x="195" y="369"/>
                      </a:cxn>
                      <a:cxn ang="0">
                        <a:pos x="158" y="360"/>
                      </a:cxn>
                      <a:cxn ang="0">
                        <a:pos x="126" y="338"/>
                      </a:cxn>
                      <a:cxn ang="0">
                        <a:pos x="117" y="379"/>
                      </a:cxn>
                      <a:cxn ang="0">
                        <a:pos x="88" y="368"/>
                      </a:cxn>
                      <a:cxn ang="0">
                        <a:pos x="69" y="330"/>
                      </a:cxn>
                      <a:cxn ang="0">
                        <a:pos x="72" y="370"/>
                      </a:cxn>
                      <a:cxn ang="0">
                        <a:pos x="96" y="429"/>
                      </a:cxn>
                      <a:cxn ang="0">
                        <a:pos x="116" y="47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79" y="573"/>
                      </a:cxn>
                      <a:cxn ang="0">
                        <a:pos x="49" y="587"/>
                      </a:cxn>
                      <a:cxn ang="0">
                        <a:pos x="36" y="590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5" y="543"/>
                      </a:cxn>
                      <a:cxn ang="0">
                        <a:pos x="33" y="557"/>
                      </a:cxn>
                      <a:cxn ang="0">
                        <a:pos x="62" y="483"/>
                      </a:cxn>
                      <a:cxn ang="0">
                        <a:pos x="22" y="263"/>
                      </a:cxn>
                      <a:cxn ang="0">
                        <a:pos x="26" y="150"/>
                      </a:cxn>
                      <a:cxn ang="0">
                        <a:pos x="50" y="77"/>
                      </a:cxn>
                      <a:cxn ang="0">
                        <a:pos x="97" y="27"/>
                      </a:cxn>
                      <a:cxn ang="0">
                        <a:pos x="168" y="3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09" y="211"/>
                      </a:cxn>
                      <a:cxn ang="0">
                        <a:pos x="247" y="257"/>
                      </a:cxn>
                      <a:cxn ang="0">
                        <a:pos x="174" y="244"/>
                      </a:cxn>
                      <a:cxn ang="0">
                        <a:pos x="130" y="186"/>
                      </a:cxn>
                      <a:cxn ang="0">
                        <a:pos x="141" y="118"/>
                      </a:cxn>
                      <a:cxn ang="0">
                        <a:pos x="183" y="80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39" y="186"/>
                      </a:cxn>
                      <a:cxn ang="0">
                        <a:pos x="201" y="178"/>
                      </a:cxn>
                      <a:cxn ang="0">
                        <a:pos x="228" y="158"/>
                      </a:cxn>
                      <a:cxn ang="0">
                        <a:pos x="215" y="113"/>
                      </a:cxn>
                      <a:cxn ang="0">
                        <a:pos x="177" y="120"/>
                      </a:cxn>
                      <a:cxn ang="0">
                        <a:pos x="161" y="159"/>
                      </a:cxn>
                      <a:cxn ang="0">
                        <a:pos x="174" y="203"/>
                      </a:cxn>
                      <a:cxn ang="0">
                        <a:pos x="215" y="224"/>
                      </a:cxn>
                      <a:cxn ang="0">
                        <a:pos x="268" y="210"/>
                      </a:cxn>
                      <a:cxn ang="0">
                        <a:pos x="296" y="157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19" y="50"/>
                      </a:cxn>
                      <a:cxn ang="0">
                        <a:pos x="68" y="143"/>
                      </a:cxn>
                      <a:cxn ang="0">
                        <a:pos x="81" y="251"/>
                      </a:cxn>
                      <a:cxn ang="0">
                        <a:pos x="150" y="316"/>
                      </a:cxn>
                      <a:cxn ang="0">
                        <a:pos x="205" y="306"/>
                      </a:cxn>
                      <a:cxn ang="0">
                        <a:pos x="238" y="288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 204" descr="HIJAU"/>
                  <p:cNvSpPr>
                    <a:spLocks/>
                  </p:cNvSpPr>
                  <p:nvPr/>
                </p:nvSpPr>
                <p:spPr bwMode="auto">
                  <a:xfrm>
                    <a:off x="60" y="240"/>
                    <a:ext cx="162" cy="297"/>
                  </a:xfrm>
                  <a:custGeom>
                    <a:avLst/>
                    <a:gdLst/>
                    <a:ahLst/>
                    <a:cxnLst>
                      <a:cxn ang="0">
                        <a:pos x="247" y="311"/>
                      </a:cxn>
                      <a:cxn ang="0">
                        <a:pos x="220" y="339"/>
                      </a:cxn>
                      <a:cxn ang="0">
                        <a:pos x="201" y="352"/>
                      </a:cxn>
                      <a:cxn ang="0">
                        <a:pos x="187" y="371"/>
                      </a:cxn>
                      <a:cxn ang="0">
                        <a:pos x="147" y="354"/>
                      </a:cxn>
                      <a:cxn ang="0">
                        <a:pos x="125" y="334"/>
                      </a:cxn>
                      <a:cxn ang="0">
                        <a:pos x="117" y="379"/>
                      </a:cxn>
                      <a:cxn ang="0">
                        <a:pos x="96" y="377"/>
                      </a:cxn>
                      <a:cxn ang="0">
                        <a:pos x="72" y="337"/>
                      </a:cxn>
                      <a:cxn ang="0">
                        <a:pos x="68" y="337"/>
                      </a:cxn>
                      <a:cxn ang="0">
                        <a:pos x="77" y="387"/>
                      </a:cxn>
                      <a:cxn ang="0">
                        <a:pos x="103" y="440"/>
                      </a:cxn>
                      <a:cxn ang="0">
                        <a:pos x="113" y="484"/>
                      </a:cxn>
                      <a:cxn ang="0">
                        <a:pos x="102" y="488"/>
                      </a:cxn>
                      <a:cxn ang="0">
                        <a:pos x="84" y="479"/>
                      </a:cxn>
                      <a:cxn ang="0">
                        <a:pos x="82" y="531"/>
                      </a:cxn>
                      <a:cxn ang="0">
                        <a:pos x="59" y="595"/>
                      </a:cxn>
                      <a:cxn ang="0">
                        <a:pos x="44" y="581"/>
                      </a:cxn>
                      <a:cxn ang="0">
                        <a:pos x="32" y="592"/>
                      </a:cxn>
                      <a:cxn ang="0">
                        <a:pos x="12" y="583"/>
                      </a:cxn>
                      <a:cxn ang="0">
                        <a:pos x="0" y="549"/>
                      </a:cxn>
                      <a:cxn ang="0">
                        <a:pos x="12" y="541"/>
                      </a:cxn>
                      <a:cxn ang="0">
                        <a:pos x="29" y="554"/>
                      </a:cxn>
                      <a:cxn ang="0">
                        <a:pos x="57" y="552"/>
                      </a:cxn>
                      <a:cxn ang="0">
                        <a:pos x="43" y="374"/>
                      </a:cxn>
                      <a:cxn ang="0">
                        <a:pos x="19" y="219"/>
                      </a:cxn>
                      <a:cxn ang="0">
                        <a:pos x="30" y="130"/>
                      </a:cxn>
                      <a:cxn ang="0">
                        <a:pos x="60" y="62"/>
                      </a:cxn>
                      <a:cxn ang="0">
                        <a:pos x="113" y="18"/>
                      </a:cxn>
                      <a:cxn ang="0">
                        <a:pos x="189" y="0"/>
                      </a:cxn>
                      <a:cxn ang="0">
                        <a:pos x="261" y="16"/>
                      </a:cxn>
                      <a:cxn ang="0">
                        <a:pos x="322" y="107"/>
                      </a:cxn>
                      <a:cxn ang="0">
                        <a:pos x="318" y="191"/>
                      </a:cxn>
                      <a:cxn ang="0">
                        <a:pos x="266" y="251"/>
                      </a:cxn>
                      <a:cxn ang="0">
                        <a:pos x="208" y="257"/>
                      </a:cxn>
                      <a:cxn ang="0">
                        <a:pos x="146" y="219"/>
                      </a:cxn>
                      <a:cxn ang="0">
                        <a:pos x="129" y="166"/>
                      </a:cxn>
                      <a:cxn ang="0">
                        <a:pos x="149" y="104"/>
                      </a:cxn>
                      <a:cxn ang="0">
                        <a:pos x="198" y="79"/>
                      </a:cxn>
                      <a:cxn ang="0">
                        <a:pos x="230" y="90"/>
                      </a:cxn>
                      <a:cxn ang="0">
                        <a:pos x="254" y="128"/>
                      </a:cxn>
                      <a:cxn ang="0">
                        <a:pos x="248" y="174"/>
                      </a:cxn>
                      <a:cxn ang="0">
                        <a:pos x="217" y="188"/>
                      </a:cxn>
                      <a:cxn ang="0">
                        <a:pos x="201" y="170"/>
                      </a:cxn>
                      <a:cxn ang="0">
                        <a:pos x="231" y="142"/>
                      </a:cxn>
                      <a:cxn ang="0">
                        <a:pos x="215" y="113"/>
                      </a:cxn>
                      <a:cxn ang="0">
                        <a:pos x="183" y="114"/>
                      </a:cxn>
                      <a:cxn ang="0">
                        <a:pos x="163" y="148"/>
                      </a:cxn>
                      <a:cxn ang="0">
                        <a:pos x="162" y="182"/>
                      </a:cxn>
                      <a:cxn ang="0">
                        <a:pos x="193" y="217"/>
                      </a:cxn>
                      <a:cxn ang="0">
                        <a:pos x="228" y="225"/>
                      </a:cxn>
                      <a:cxn ang="0">
                        <a:pos x="279" y="200"/>
                      </a:cxn>
                      <a:cxn ang="0">
                        <a:pos x="297" y="141"/>
                      </a:cxn>
                      <a:cxn ang="0">
                        <a:pos x="276" y="68"/>
                      </a:cxn>
                      <a:cxn ang="0">
                        <a:pos x="212" y="30"/>
                      </a:cxn>
                      <a:cxn ang="0">
                        <a:pos x="141" y="36"/>
                      </a:cxn>
                      <a:cxn ang="0">
                        <a:pos x="75" y="115"/>
                      </a:cxn>
                      <a:cxn ang="0">
                        <a:pos x="67" y="200"/>
                      </a:cxn>
                      <a:cxn ang="0">
                        <a:pos x="110" y="292"/>
                      </a:cxn>
                      <a:cxn ang="0">
                        <a:pos x="175" y="319"/>
                      </a:cxn>
                      <a:cxn ang="0">
                        <a:pos x="215" y="299"/>
                      </a:cxn>
                      <a:cxn ang="0">
                        <a:pos x="244" y="293"/>
                      </a:cxn>
                    </a:cxnLst>
                    <a:rect l="0" t="0" r="r" b="b"/>
                    <a:pathLst>
                      <a:path w="326" h="595">
                        <a:moveTo>
                          <a:pt x="244" y="293"/>
                        </a:moveTo>
                        <a:lnTo>
                          <a:pt x="244" y="293"/>
                        </a:lnTo>
                        <a:lnTo>
                          <a:pt x="247" y="302"/>
                        </a:lnTo>
                        <a:lnTo>
                          <a:pt x="247" y="311"/>
                        </a:lnTo>
                        <a:lnTo>
                          <a:pt x="243" y="321"/>
                        </a:lnTo>
                        <a:lnTo>
                          <a:pt x="237" y="327"/>
                        </a:lnTo>
                        <a:lnTo>
                          <a:pt x="229" y="334"/>
                        </a:lnTo>
                        <a:lnTo>
                          <a:pt x="220" y="339"/>
                        </a:lnTo>
                        <a:lnTo>
                          <a:pt x="211" y="341"/>
                        </a:lnTo>
                        <a:lnTo>
                          <a:pt x="201" y="341"/>
                        </a:lnTo>
                        <a:lnTo>
                          <a:pt x="201" y="341"/>
                        </a:lnTo>
                        <a:lnTo>
                          <a:pt x="201" y="352"/>
                        </a:lnTo>
                        <a:lnTo>
                          <a:pt x="199" y="361"/>
                        </a:lnTo>
                        <a:lnTo>
                          <a:pt x="195" y="369"/>
                        </a:lnTo>
                        <a:lnTo>
                          <a:pt x="187" y="371"/>
                        </a:lnTo>
                        <a:lnTo>
                          <a:pt x="187" y="371"/>
                        </a:lnTo>
                        <a:lnTo>
                          <a:pt x="178" y="369"/>
                        </a:lnTo>
                        <a:lnTo>
                          <a:pt x="168" y="365"/>
                        </a:lnTo>
                        <a:lnTo>
                          <a:pt x="158" y="360"/>
                        </a:lnTo>
                        <a:lnTo>
                          <a:pt x="147" y="354"/>
                        </a:lnTo>
                        <a:lnTo>
                          <a:pt x="137" y="348"/>
                        </a:lnTo>
                        <a:lnTo>
                          <a:pt x="130" y="342"/>
                        </a:lnTo>
                        <a:lnTo>
                          <a:pt x="126" y="338"/>
                        </a:lnTo>
                        <a:lnTo>
                          <a:pt x="125" y="334"/>
                        </a:lnTo>
                        <a:lnTo>
                          <a:pt x="125" y="334"/>
                        </a:lnTo>
                        <a:lnTo>
                          <a:pt x="125" y="345"/>
                        </a:lnTo>
                        <a:lnTo>
                          <a:pt x="121" y="362"/>
                        </a:lnTo>
                        <a:lnTo>
                          <a:pt x="117" y="379"/>
                        </a:lnTo>
                        <a:lnTo>
                          <a:pt x="111" y="386"/>
                        </a:lnTo>
                        <a:lnTo>
                          <a:pt x="111" y="386"/>
                        </a:lnTo>
                        <a:lnTo>
                          <a:pt x="103" y="384"/>
                        </a:lnTo>
                        <a:lnTo>
                          <a:pt x="96" y="377"/>
                        </a:lnTo>
                        <a:lnTo>
                          <a:pt x="88" y="368"/>
                        </a:lnTo>
                        <a:lnTo>
                          <a:pt x="82" y="356"/>
                        </a:lnTo>
                        <a:lnTo>
                          <a:pt x="77" y="346"/>
                        </a:lnTo>
                        <a:lnTo>
                          <a:pt x="72" y="337"/>
                        </a:lnTo>
                        <a:lnTo>
                          <a:pt x="69" y="330"/>
                        </a:lnTo>
                        <a:lnTo>
                          <a:pt x="68" y="326"/>
                        </a:lnTo>
                        <a:lnTo>
                          <a:pt x="68" y="326"/>
                        </a:lnTo>
                        <a:lnTo>
                          <a:pt x="68" y="337"/>
                        </a:lnTo>
                        <a:lnTo>
                          <a:pt x="69" y="352"/>
                        </a:lnTo>
                        <a:lnTo>
                          <a:pt x="72" y="370"/>
                        </a:lnTo>
                        <a:lnTo>
                          <a:pt x="77" y="387"/>
                        </a:lnTo>
                        <a:lnTo>
                          <a:pt x="77" y="387"/>
                        </a:lnTo>
                        <a:lnTo>
                          <a:pt x="82" y="401"/>
                        </a:lnTo>
                        <a:lnTo>
                          <a:pt x="88" y="415"/>
                        </a:lnTo>
                        <a:lnTo>
                          <a:pt x="96" y="429"/>
                        </a:lnTo>
                        <a:lnTo>
                          <a:pt x="103" y="440"/>
                        </a:lnTo>
                        <a:lnTo>
                          <a:pt x="110" y="453"/>
                        </a:lnTo>
                        <a:lnTo>
                          <a:pt x="114" y="463"/>
                        </a:lnTo>
                        <a:lnTo>
                          <a:pt x="116" y="474"/>
                        </a:lnTo>
                        <a:lnTo>
                          <a:pt x="113" y="484"/>
                        </a:lnTo>
                        <a:lnTo>
                          <a:pt x="113" y="484"/>
                        </a:lnTo>
                        <a:lnTo>
                          <a:pt x="110" y="486"/>
                        </a:lnTo>
                        <a:lnTo>
                          <a:pt x="107" y="488"/>
                        </a:lnTo>
                        <a:lnTo>
                          <a:pt x="102" y="488"/>
                        </a:lnTo>
                        <a:lnTo>
                          <a:pt x="98" y="486"/>
                        </a:lnTo>
                        <a:lnTo>
                          <a:pt x="94" y="484"/>
                        </a:lnTo>
                        <a:lnTo>
                          <a:pt x="88" y="482"/>
                        </a:lnTo>
                        <a:lnTo>
                          <a:pt x="84" y="479"/>
                        </a:lnTo>
                        <a:lnTo>
                          <a:pt x="80" y="476"/>
                        </a:lnTo>
                        <a:lnTo>
                          <a:pt x="80" y="476"/>
                        </a:lnTo>
                        <a:lnTo>
                          <a:pt x="81" y="493"/>
                        </a:lnTo>
                        <a:lnTo>
                          <a:pt x="82" y="531"/>
                        </a:lnTo>
                        <a:lnTo>
                          <a:pt x="79" y="573"/>
                        </a:lnTo>
                        <a:lnTo>
                          <a:pt x="65" y="595"/>
                        </a:lnTo>
                        <a:lnTo>
                          <a:pt x="65" y="595"/>
                        </a:lnTo>
                        <a:lnTo>
                          <a:pt x="59" y="595"/>
                        </a:lnTo>
                        <a:lnTo>
                          <a:pt x="54" y="591"/>
                        </a:lnTo>
                        <a:lnTo>
                          <a:pt x="49" y="587"/>
                        </a:lnTo>
                        <a:lnTo>
                          <a:pt x="44" y="581"/>
                        </a:lnTo>
                        <a:lnTo>
                          <a:pt x="44" y="581"/>
                        </a:lnTo>
                        <a:lnTo>
                          <a:pt x="42" y="584"/>
                        </a:lnTo>
                        <a:lnTo>
                          <a:pt x="40" y="588"/>
                        </a:lnTo>
                        <a:lnTo>
                          <a:pt x="36" y="590"/>
                        </a:lnTo>
                        <a:lnTo>
                          <a:pt x="32" y="592"/>
                        </a:lnTo>
                        <a:lnTo>
                          <a:pt x="32" y="592"/>
                        </a:lnTo>
                        <a:lnTo>
                          <a:pt x="25" y="594"/>
                        </a:lnTo>
                        <a:lnTo>
                          <a:pt x="18" y="589"/>
                        </a:lnTo>
                        <a:lnTo>
                          <a:pt x="12" y="583"/>
                        </a:lnTo>
                        <a:lnTo>
                          <a:pt x="7" y="574"/>
                        </a:lnTo>
                        <a:lnTo>
                          <a:pt x="2" y="565"/>
                        </a:lnTo>
                        <a:lnTo>
                          <a:pt x="0" y="556"/>
                        </a:lnTo>
                        <a:lnTo>
                          <a:pt x="0" y="549"/>
                        </a:lnTo>
                        <a:lnTo>
                          <a:pt x="3" y="543"/>
                        </a:lnTo>
                        <a:lnTo>
                          <a:pt x="3" y="543"/>
                        </a:lnTo>
                        <a:lnTo>
                          <a:pt x="8" y="541"/>
                        </a:lnTo>
                        <a:lnTo>
                          <a:pt x="12" y="541"/>
                        </a:lnTo>
                        <a:lnTo>
                          <a:pt x="15" y="543"/>
                        </a:lnTo>
                        <a:lnTo>
                          <a:pt x="19" y="546"/>
                        </a:lnTo>
                        <a:lnTo>
                          <a:pt x="24" y="550"/>
                        </a:lnTo>
                        <a:lnTo>
                          <a:pt x="29" y="554"/>
                        </a:lnTo>
                        <a:lnTo>
                          <a:pt x="33" y="557"/>
                        </a:lnTo>
                        <a:lnTo>
                          <a:pt x="38" y="559"/>
                        </a:lnTo>
                        <a:lnTo>
                          <a:pt x="38" y="559"/>
                        </a:lnTo>
                        <a:lnTo>
                          <a:pt x="57" y="552"/>
                        </a:lnTo>
                        <a:lnTo>
                          <a:pt x="64" y="526"/>
                        </a:lnTo>
                        <a:lnTo>
                          <a:pt x="62" y="483"/>
                        </a:lnTo>
                        <a:lnTo>
                          <a:pt x="53" y="431"/>
                        </a:lnTo>
                        <a:lnTo>
                          <a:pt x="43" y="374"/>
                        </a:lnTo>
                        <a:lnTo>
                          <a:pt x="31" y="316"/>
                        </a:lnTo>
                        <a:lnTo>
                          <a:pt x="22" y="263"/>
                        </a:lnTo>
                        <a:lnTo>
                          <a:pt x="19" y="219"/>
                        </a:lnTo>
                        <a:lnTo>
                          <a:pt x="19" y="219"/>
                        </a:lnTo>
                        <a:lnTo>
                          <a:pt x="20" y="195"/>
                        </a:lnTo>
                        <a:lnTo>
                          <a:pt x="22" y="172"/>
                        </a:lnTo>
                        <a:lnTo>
                          <a:pt x="26" y="150"/>
                        </a:lnTo>
                        <a:lnTo>
                          <a:pt x="30" y="130"/>
                        </a:lnTo>
                        <a:lnTo>
                          <a:pt x="35" y="111"/>
                        </a:lnTo>
                        <a:lnTo>
                          <a:pt x="43" y="94"/>
                        </a:lnTo>
                        <a:lnTo>
                          <a:pt x="50" y="77"/>
                        </a:lnTo>
                        <a:lnTo>
                          <a:pt x="60" y="62"/>
                        </a:lnTo>
                        <a:lnTo>
                          <a:pt x="71" y="49"/>
                        </a:lnTo>
                        <a:lnTo>
                          <a:pt x="83" y="37"/>
                        </a:lnTo>
                        <a:lnTo>
                          <a:pt x="97" y="27"/>
                        </a:lnTo>
                        <a:lnTo>
                          <a:pt x="113" y="18"/>
                        </a:lnTo>
                        <a:lnTo>
                          <a:pt x="129" y="11"/>
                        </a:lnTo>
                        <a:lnTo>
                          <a:pt x="148" y="6"/>
                        </a:lnTo>
                        <a:lnTo>
                          <a:pt x="168" y="3"/>
                        </a:lnTo>
                        <a:lnTo>
                          <a:pt x="189" y="0"/>
                        </a:lnTo>
                        <a:lnTo>
                          <a:pt x="189" y="0"/>
                        </a:lnTo>
                        <a:lnTo>
                          <a:pt x="214" y="1"/>
                        </a:lnTo>
                        <a:lnTo>
                          <a:pt x="238" y="6"/>
                        </a:lnTo>
                        <a:lnTo>
                          <a:pt x="261" y="16"/>
                        </a:lnTo>
                        <a:lnTo>
                          <a:pt x="282" y="31"/>
                        </a:lnTo>
                        <a:lnTo>
                          <a:pt x="300" y="51"/>
                        </a:lnTo>
                        <a:lnTo>
                          <a:pt x="314" y="76"/>
                        </a:lnTo>
                        <a:lnTo>
                          <a:pt x="322" y="107"/>
                        </a:lnTo>
                        <a:lnTo>
                          <a:pt x="326" y="143"/>
                        </a:lnTo>
                        <a:lnTo>
                          <a:pt x="326" y="143"/>
                        </a:lnTo>
                        <a:lnTo>
                          <a:pt x="324" y="168"/>
                        </a:lnTo>
                        <a:lnTo>
                          <a:pt x="318" y="191"/>
                        </a:lnTo>
                        <a:lnTo>
                          <a:pt x="309" y="211"/>
                        </a:lnTo>
                        <a:lnTo>
                          <a:pt x="297" y="227"/>
                        </a:lnTo>
                        <a:lnTo>
                          <a:pt x="282" y="241"/>
                        </a:lnTo>
                        <a:lnTo>
                          <a:pt x="266" y="251"/>
                        </a:lnTo>
                        <a:lnTo>
                          <a:pt x="247" y="257"/>
                        </a:lnTo>
                        <a:lnTo>
                          <a:pt x="227" y="259"/>
                        </a:lnTo>
                        <a:lnTo>
                          <a:pt x="227" y="259"/>
                        </a:lnTo>
                        <a:lnTo>
                          <a:pt x="208" y="257"/>
                        </a:lnTo>
                        <a:lnTo>
                          <a:pt x="191" y="253"/>
                        </a:lnTo>
                        <a:lnTo>
                          <a:pt x="174" y="244"/>
                        </a:lnTo>
                        <a:lnTo>
                          <a:pt x="159" y="233"/>
                        </a:lnTo>
                        <a:lnTo>
                          <a:pt x="146" y="219"/>
                        </a:lnTo>
                        <a:lnTo>
                          <a:pt x="136" y="203"/>
                        </a:lnTo>
                        <a:lnTo>
                          <a:pt x="130" y="18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31" y="149"/>
                        </a:lnTo>
                        <a:lnTo>
                          <a:pt x="134" y="133"/>
                        </a:lnTo>
                        <a:lnTo>
                          <a:pt x="141" y="118"/>
                        </a:lnTo>
                        <a:lnTo>
                          <a:pt x="149" y="104"/>
                        </a:lnTo>
                        <a:lnTo>
                          <a:pt x="159" y="92"/>
                        </a:lnTo>
                        <a:lnTo>
                          <a:pt x="170" y="84"/>
                        </a:lnTo>
                        <a:lnTo>
                          <a:pt x="183" y="80"/>
                        </a:lnTo>
                        <a:lnTo>
                          <a:pt x="198" y="79"/>
                        </a:lnTo>
                        <a:lnTo>
                          <a:pt x="198" y="79"/>
                        </a:lnTo>
                        <a:lnTo>
                          <a:pt x="210" y="81"/>
                        </a:lnTo>
                        <a:lnTo>
                          <a:pt x="220" y="84"/>
                        </a:lnTo>
                        <a:lnTo>
                          <a:pt x="230" y="90"/>
                        </a:lnTo>
                        <a:lnTo>
                          <a:pt x="238" y="98"/>
                        </a:lnTo>
                        <a:lnTo>
                          <a:pt x="246" y="106"/>
                        </a:lnTo>
                        <a:lnTo>
                          <a:pt x="251" y="117"/>
                        </a:lnTo>
                        <a:lnTo>
                          <a:pt x="254" y="128"/>
                        </a:lnTo>
                        <a:lnTo>
                          <a:pt x="255" y="140"/>
                        </a:lnTo>
                        <a:lnTo>
                          <a:pt x="255" y="140"/>
                        </a:lnTo>
                        <a:lnTo>
                          <a:pt x="253" y="157"/>
                        </a:lnTo>
                        <a:lnTo>
                          <a:pt x="248" y="174"/>
                        </a:lnTo>
                        <a:lnTo>
                          <a:pt x="239" y="186"/>
                        </a:lnTo>
                        <a:lnTo>
                          <a:pt x="227" y="189"/>
                        </a:lnTo>
                        <a:lnTo>
                          <a:pt x="227" y="189"/>
                        </a:lnTo>
                        <a:lnTo>
                          <a:pt x="217" y="188"/>
                        </a:lnTo>
                        <a:lnTo>
                          <a:pt x="208" y="183"/>
                        </a:lnTo>
                        <a:lnTo>
                          <a:pt x="201" y="178"/>
                        </a:lnTo>
                        <a:lnTo>
                          <a:pt x="201" y="170"/>
                        </a:lnTo>
                        <a:lnTo>
                          <a:pt x="201" y="170"/>
                        </a:lnTo>
                        <a:lnTo>
                          <a:pt x="208" y="163"/>
                        </a:lnTo>
                        <a:lnTo>
                          <a:pt x="218" y="162"/>
                        </a:lnTo>
                        <a:lnTo>
                          <a:pt x="228" y="158"/>
                        </a:lnTo>
                        <a:lnTo>
                          <a:pt x="231" y="142"/>
                        </a:lnTo>
                        <a:lnTo>
                          <a:pt x="231" y="142"/>
                        </a:lnTo>
                        <a:lnTo>
                          <a:pt x="230" y="129"/>
                        </a:lnTo>
                        <a:lnTo>
                          <a:pt x="225" y="120"/>
                        </a:lnTo>
                        <a:lnTo>
                          <a:pt x="215" y="113"/>
                        </a:lnTo>
                        <a:lnTo>
                          <a:pt x="201" y="110"/>
                        </a:lnTo>
                        <a:lnTo>
                          <a:pt x="201" y="110"/>
                        </a:lnTo>
                        <a:lnTo>
                          <a:pt x="192" y="111"/>
                        </a:lnTo>
                        <a:lnTo>
                          <a:pt x="183" y="114"/>
                        </a:lnTo>
                        <a:lnTo>
                          <a:pt x="177" y="120"/>
                        </a:lnTo>
                        <a:lnTo>
                          <a:pt x="170" y="128"/>
                        </a:lnTo>
                        <a:lnTo>
                          <a:pt x="166" y="137"/>
                        </a:lnTo>
                        <a:lnTo>
                          <a:pt x="163" y="148"/>
                        </a:lnTo>
                        <a:lnTo>
                          <a:pt x="161" y="159"/>
                        </a:lnTo>
                        <a:lnTo>
                          <a:pt x="160" y="170"/>
                        </a:lnTo>
                        <a:lnTo>
                          <a:pt x="160" y="170"/>
                        </a:lnTo>
                        <a:lnTo>
                          <a:pt x="162" y="182"/>
                        </a:lnTo>
                        <a:lnTo>
                          <a:pt x="166" y="194"/>
                        </a:lnTo>
                        <a:lnTo>
                          <a:pt x="174" y="203"/>
                        </a:lnTo>
                        <a:lnTo>
                          <a:pt x="182" y="211"/>
                        </a:lnTo>
                        <a:lnTo>
                          <a:pt x="193" y="217"/>
                        </a:lnTo>
                        <a:lnTo>
                          <a:pt x="203" y="221"/>
                        </a:lnTo>
                        <a:lnTo>
                          <a:pt x="215" y="224"/>
                        </a:lnTo>
                        <a:lnTo>
                          <a:pt x="228" y="225"/>
                        </a:lnTo>
                        <a:lnTo>
                          <a:pt x="228" y="225"/>
                        </a:lnTo>
                        <a:lnTo>
                          <a:pt x="243" y="223"/>
                        </a:lnTo>
                        <a:lnTo>
                          <a:pt x="255" y="218"/>
                        </a:lnTo>
                        <a:lnTo>
                          <a:pt x="268" y="210"/>
                        </a:lnTo>
                        <a:lnTo>
                          <a:pt x="279" y="200"/>
                        </a:lnTo>
                        <a:lnTo>
                          <a:pt x="286" y="187"/>
                        </a:lnTo>
                        <a:lnTo>
                          <a:pt x="293" y="172"/>
                        </a:lnTo>
                        <a:lnTo>
                          <a:pt x="296" y="157"/>
                        </a:lnTo>
                        <a:lnTo>
                          <a:pt x="297" y="141"/>
                        </a:lnTo>
                        <a:lnTo>
                          <a:pt x="297" y="141"/>
                        </a:lnTo>
                        <a:lnTo>
                          <a:pt x="293" y="112"/>
                        </a:lnTo>
                        <a:lnTo>
                          <a:pt x="285" y="88"/>
                        </a:lnTo>
                        <a:lnTo>
                          <a:pt x="276" y="68"/>
                        </a:lnTo>
                        <a:lnTo>
                          <a:pt x="263" y="54"/>
                        </a:lnTo>
                        <a:lnTo>
                          <a:pt x="248" y="43"/>
                        </a:lnTo>
                        <a:lnTo>
                          <a:pt x="231" y="35"/>
                        </a:lnTo>
                        <a:lnTo>
                          <a:pt x="212" y="30"/>
                        </a:lnTo>
                        <a:lnTo>
                          <a:pt x="191" y="27"/>
                        </a:lnTo>
                        <a:lnTo>
                          <a:pt x="191" y="27"/>
                        </a:lnTo>
                        <a:lnTo>
                          <a:pt x="165" y="28"/>
                        </a:lnTo>
                        <a:lnTo>
                          <a:pt x="141" y="36"/>
                        </a:lnTo>
                        <a:lnTo>
                          <a:pt x="119" y="50"/>
                        </a:lnTo>
                        <a:lnTo>
                          <a:pt x="101" y="68"/>
                        </a:lnTo>
                        <a:lnTo>
                          <a:pt x="86" y="90"/>
                        </a:lnTo>
                        <a:lnTo>
                          <a:pt x="75" y="115"/>
                        </a:lnTo>
                        <a:lnTo>
                          <a:pt x="68" y="143"/>
                        </a:lnTo>
                        <a:lnTo>
                          <a:pt x="65" y="172"/>
                        </a:lnTo>
                        <a:lnTo>
                          <a:pt x="65" y="172"/>
                        </a:lnTo>
                        <a:lnTo>
                          <a:pt x="67" y="200"/>
                        </a:lnTo>
                        <a:lnTo>
                          <a:pt x="72" y="226"/>
                        </a:lnTo>
                        <a:lnTo>
                          <a:pt x="81" y="251"/>
                        </a:lnTo>
                        <a:lnTo>
                          <a:pt x="94" y="273"/>
                        </a:lnTo>
                        <a:lnTo>
                          <a:pt x="110" y="292"/>
                        </a:lnTo>
                        <a:lnTo>
                          <a:pt x="129" y="307"/>
                        </a:lnTo>
                        <a:lnTo>
                          <a:pt x="150" y="316"/>
                        </a:lnTo>
                        <a:lnTo>
                          <a:pt x="175" y="319"/>
                        </a:lnTo>
                        <a:lnTo>
                          <a:pt x="175" y="319"/>
                        </a:lnTo>
                        <a:lnTo>
                          <a:pt x="185" y="317"/>
                        </a:lnTo>
                        <a:lnTo>
                          <a:pt x="196" y="312"/>
                        </a:lnTo>
                        <a:lnTo>
                          <a:pt x="205" y="306"/>
                        </a:lnTo>
                        <a:lnTo>
                          <a:pt x="215" y="299"/>
                        </a:lnTo>
                        <a:lnTo>
                          <a:pt x="224" y="292"/>
                        </a:lnTo>
                        <a:lnTo>
                          <a:pt x="232" y="288"/>
                        </a:lnTo>
                        <a:lnTo>
                          <a:pt x="238" y="288"/>
                        </a:lnTo>
                        <a:lnTo>
                          <a:pt x="244" y="29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 205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59" y="312"/>
                      </a:cxn>
                      <a:cxn ang="0">
                        <a:pos x="48" y="298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69" y="257"/>
                      </a:cxn>
                      <a:cxn ang="0">
                        <a:pos x="60" y="248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6" y="296"/>
                      </a:cxn>
                      <a:cxn ang="0">
                        <a:pos x="33" y="318"/>
                      </a:cxn>
                      <a:cxn ang="0">
                        <a:pos x="46" y="333"/>
                      </a:cxn>
                      <a:cxn ang="0">
                        <a:pos x="63" y="341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36"/>
                      </a:cxn>
                      <a:cxn ang="0">
                        <a:pos x="134" y="200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58"/>
                      </a:cxn>
                      <a:cxn ang="0">
                        <a:pos x="165" y="99"/>
                      </a:cxn>
                      <a:cxn ang="0">
                        <a:pos x="146" y="44"/>
                      </a:cxn>
                      <a:cxn ang="0">
                        <a:pos x="134" y="8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2" y="224"/>
                      </a:cxn>
                      <a:cxn ang="0">
                        <a:pos x="183" y="283"/>
                      </a:cxn>
                      <a:cxn ang="0">
                        <a:pos x="149" y="333"/>
                      </a:cxn>
                      <a:cxn ang="0">
                        <a:pos x="101" y="363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1" y="271"/>
                      </a:cxn>
                      <a:cxn ang="0">
                        <a:pos x="9" y="248"/>
                      </a:cxn>
                      <a:cxn ang="0">
                        <a:pos x="24" y="230"/>
                      </a:cxn>
                      <a:cxn ang="0">
                        <a:pos x="44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3" y="289"/>
                      </a:cxn>
                      <a:cxn ang="0">
                        <a:pos x="79" y="313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 206" descr="HIJAU"/>
                  <p:cNvSpPr>
                    <a:spLocks/>
                  </p:cNvSpPr>
                  <p:nvPr/>
                </p:nvSpPr>
                <p:spPr bwMode="auto">
                  <a:xfrm>
                    <a:off x="61" y="446"/>
                    <a:ext cx="102" cy="184"/>
                  </a:xfrm>
                  <a:custGeom>
                    <a:avLst/>
                    <a:gdLst/>
                    <a:ahLst/>
                    <a:cxnLst>
                      <a:cxn ang="0">
                        <a:pos x="67" y="315"/>
                      </a:cxn>
                      <a:cxn ang="0">
                        <a:pos x="52" y="306"/>
                      </a:cxn>
                      <a:cxn ang="0">
                        <a:pos x="47" y="289"/>
                      </a:cxn>
                      <a:cxn ang="0">
                        <a:pos x="51" y="284"/>
                      </a:cxn>
                      <a:cxn ang="0">
                        <a:pos x="68" y="283"/>
                      </a:cxn>
                      <a:cxn ang="0">
                        <a:pos x="72" y="264"/>
                      </a:cxn>
                      <a:cxn ang="0">
                        <a:pos x="65" y="251"/>
                      </a:cxn>
                      <a:cxn ang="0">
                        <a:pos x="52" y="246"/>
                      </a:cxn>
                      <a:cxn ang="0">
                        <a:pos x="41" y="248"/>
                      </a:cxn>
                      <a:cxn ang="0">
                        <a:pos x="26" y="268"/>
                      </a:cxn>
                      <a:cxn ang="0">
                        <a:pos x="25" y="283"/>
                      </a:cxn>
                      <a:cxn ang="0">
                        <a:pos x="29" y="307"/>
                      </a:cxn>
                      <a:cxn ang="0">
                        <a:pos x="39" y="326"/>
                      </a:cxn>
                      <a:cxn ang="0">
                        <a:pos x="55" y="337"/>
                      </a:cxn>
                      <a:cxn ang="0">
                        <a:pos x="74" y="343"/>
                      </a:cxn>
                      <a:cxn ang="0">
                        <a:pos x="89" y="342"/>
                      </a:cxn>
                      <a:cxn ang="0">
                        <a:pos x="112" y="328"/>
                      </a:cxn>
                      <a:cxn ang="0">
                        <a:pos x="129" y="304"/>
                      </a:cxn>
                      <a:cxn ang="0">
                        <a:pos x="141" y="273"/>
                      </a:cxn>
                      <a:cxn ang="0">
                        <a:pos x="144" y="257"/>
                      </a:cxn>
                      <a:cxn ang="0">
                        <a:pos x="139" y="216"/>
                      </a:cxn>
                      <a:cxn ang="0">
                        <a:pos x="136" y="188"/>
                      </a:cxn>
                      <a:cxn ang="0">
                        <a:pos x="141" y="183"/>
                      </a:cxn>
                      <a:cxn ang="0">
                        <a:pos x="153" y="180"/>
                      </a:cxn>
                      <a:cxn ang="0">
                        <a:pos x="167" y="181"/>
                      </a:cxn>
                      <a:cxn ang="0">
                        <a:pos x="178" y="183"/>
                      </a:cxn>
                      <a:cxn ang="0">
                        <a:pos x="180" y="184"/>
                      </a:cxn>
                      <a:cxn ang="0">
                        <a:pos x="175" y="129"/>
                      </a:cxn>
                      <a:cxn ang="0">
                        <a:pos x="156" y="70"/>
                      </a:cxn>
                      <a:cxn ang="0">
                        <a:pos x="137" y="23"/>
                      </a:cxn>
                      <a:cxn ang="0">
                        <a:pos x="136" y="0"/>
                      </a:cxn>
                      <a:cxn ang="0">
                        <a:pos x="147" y="2"/>
                      </a:cxn>
                      <a:cxn ang="0">
                        <a:pos x="170" y="44"/>
                      </a:cxn>
                      <a:cxn ang="0">
                        <a:pos x="192" y="109"/>
                      </a:cxn>
                      <a:cxn ang="0">
                        <a:pos x="205" y="171"/>
                      </a:cxn>
                      <a:cxn ang="0">
                        <a:pos x="206" y="193"/>
                      </a:cxn>
                      <a:cxn ang="0">
                        <a:pos x="195" y="254"/>
                      </a:cxn>
                      <a:cxn ang="0">
                        <a:pos x="168" y="310"/>
                      </a:cxn>
                      <a:cxn ang="0">
                        <a:pos x="127" y="351"/>
                      </a:cxn>
                      <a:cxn ang="0">
                        <a:pos x="73" y="367"/>
                      </a:cxn>
                      <a:cxn ang="0">
                        <a:pos x="58" y="366"/>
                      </a:cxn>
                      <a:cxn ang="0">
                        <a:pos x="32" y="352"/>
                      </a:cxn>
                      <a:cxn ang="0">
                        <a:pos x="13" y="329"/>
                      </a:cxn>
                      <a:cxn ang="0">
                        <a:pos x="2" y="298"/>
                      </a:cxn>
                      <a:cxn ang="0">
                        <a:pos x="0" y="282"/>
                      </a:cxn>
                      <a:cxn ang="0">
                        <a:pos x="5" y="258"/>
                      </a:cxn>
                      <a:cxn ang="0">
                        <a:pos x="16" y="238"/>
                      </a:cxn>
                      <a:cxn ang="0">
                        <a:pos x="33" y="224"/>
                      </a:cxn>
                      <a:cxn ang="0">
                        <a:pos x="55" y="222"/>
                      </a:cxn>
                      <a:cxn ang="0">
                        <a:pos x="63" y="224"/>
                      </a:cxn>
                      <a:cxn ang="0">
                        <a:pos x="78" y="233"/>
                      </a:cxn>
                      <a:cxn ang="0">
                        <a:pos x="89" y="246"/>
                      </a:cxn>
                      <a:cxn ang="0">
                        <a:pos x="95" y="264"/>
                      </a:cxn>
                      <a:cxn ang="0">
                        <a:pos x="95" y="273"/>
                      </a:cxn>
                      <a:cxn ang="0">
                        <a:pos x="87" y="304"/>
                      </a:cxn>
                      <a:cxn ang="0">
                        <a:pos x="67" y="315"/>
                      </a:cxn>
                    </a:cxnLst>
                    <a:rect l="0" t="0" r="r" b="b"/>
                    <a:pathLst>
                      <a:path w="206" h="367">
                        <a:moveTo>
                          <a:pt x="67" y="315"/>
                        </a:moveTo>
                        <a:lnTo>
                          <a:pt x="67" y="315"/>
                        </a:lnTo>
                        <a:lnTo>
                          <a:pt x="59" y="312"/>
                        </a:lnTo>
                        <a:lnTo>
                          <a:pt x="52" y="306"/>
                        </a:lnTo>
                        <a:lnTo>
                          <a:pt x="48" y="298"/>
                        </a:lnTo>
                        <a:lnTo>
                          <a:pt x="47" y="289"/>
                        </a:lnTo>
                        <a:lnTo>
                          <a:pt x="47" y="289"/>
                        </a:lnTo>
                        <a:lnTo>
                          <a:pt x="51" y="284"/>
                        </a:lnTo>
                        <a:lnTo>
                          <a:pt x="60" y="287"/>
                        </a:lnTo>
                        <a:lnTo>
                          <a:pt x="68" y="283"/>
                        </a:lnTo>
                        <a:lnTo>
                          <a:pt x="72" y="264"/>
                        </a:lnTo>
                        <a:lnTo>
                          <a:pt x="72" y="264"/>
                        </a:lnTo>
                        <a:lnTo>
                          <a:pt x="69" y="257"/>
                        </a:lnTo>
                        <a:lnTo>
                          <a:pt x="65" y="251"/>
                        </a:lnTo>
                        <a:lnTo>
                          <a:pt x="60" y="248"/>
                        </a:lnTo>
                        <a:lnTo>
                          <a:pt x="52" y="246"/>
                        </a:lnTo>
                        <a:lnTo>
                          <a:pt x="52" y="246"/>
                        </a:lnTo>
                        <a:lnTo>
                          <a:pt x="41" y="248"/>
                        </a:lnTo>
                        <a:lnTo>
                          <a:pt x="32" y="256"/>
                        </a:lnTo>
                        <a:lnTo>
                          <a:pt x="26" y="268"/>
                        </a:lnTo>
                        <a:lnTo>
                          <a:pt x="25" y="283"/>
                        </a:lnTo>
                        <a:lnTo>
                          <a:pt x="25" y="283"/>
                        </a:lnTo>
                        <a:lnTo>
                          <a:pt x="26" y="296"/>
                        </a:lnTo>
                        <a:lnTo>
                          <a:pt x="29" y="307"/>
                        </a:lnTo>
                        <a:lnTo>
                          <a:pt x="33" y="318"/>
                        </a:lnTo>
                        <a:lnTo>
                          <a:pt x="39" y="326"/>
                        </a:lnTo>
                        <a:lnTo>
                          <a:pt x="46" y="333"/>
                        </a:lnTo>
                        <a:lnTo>
                          <a:pt x="55" y="337"/>
                        </a:lnTo>
                        <a:lnTo>
                          <a:pt x="63" y="341"/>
                        </a:lnTo>
                        <a:lnTo>
                          <a:pt x="74" y="343"/>
                        </a:lnTo>
                        <a:lnTo>
                          <a:pt x="74" y="343"/>
                        </a:lnTo>
                        <a:lnTo>
                          <a:pt x="89" y="342"/>
                        </a:lnTo>
                        <a:lnTo>
                          <a:pt x="101" y="336"/>
                        </a:lnTo>
                        <a:lnTo>
                          <a:pt x="112" y="328"/>
                        </a:lnTo>
                        <a:lnTo>
                          <a:pt x="122" y="317"/>
                        </a:lnTo>
                        <a:lnTo>
                          <a:pt x="129" y="304"/>
                        </a:lnTo>
                        <a:lnTo>
                          <a:pt x="135" y="289"/>
                        </a:lnTo>
                        <a:lnTo>
                          <a:pt x="141" y="273"/>
                        </a:lnTo>
                        <a:lnTo>
                          <a:pt x="144" y="257"/>
                        </a:lnTo>
                        <a:lnTo>
                          <a:pt x="144" y="257"/>
                        </a:lnTo>
                        <a:lnTo>
                          <a:pt x="144" y="236"/>
                        </a:lnTo>
                        <a:lnTo>
                          <a:pt x="139" y="216"/>
                        </a:lnTo>
                        <a:lnTo>
                          <a:pt x="134" y="200"/>
                        </a:lnTo>
                        <a:lnTo>
                          <a:pt x="136" y="188"/>
                        </a:lnTo>
                        <a:lnTo>
                          <a:pt x="136" y="188"/>
                        </a:lnTo>
                        <a:lnTo>
                          <a:pt x="141" y="183"/>
                        </a:lnTo>
                        <a:lnTo>
                          <a:pt x="147" y="181"/>
                        </a:lnTo>
                        <a:lnTo>
                          <a:pt x="153" y="180"/>
                        </a:lnTo>
                        <a:lnTo>
                          <a:pt x="161" y="180"/>
                        </a:lnTo>
                        <a:lnTo>
                          <a:pt x="167" y="181"/>
                        </a:lnTo>
                        <a:lnTo>
                          <a:pt x="174" y="182"/>
                        </a:lnTo>
                        <a:lnTo>
                          <a:pt x="178" y="183"/>
                        </a:lnTo>
                        <a:lnTo>
                          <a:pt x="180" y="184"/>
                        </a:lnTo>
                        <a:lnTo>
                          <a:pt x="180" y="184"/>
                        </a:lnTo>
                        <a:lnTo>
                          <a:pt x="180" y="158"/>
                        </a:lnTo>
                        <a:lnTo>
                          <a:pt x="175" y="129"/>
                        </a:lnTo>
                        <a:lnTo>
                          <a:pt x="165" y="99"/>
                        </a:lnTo>
                        <a:lnTo>
                          <a:pt x="156" y="70"/>
                        </a:lnTo>
                        <a:lnTo>
                          <a:pt x="146" y="44"/>
                        </a:lnTo>
                        <a:lnTo>
                          <a:pt x="137" y="23"/>
                        </a:lnTo>
                        <a:lnTo>
                          <a:pt x="134" y="8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lnTo>
                          <a:pt x="147" y="2"/>
                        </a:lnTo>
                        <a:lnTo>
                          <a:pt x="159" y="18"/>
                        </a:lnTo>
                        <a:lnTo>
                          <a:pt x="170" y="44"/>
                        </a:lnTo>
                        <a:lnTo>
                          <a:pt x="182" y="75"/>
                        </a:lnTo>
                        <a:lnTo>
                          <a:pt x="192" y="109"/>
                        </a:lnTo>
                        <a:lnTo>
                          <a:pt x="200" y="143"/>
                        </a:lnTo>
                        <a:lnTo>
                          <a:pt x="205" y="171"/>
                        </a:lnTo>
                        <a:lnTo>
                          <a:pt x="206" y="193"/>
                        </a:lnTo>
                        <a:lnTo>
                          <a:pt x="206" y="193"/>
                        </a:lnTo>
                        <a:lnTo>
                          <a:pt x="202" y="224"/>
                        </a:lnTo>
                        <a:lnTo>
                          <a:pt x="195" y="254"/>
                        </a:lnTo>
                        <a:lnTo>
                          <a:pt x="183" y="283"/>
                        </a:lnTo>
                        <a:lnTo>
                          <a:pt x="168" y="310"/>
                        </a:lnTo>
                        <a:lnTo>
                          <a:pt x="149" y="333"/>
                        </a:lnTo>
                        <a:lnTo>
                          <a:pt x="127" y="351"/>
                        </a:lnTo>
                        <a:lnTo>
                          <a:pt x="101" y="363"/>
                        </a:lnTo>
                        <a:lnTo>
                          <a:pt x="73" y="367"/>
                        </a:lnTo>
                        <a:lnTo>
                          <a:pt x="73" y="367"/>
                        </a:lnTo>
                        <a:lnTo>
                          <a:pt x="58" y="366"/>
                        </a:lnTo>
                        <a:lnTo>
                          <a:pt x="44" y="360"/>
                        </a:lnTo>
                        <a:lnTo>
                          <a:pt x="32" y="352"/>
                        </a:lnTo>
                        <a:lnTo>
                          <a:pt x="22" y="342"/>
                        </a:lnTo>
                        <a:lnTo>
                          <a:pt x="13" y="329"/>
                        </a:lnTo>
                        <a:lnTo>
                          <a:pt x="7" y="314"/>
                        </a:lnTo>
                        <a:lnTo>
                          <a:pt x="2" y="298"/>
                        </a:lnTo>
                        <a:lnTo>
                          <a:pt x="0" y="282"/>
                        </a:lnTo>
                        <a:lnTo>
                          <a:pt x="0" y="282"/>
                        </a:lnTo>
                        <a:lnTo>
                          <a:pt x="1" y="271"/>
                        </a:lnTo>
                        <a:lnTo>
                          <a:pt x="5" y="258"/>
                        </a:lnTo>
                        <a:lnTo>
                          <a:pt x="9" y="248"/>
                        </a:lnTo>
                        <a:lnTo>
                          <a:pt x="16" y="238"/>
                        </a:lnTo>
                        <a:lnTo>
                          <a:pt x="24" y="230"/>
                        </a:lnTo>
                        <a:lnTo>
                          <a:pt x="33" y="224"/>
                        </a:lnTo>
                        <a:lnTo>
                          <a:pt x="44" y="222"/>
                        </a:lnTo>
                        <a:lnTo>
                          <a:pt x="55" y="222"/>
                        </a:lnTo>
                        <a:lnTo>
                          <a:pt x="55" y="222"/>
                        </a:lnTo>
                        <a:lnTo>
                          <a:pt x="63" y="224"/>
                        </a:lnTo>
                        <a:lnTo>
                          <a:pt x="70" y="228"/>
                        </a:lnTo>
                        <a:lnTo>
                          <a:pt x="78" y="233"/>
                        </a:lnTo>
                        <a:lnTo>
                          <a:pt x="84" y="239"/>
                        </a:lnTo>
                        <a:lnTo>
                          <a:pt x="89" y="246"/>
                        </a:lnTo>
                        <a:lnTo>
                          <a:pt x="93" y="254"/>
                        </a:lnTo>
                        <a:lnTo>
                          <a:pt x="95" y="264"/>
                        </a:lnTo>
                        <a:lnTo>
                          <a:pt x="95" y="273"/>
                        </a:lnTo>
                        <a:lnTo>
                          <a:pt x="95" y="273"/>
                        </a:lnTo>
                        <a:lnTo>
                          <a:pt x="93" y="289"/>
                        </a:lnTo>
                        <a:lnTo>
                          <a:pt x="87" y="304"/>
                        </a:lnTo>
                        <a:lnTo>
                          <a:pt x="79" y="313"/>
                        </a:lnTo>
                        <a:lnTo>
                          <a:pt x="67" y="315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 207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 208" descr="HIJAU"/>
                  <p:cNvSpPr>
                    <a:spLocks/>
                  </p:cNvSpPr>
                  <p:nvPr/>
                </p:nvSpPr>
                <p:spPr bwMode="auto">
                  <a:xfrm>
                    <a:off x="179" y="440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21" y="43"/>
                      </a:cxn>
                      <a:cxn ang="0">
                        <a:pos x="21" y="43"/>
                      </a:cxn>
                      <a:cxn ang="0">
                        <a:pos x="13" y="42"/>
                      </a:cxn>
                      <a:cxn ang="0">
                        <a:pos x="7" y="37"/>
                      </a:cxn>
                      <a:cxn ang="0">
                        <a:pos x="3" y="3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3" y="14"/>
                      </a:cxn>
                      <a:cxn ang="0">
                        <a:pos x="7" y="7"/>
                      </a:cxn>
                      <a:cxn ang="0">
                        <a:pos x="13" y="2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8" y="2"/>
                      </a:cxn>
                      <a:cxn ang="0">
                        <a:pos x="34" y="7"/>
                      </a:cxn>
                      <a:cxn ang="0">
                        <a:pos x="39" y="14"/>
                      </a:cxn>
                      <a:cxn ang="0">
                        <a:pos x="41" y="22"/>
                      </a:cxn>
                      <a:cxn ang="0">
                        <a:pos x="41" y="22"/>
                      </a:cxn>
                      <a:cxn ang="0">
                        <a:pos x="39" y="30"/>
                      </a:cxn>
                      <a:cxn ang="0">
                        <a:pos x="34" y="37"/>
                      </a:cxn>
                      <a:cxn ang="0">
                        <a:pos x="28" y="42"/>
                      </a:cxn>
                      <a:cxn ang="0">
                        <a:pos x="21" y="43"/>
                      </a:cxn>
                    </a:cxnLst>
                    <a:rect l="0" t="0" r="r" b="b"/>
                    <a:pathLst>
                      <a:path w="41" h="43">
                        <a:moveTo>
                          <a:pt x="21" y="43"/>
                        </a:moveTo>
                        <a:lnTo>
                          <a:pt x="21" y="43"/>
                        </a:lnTo>
                        <a:lnTo>
                          <a:pt x="13" y="42"/>
                        </a:lnTo>
                        <a:lnTo>
                          <a:pt x="7" y="37"/>
                        </a:lnTo>
                        <a:lnTo>
                          <a:pt x="3" y="3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3" y="14"/>
                        </a:lnTo>
                        <a:lnTo>
                          <a:pt x="7" y="7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8" y="2"/>
                        </a:lnTo>
                        <a:lnTo>
                          <a:pt x="34" y="7"/>
                        </a:lnTo>
                        <a:lnTo>
                          <a:pt x="39" y="14"/>
                        </a:lnTo>
                        <a:lnTo>
                          <a:pt x="41" y="22"/>
                        </a:lnTo>
                        <a:lnTo>
                          <a:pt x="41" y="22"/>
                        </a:lnTo>
                        <a:lnTo>
                          <a:pt x="39" y="30"/>
                        </a:lnTo>
                        <a:lnTo>
                          <a:pt x="34" y="37"/>
                        </a:lnTo>
                        <a:lnTo>
                          <a:pt x="28" y="42"/>
                        </a:lnTo>
                        <a:lnTo>
                          <a:pt x="21" y="4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 209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 210" descr="HIJAU"/>
                  <p:cNvSpPr>
                    <a:spLocks/>
                  </p:cNvSpPr>
                  <p:nvPr/>
                </p:nvSpPr>
                <p:spPr bwMode="auto">
                  <a:xfrm>
                    <a:off x="57" y="639"/>
                    <a:ext cx="66" cy="31"/>
                  </a:xfrm>
                  <a:custGeom>
                    <a:avLst/>
                    <a:gdLst/>
                    <a:ahLst/>
                    <a:cxnLst>
                      <a:cxn ang="0">
                        <a:pos x="133" y="38"/>
                      </a:cxn>
                      <a:cxn ang="0">
                        <a:pos x="133" y="38"/>
                      </a:cxn>
                      <a:cxn ang="0">
                        <a:pos x="131" y="46"/>
                      </a:cxn>
                      <a:cxn ang="0">
                        <a:pos x="126" y="52"/>
                      </a:cxn>
                      <a:cxn ang="0">
                        <a:pos x="119" y="55"/>
                      </a:cxn>
                      <a:cxn ang="0">
                        <a:pos x="109" y="57"/>
                      </a:cxn>
                      <a:cxn ang="0">
                        <a:pos x="99" y="59"/>
                      </a:cxn>
                      <a:cxn ang="0">
                        <a:pos x="88" y="60"/>
                      </a:cxn>
                      <a:cxn ang="0">
                        <a:pos x="76" y="59"/>
                      </a:cxn>
                      <a:cxn ang="0">
                        <a:pos x="66" y="59"/>
                      </a:cxn>
                      <a:cxn ang="0">
                        <a:pos x="66" y="59"/>
                      </a:cxn>
                      <a:cxn ang="0">
                        <a:pos x="55" y="59"/>
                      </a:cxn>
                      <a:cxn ang="0">
                        <a:pos x="45" y="60"/>
                      </a:cxn>
                      <a:cxn ang="0">
                        <a:pos x="33" y="61"/>
                      </a:cxn>
                      <a:cxn ang="0">
                        <a:pos x="23" y="61"/>
                      </a:cxn>
                      <a:cxn ang="0">
                        <a:pos x="14" y="59"/>
                      </a:cxn>
                      <a:cxn ang="0">
                        <a:pos x="6" y="54"/>
                      </a:cxn>
                      <a:cxn ang="0">
                        <a:pos x="2" y="47"/>
                      </a:cxn>
                      <a:cxn ang="0">
                        <a:pos x="0" y="35"/>
                      </a:cxn>
                      <a:cxn ang="0">
                        <a:pos x="0" y="35"/>
                      </a:cxn>
                      <a:cxn ang="0">
                        <a:pos x="2" y="23"/>
                      </a:cxn>
                      <a:cxn ang="0">
                        <a:pos x="6" y="14"/>
                      </a:cxn>
                      <a:cxn ang="0">
                        <a:pos x="14" y="8"/>
                      </a:cxn>
                      <a:cxn ang="0">
                        <a:pos x="22" y="3"/>
                      </a:cxn>
                      <a:cxn ang="0">
                        <a:pos x="33" y="1"/>
                      </a:cxn>
                      <a:cxn ang="0">
                        <a:pos x="45" y="0"/>
                      </a:cxn>
                      <a:cxn ang="0">
                        <a:pos x="56" y="0"/>
                      </a:cxn>
                      <a:cxn ang="0">
                        <a:pos x="67" y="0"/>
                      </a:cxn>
                      <a:cxn ang="0">
                        <a:pos x="67" y="0"/>
                      </a:cxn>
                      <a:cxn ang="0">
                        <a:pos x="77" y="0"/>
                      </a:cxn>
                      <a:cxn ang="0">
                        <a:pos x="89" y="1"/>
                      </a:cxn>
                      <a:cxn ang="0">
                        <a:pos x="100" y="2"/>
                      </a:cxn>
                      <a:cxn ang="0">
                        <a:pos x="110" y="6"/>
                      </a:cxn>
                      <a:cxn ang="0">
                        <a:pos x="120" y="10"/>
                      </a:cxn>
                      <a:cxn ang="0">
                        <a:pos x="126" y="16"/>
                      </a:cxn>
                      <a:cxn ang="0">
                        <a:pos x="131" y="25"/>
                      </a:cxn>
                      <a:cxn ang="0">
                        <a:pos x="133" y="38"/>
                      </a:cxn>
                    </a:cxnLst>
                    <a:rect l="0" t="0" r="r" b="b"/>
                    <a:pathLst>
                      <a:path w="133" h="61">
                        <a:moveTo>
                          <a:pt x="133" y="38"/>
                        </a:moveTo>
                        <a:lnTo>
                          <a:pt x="133" y="38"/>
                        </a:lnTo>
                        <a:lnTo>
                          <a:pt x="131" y="46"/>
                        </a:lnTo>
                        <a:lnTo>
                          <a:pt x="126" y="52"/>
                        </a:lnTo>
                        <a:lnTo>
                          <a:pt x="119" y="55"/>
                        </a:lnTo>
                        <a:lnTo>
                          <a:pt x="109" y="57"/>
                        </a:lnTo>
                        <a:lnTo>
                          <a:pt x="99" y="59"/>
                        </a:lnTo>
                        <a:lnTo>
                          <a:pt x="88" y="60"/>
                        </a:lnTo>
                        <a:lnTo>
                          <a:pt x="76" y="59"/>
                        </a:lnTo>
                        <a:lnTo>
                          <a:pt x="66" y="59"/>
                        </a:lnTo>
                        <a:lnTo>
                          <a:pt x="66" y="59"/>
                        </a:lnTo>
                        <a:lnTo>
                          <a:pt x="55" y="59"/>
                        </a:lnTo>
                        <a:lnTo>
                          <a:pt x="45" y="60"/>
                        </a:lnTo>
                        <a:lnTo>
                          <a:pt x="33" y="61"/>
                        </a:lnTo>
                        <a:lnTo>
                          <a:pt x="23" y="61"/>
                        </a:lnTo>
                        <a:lnTo>
                          <a:pt x="14" y="59"/>
                        </a:lnTo>
                        <a:lnTo>
                          <a:pt x="6" y="54"/>
                        </a:lnTo>
                        <a:lnTo>
                          <a:pt x="2" y="47"/>
                        </a:lnTo>
                        <a:lnTo>
                          <a:pt x="0" y="35"/>
                        </a:lnTo>
                        <a:lnTo>
                          <a:pt x="0" y="35"/>
                        </a:lnTo>
                        <a:lnTo>
                          <a:pt x="2" y="23"/>
                        </a:lnTo>
                        <a:lnTo>
                          <a:pt x="6" y="14"/>
                        </a:lnTo>
                        <a:lnTo>
                          <a:pt x="14" y="8"/>
                        </a:lnTo>
                        <a:lnTo>
                          <a:pt x="22" y="3"/>
                        </a:lnTo>
                        <a:lnTo>
                          <a:pt x="33" y="1"/>
                        </a:lnTo>
                        <a:lnTo>
                          <a:pt x="45" y="0"/>
                        </a:lnTo>
                        <a:lnTo>
                          <a:pt x="56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77" y="0"/>
                        </a:lnTo>
                        <a:lnTo>
                          <a:pt x="89" y="1"/>
                        </a:lnTo>
                        <a:lnTo>
                          <a:pt x="100" y="2"/>
                        </a:lnTo>
                        <a:lnTo>
                          <a:pt x="110" y="6"/>
                        </a:lnTo>
                        <a:lnTo>
                          <a:pt x="120" y="10"/>
                        </a:lnTo>
                        <a:lnTo>
                          <a:pt x="126" y="16"/>
                        </a:lnTo>
                        <a:lnTo>
                          <a:pt x="131" y="25"/>
                        </a:lnTo>
                        <a:lnTo>
                          <a:pt x="133" y="3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 211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  <a:close/>
                      </a:path>
                    </a:pathLst>
                  </a:custGeom>
                  <a:blipFill dpi="0" rotWithShape="1">
                    <a:blip r:embed="rId5" cstate="print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212" descr="HIJAU"/>
                  <p:cNvSpPr>
                    <a:spLocks/>
                  </p:cNvSpPr>
                  <p:nvPr/>
                </p:nvSpPr>
                <p:spPr bwMode="auto">
                  <a:xfrm>
                    <a:off x="69" y="646"/>
                    <a:ext cx="43" cy="17"/>
                  </a:xfrm>
                  <a:custGeom>
                    <a:avLst/>
                    <a:gdLst/>
                    <a:ahLst/>
                    <a:cxnLst>
                      <a:cxn ang="0">
                        <a:pos x="86" y="21"/>
                      </a:cxn>
                      <a:cxn ang="0">
                        <a:pos x="86" y="21"/>
                      </a:cxn>
                      <a:cxn ang="0">
                        <a:pos x="85" y="26"/>
                      </a:cxn>
                      <a:cxn ang="0">
                        <a:pos x="82" y="30"/>
                      </a:cxn>
                      <a:cxn ang="0">
                        <a:pos x="77" y="31"/>
                      </a:cxn>
                      <a:cxn ang="0">
                        <a:pos x="71" y="31"/>
                      </a:cxn>
                      <a:cxn ang="0">
                        <a:pos x="64" y="31"/>
                      </a:cxn>
                      <a:cxn ang="0">
                        <a:pos x="57" y="31"/>
                      </a:cxn>
                      <a:cxn ang="0">
                        <a:pos x="49" y="30"/>
                      </a:cxn>
                      <a:cxn ang="0">
                        <a:pos x="43" y="30"/>
                      </a:cxn>
                      <a:cxn ang="0">
                        <a:pos x="43" y="30"/>
                      </a:cxn>
                      <a:cxn ang="0">
                        <a:pos x="36" y="30"/>
                      </a:cxn>
                      <a:cxn ang="0">
                        <a:pos x="29" y="31"/>
                      </a:cxn>
                      <a:cxn ang="0">
                        <a:pos x="23" y="32"/>
                      </a:cxn>
                      <a:cxn ang="0">
                        <a:pos x="15" y="33"/>
                      </a:cxn>
                      <a:cxn ang="0">
                        <a:pos x="10" y="33"/>
                      </a:cxn>
                      <a:cxn ang="0">
                        <a:pos x="4" y="31"/>
                      </a:cxn>
                      <a:cxn ang="0">
                        <a:pos x="1" y="26"/>
                      </a:cxn>
                      <a:cxn ang="0">
                        <a:pos x="0" y="19"/>
                      </a:cxn>
                      <a:cxn ang="0">
                        <a:pos x="0" y="19"/>
                      </a:cxn>
                      <a:cxn ang="0">
                        <a:pos x="1" y="11"/>
                      </a:cxn>
                      <a:cxn ang="0">
                        <a:pos x="4" y="5"/>
                      </a:cxn>
                      <a:cxn ang="0">
                        <a:pos x="10" y="2"/>
                      </a:cxn>
                      <a:cxn ang="0">
                        <a:pos x="16" y="1"/>
                      </a:cxn>
                      <a:cxn ang="0">
                        <a:pos x="23" y="0"/>
                      </a:cxn>
                      <a:cxn ang="0">
                        <a:pos x="30" y="0"/>
                      </a:cxn>
                      <a:cxn ang="0">
                        <a:pos x="37" y="0"/>
                      </a:cxn>
                      <a:cxn ang="0">
                        <a:pos x="45" y="0"/>
                      </a:cxn>
                      <a:cxn ang="0">
                        <a:pos x="45" y="0"/>
                      </a:cxn>
                      <a:cxn ang="0">
                        <a:pos x="52" y="0"/>
                      </a:cxn>
                      <a:cxn ang="0">
                        <a:pos x="59" y="0"/>
                      </a:cxn>
                      <a:cxn ang="0">
                        <a:pos x="66" y="0"/>
                      </a:cxn>
                      <a:cxn ang="0">
                        <a:pos x="73" y="2"/>
                      </a:cxn>
                      <a:cxn ang="0">
                        <a:pos x="78" y="4"/>
                      </a:cxn>
                      <a:cxn ang="0">
                        <a:pos x="82" y="8"/>
                      </a:cxn>
                      <a:cxn ang="0">
                        <a:pos x="85" y="13"/>
                      </a:cxn>
                      <a:cxn ang="0">
                        <a:pos x="86" y="21"/>
                      </a:cxn>
                    </a:cxnLst>
                    <a:rect l="0" t="0" r="r" b="b"/>
                    <a:pathLst>
                      <a:path w="86" h="33">
                        <a:moveTo>
                          <a:pt x="86" y="21"/>
                        </a:moveTo>
                        <a:lnTo>
                          <a:pt x="86" y="21"/>
                        </a:lnTo>
                        <a:lnTo>
                          <a:pt x="85" y="26"/>
                        </a:lnTo>
                        <a:lnTo>
                          <a:pt x="82" y="30"/>
                        </a:lnTo>
                        <a:lnTo>
                          <a:pt x="77" y="31"/>
                        </a:lnTo>
                        <a:lnTo>
                          <a:pt x="71" y="31"/>
                        </a:lnTo>
                        <a:lnTo>
                          <a:pt x="64" y="31"/>
                        </a:lnTo>
                        <a:lnTo>
                          <a:pt x="57" y="31"/>
                        </a:lnTo>
                        <a:lnTo>
                          <a:pt x="49" y="30"/>
                        </a:lnTo>
                        <a:lnTo>
                          <a:pt x="43" y="30"/>
                        </a:lnTo>
                        <a:lnTo>
                          <a:pt x="43" y="30"/>
                        </a:lnTo>
                        <a:lnTo>
                          <a:pt x="36" y="30"/>
                        </a:lnTo>
                        <a:lnTo>
                          <a:pt x="29" y="31"/>
                        </a:lnTo>
                        <a:lnTo>
                          <a:pt x="23" y="32"/>
                        </a:lnTo>
                        <a:lnTo>
                          <a:pt x="15" y="33"/>
                        </a:lnTo>
                        <a:lnTo>
                          <a:pt x="10" y="33"/>
                        </a:lnTo>
                        <a:lnTo>
                          <a:pt x="4" y="31"/>
                        </a:lnTo>
                        <a:lnTo>
                          <a:pt x="1" y="26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1"/>
                        </a:lnTo>
                        <a:lnTo>
                          <a:pt x="4" y="5"/>
                        </a:lnTo>
                        <a:lnTo>
                          <a:pt x="10" y="2"/>
                        </a:ln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30" y="0"/>
                        </a:lnTo>
                        <a:lnTo>
                          <a:pt x="37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lnTo>
                          <a:pt x="52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3" y="2"/>
                        </a:lnTo>
                        <a:lnTo>
                          <a:pt x="78" y="4"/>
                        </a:lnTo>
                        <a:lnTo>
                          <a:pt x="82" y="8"/>
                        </a:lnTo>
                        <a:lnTo>
                          <a:pt x="85" y="13"/>
                        </a:lnTo>
                        <a:lnTo>
                          <a:pt x="86" y="21"/>
                        </a:lnTo>
                      </a:path>
                    </a:pathLst>
                  </a:custGeom>
                  <a:blipFill dpi="0" rotWithShape="1">
                    <a:blip r:embed="rId5" cstate="print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 213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29"/>
                      </a:cxn>
                      <a:cxn ang="0">
                        <a:pos x="342" y="212"/>
                      </a:cxn>
                      <a:cxn ang="0">
                        <a:pos x="333" y="170"/>
                      </a:cxn>
                      <a:cxn ang="0">
                        <a:pos x="313" y="137"/>
                      </a:cxn>
                      <a:cxn ang="0">
                        <a:pos x="327" y="133"/>
                      </a:cxn>
                      <a:cxn ang="0">
                        <a:pos x="355" y="123"/>
                      </a:cxn>
                      <a:cxn ang="0">
                        <a:pos x="341" y="95"/>
                      </a:cxn>
                      <a:cxn ang="0">
                        <a:pos x="305" y="75"/>
                      </a:cxn>
                      <a:cxn ang="0">
                        <a:pos x="318" y="75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38" y="125"/>
                      </a:cxn>
                      <a:cxn ang="0">
                        <a:pos x="446" y="95"/>
                      </a:cxn>
                      <a:cxn ang="0">
                        <a:pos x="472" y="88"/>
                      </a:cxn>
                      <a:cxn ang="0">
                        <a:pos x="543" y="79"/>
                      </a:cxn>
                      <a:cxn ang="0">
                        <a:pos x="543" y="53"/>
                      </a:cxn>
                      <a:cxn ang="0">
                        <a:pos x="546" y="39"/>
                      </a:cxn>
                      <a:cxn ang="0">
                        <a:pos x="539" y="12"/>
                      </a:cxn>
                      <a:cxn ang="0">
                        <a:pos x="508" y="1"/>
                      </a:cxn>
                      <a:cxn ang="0">
                        <a:pos x="513" y="31"/>
                      </a:cxn>
                      <a:cxn ang="0">
                        <a:pos x="501" y="66"/>
                      </a:cxn>
                      <a:cxn ang="0">
                        <a:pos x="424" y="63"/>
                      </a:cxn>
                      <a:cxn ang="0">
                        <a:pos x="319" y="40"/>
                      </a:cxn>
                      <a:cxn ang="0">
                        <a:pos x="221" y="23"/>
                      </a:cxn>
                      <a:cxn ang="0">
                        <a:pos x="140" y="27"/>
                      </a:cxn>
                      <a:cxn ang="0">
                        <a:pos x="71" y="55"/>
                      </a:cxn>
                      <a:cxn ang="0">
                        <a:pos x="25" y="104"/>
                      </a:cxn>
                      <a:cxn ang="0">
                        <a:pos x="2" y="182"/>
                      </a:cxn>
                      <a:cxn ang="0">
                        <a:pos x="16" y="282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38" y="268"/>
                      </a:cxn>
                      <a:cxn ang="0">
                        <a:pos x="227" y="187"/>
                      </a:cxn>
                      <a:cxn ang="0">
                        <a:pos x="171" y="141"/>
                      </a:cxn>
                      <a:cxn ang="0">
                        <a:pos x="110" y="153"/>
                      </a:cxn>
                      <a:cxn ang="0">
                        <a:pos x="75" y="199"/>
                      </a:cxn>
                      <a:cxn ang="0">
                        <a:pos x="84" y="248"/>
                      </a:cxn>
                      <a:cxn ang="0">
                        <a:pos x="119" y="275"/>
                      </a:cxn>
                      <a:cxn ang="0">
                        <a:pos x="154" y="273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48" y="174"/>
                      </a:cxn>
                      <a:cxn ang="0">
                        <a:pos x="188" y="187"/>
                      </a:cxn>
                      <a:cxn ang="0">
                        <a:pos x="208" y="232"/>
                      </a:cxn>
                      <a:cxn ang="0">
                        <a:pos x="195" y="290"/>
                      </a:cxn>
                      <a:cxn ang="0">
                        <a:pos x="146" y="320"/>
                      </a:cxn>
                      <a:cxn ang="0">
                        <a:pos x="64" y="298"/>
                      </a:cxn>
                      <a:cxn ang="0">
                        <a:pos x="29" y="229"/>
                      </a:cxn>
                      <a:cxn ang="0">
                        <a:pos x="46" y="130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3" y="163"/>
                      </a:cxn>
                      <a:cxn ang="0">
                        <a:pos x="283" y="223"/>
                      </a:cxn>
                      <a:cxn ang="0">
                        <a:pos x="267" y="258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 214" descr="HIJAU"/>
                  <p:cNvSpPr>
                    <a:spLocks/>
                  </p:cNvSpPr>
                  <p:nvPr/>
                </p:nvSpPr>
                <p:spPr bwMode="auto">
                  <a:xfrm>
                    <a:off x="227" y="67"/>
                    <a:ext cx="274" cy="176"/>
                  </a:xfrm>
                  <a:custGeom>
                    <a:avLst/>
                    <a:gdLst/>
                    <a:ahLst/>
                    <a:cxnLst>
                      <a:cxn ang="0">
                        <a:pos x="297" y="263"/>
                      </a:cxn>
                      <a:cxn ang="0">
                        <a:pos x="316" y="219"/>
                      </a:cxn>
                      <a:cxn ang="0">
                        <a:pos x="344" y="204"/>
                      </a:cxn>
                      <a:cxn ang="0">
                        <a:pos x="328" y="159"/>
                      </a:cxn>
                      <a:cxn ang="0">
                        <a:pos x="310" y="136"/>
                      </a:cxn>
                      <a:cxn ang="0">
                        <a:pos x="344" y="129"/>
                      </a:cxn>
                      <a:cxn ang="0">
                        <a:pos x="355" y="111"/>
                      </a:cxn>
                      <a:cxn ang="0">
                        <a:pos x="312" y="78"/>
                      </a:cxn>
                      <a:cxn ang="0">
                        <a:pos x="312" y="73"/>
                      </a:cxn>
                      <a:cxn ang="0">
                        <a:pos x="350" y="81"/>
                      </a:cxn>
                      <a:cxn ang="0">
                        <a:pos x="396" y="103"/>
                      </a:cxn>
                      <a:cxn ang="0">
                        <a:pos x="447" y="122"/>
                      </a:cxn>
                      <a:cxn ang="0">
                        <a:pos x="441" y="86"/>
                      </a:cxn>
                      <a:cxn ang="0">
                        <a:pos x="492" y="88"/>
                      </a:cxn>
                      <a:cxn ang="0">
                        <a:pos x="549" y="70"/>
                      </a:cxn>
                      <a:cxn ang="0">
                        <a:pos x="537" y="48"/>
                      </a:cxn>
                      <a:cxn ang="0">
                        <a:pos x="548" y="34"/>
                      </a:cxn>
                      <a:cxn ang="0">
                        <a:pos x="522" y="2"/>
                      </a:cxn>
                      <a:cxn ang="0">
                        <a:pos x="500" y="13"/>
                      </a:cxn>
                      <a:cxn ang="0">
                        <a:pos x="517" y="53"/>
                      </a:cxn>
                      <a:cxn ang="0">
                        <a:pos x="447" y="66"/>
                      </a:cxn>
                      <a:cxn ang="0">
                        <a:pos x="319" y="40"/>
                      </a:cxn>
                      <a:cxn ang="0">
                        <a:pos x="203" y="22"/>
                      </a:cxn>
                      <a:cxn ang="0">
                        <a:pos x="120" y="32"/>
                      </a:cxn>
                      <a:cxn ang="0">
                        <a:pos x="45" y="77"/>
                      </a:cxn>
                      <a:cxn ang="0">
                        <a:pos x="5" y="160"/>
                      </a:cxn>
                      <a:cxn ang="0">
                        <a:pos x="7" y="258"/>
                      </a:cxn>
                      <a:cxn ang="0">
                        <a:pos x="100" y="348"/>
                      </a:cxn>
                      <a:cxn ang="0">
                        <a:pos x="196" y="334"/>
                      </a:cxn>
                      <a:cxn ang="0">
                        <a:pos x="241" y="246"/>
                      </a:cxn>
                      <a:cxn ang="0">
                        <a:pos x="216" y="171"/>
                      </a:cxn>
                      <a:cxn ang="0">
                        <a:pos x="153" y="140"/>
                      </a:cxn>
                      <a:cxn ang="0">
                        <a:pos x="86" y="172"/>
                      </a:cxn>
                      <a:cxn ang="0">
                        <a:pos x="76" y="227"/>
                      </a:cxn>
                      <a:cxn ang="0">
                        <a:pos x="109" y="272"/>
                      </a:cxn>
                      <a:cxn ang="0">
                        <a:pos x="146" y="275"/>
                      </a:cxn>
                      <a:cxn ang="0">
                        <a:pos x="176" y="253"/>
                      </a:cxn>
                      <a:cxn ang="0">
                        <a:pos x="165" y="219"/>
                      </a:cxn>
                      <a:cxn ang="0">
                        <a:pos x="146" y="246"/>
                      </a:cxn>
                      <a:cxn ang="0">
                        <a:pos x="104" y="234"/>
                      </a:cxn>
                      <a:cxn ang="0">
                        <a:pos x="112" y="191"/>
                      </a:cxn>
                      <a:cxn ang="0">
                        <a:pos x="158" y="174"/>
                      </a:cxn>
                      <a:cxn ang="0">
                        <a:pos x="196" y="197"/>
                      </a:cxn>
                      <a:cxn ang="0">
                        <a:pos x="209" y="246"/>
                      </a:cxn>
                      <a:cxn ang="0">
                        <a:pos x="174" y="310"/>
                      </a:cxn>
                      <a:cxn ang="0">
                        <a:pos x="104" y="315"/>
                      </a:cxn>
                      <a:cxn ang="0">
                        <a:pos x="33" y="250"/>
                      </a:cxn>
                      <a:cxn ang="0">
                        <a:pos x="34" y="153"/>
                      </a:cxn>
                      <a:cxn ang="0">
                        <a:pos x="133" y="73"/>
                      </a:cxn>
                      <a:cxn ang="0">
                        <a:pos x="233" y="88"/>
                      </a:cxn>
                      <a:cxn ang="0">
                        <a:pos x="296" y="190"/>
                      </a:cxn>
                      <a:cxn ang="0">
                        <a:pos x="277" y="232"/>
                      </a:cxn>
                    </a:cxnLst>
                    <a:rect l="0" t="0" r="r" b="b"/>
                    <a:pathLst>
                      <a:path w="549" h="351">
                        <a:moveTo>
                          <a:pt x="271" y="263"/>
                        </a:moveTo>
                        <a:lnTo>
                          <a:pt x="271" y="263"/>
                        </a:lnTo>
                        <a:lnTo>
                          <a:pt x="280" y="267"/>
                        </a:lnTo>
                        <a:lnTo>
                          <a:pt x="288" y="267"/>
                        </a:lnTo>
                        <a:lnTo>
                          <a:pt x="297" y="263"/>
                        </a:lnTo>
                        <a:lnTo>
                          <a:pt x="303" y="257"/>
                        </a:lnTo>
                        <a:lnTo>
                          <a:pt x="310" y="248"/>
                        </a:lnTo>
                        <a:lnTo>
                          <a:pt x="314" y="238"/>
                        </a:lnTo>
                        <a:lnTo>
                          <a:pt x="316" y="229"/>
                        </a:lnTo>
                        <a:lnTo>
                          <a:pt x="316" y="219"/>
                        </a:lnTo>
                        <a:lnTo>
                          <a:pt x="316" y="219"/>
                        </a:lnTo>
                        <a:lnTo>
                          <a:pt x="326" y="217"/>
                        </a:lnTo>
                        <a:lnTo>
                          <a:pt x="335" y="215"/>
                        </a:lnTo>
                        <a:lnTo>
                          <a:pt x="342" y="212"/>
                        </a:lnTo>
                        <a:lnTo>
                          <a:pt x="344" y="204"/>
                        </a:lnTo>
                        <a:lnTo>
                          <a:pt x="344" y="204"/>
                        </a:lnTo>
                        <a:lnTo>
                          <a:pt x="342" y="193"/>
                        </a:lnTo>
                        <a:lnTo>
                          <a:pt x="337" y="182"/>
                        </a:lnTo>
                        <a:lnTo>
                          <a:pt x="333" y="170"/>
                        </a:lnTo>
                        <a:lnTo>
                          <a:pt x="328" y="159"/>
                        </a:lnTo>
                        <a:lnTo>
                          <a:pt x="322" y="149"/>
                        </a:lnTo>
                        <a:lnTo>
                          <a:pt x="317" y="141"/>
                        </a:lnTo>
                        <a:lnTo>
                          <a:pt x="313" y="137"/>
                        </a:lnTo>
                        <a:lnTo>
                          <a:pt x="310" y="136"/>
                        </a:lnTo>
                        <a:lnTo>
                          <a:pt x="310" y="136"/>
                        </a:lnTo>
                        <a:lnTo>
                          <a:pt x="313" y="136"/>
                        </a:lnTo>
                        <a:lnTo>
                          <a:pt x="319" y="134"/>
                        </a:lnTo>
                        <a:lnTo>
                          <a:pt x="327" y="133"/>
                        </a:lnTo>
                        <a:lnTo>
                          <a:pt x="335" y="131"/>
                        </a:lnTo>
                        <a:lnTo>
                          <a:pt x="344" y="129"/>
                        </a:lnTo>
                        <a:lnTo>
                          <a:pt x="351" y="126"/>
                        </a:lnTo>
                        <a:lnTo>
                          <a:pt x="355" y="123"/>
                        </a:lnTo>
                        <a:lnTo>
                          <a:pt x="358" y="119"/>
                        </a:lnTo>
                        <a:lnTo>
                          <a:pt x="358" y="119"/>
                        </a:lnTo>
                        <a:lnTo>
                          <a:pt x="355" y="111"/>
                        </a:lnTo>
                        <a:lnTo>
                          <a:pt x="349" y="103"/>
                        </a:lnTo>
                        <a:lnTo>
                          <a:pt x="341" y="95"/>
                        </a:lnTo>
                        <a:lnTo>
                          <a:pt x="330" y="88"/>
                        </a:lnTo>
                        <a:lnTo>
                          <a:pt x="320" y="83"/>
                        </a:lnTo>
                        <a:lnTo>
                          <a:pt x="312" y="78"/>
                        </a:lnTo>
                        <a:lnTo>
                          <a:pt x="305" y="75"/>
                        </a:lnTo>
                        <a:lnTo>
                          <a:pt x="302" y="73"/>
                        </a:lnTo>
                        <a:lnTo>
                          <a:pt x="302" y="73"/>
                        </a:lnTo>
                        <a:lnTo>
                          <a:pt x="307" y="73"/>
                        </a:lnTo>
                        <a:lnTo>
                          <a:pt x="312" y="73"/>
                        </a:lnTo>
                        <a:lnTo>
                          <a:pt x="318" y="75"/>
                        </a:lnTo>
                        <a:lnTo>
                          <a:pt x="326" y="76"/>
                        </a:lnTo>
                        <a:lnTo>
                          <a:pt x="333" y="78"/>
                        </a:lnTo>
                        <a:lnTo>
                          <a:pt x="342" y="79"/>
                        </a:lnTo>
                        <a:lnTo>
                          <a:pt x="350" y="81"/>
                        </a:lnTo>
                        <a:lnTo>
                          <a:pt x="359" y="84"/>
                        </a:lnTo>
                        <a:lnTo>
                          <a:pt x="359" y="84"/>
                        </a:lnTo>
                        <a:lnTo>
                          <a:pt x="371" y="88"/>
                        </a:lnTo>
                        <a:lnTo>
                          <a:pt x="384" y="95"/>
                        </a:lnTo>
                        <a:lnTo>
                          <a:pt x="396" y="103"/>
                        </a:lnTo>
                        <a:lnTo>
                          <a:pt x="408" y="111"/>
                        </a:lnTo>
                        <a:lnTo>
                          <a:pt x="418" y="118"/>
                        </a:lnTo>
                        <a:lnTo>
                          <a:pt x="429" y="123"/>
                        </a:lnTo>
                        <a:lnTo>
                          <a:pt x="438" y="125"/>
                        </a:lnTo>
                        <a:lnTo>
                          <a:pt x="447" y="122"/>
                        </a:lnTo>
                        <a:lnTo>
                          <a:pt x="447" y="122"/>
                        </a:lnTo>
                        <a:lnTo>
                          <a:pt x="451" y="115"/>
                        </a:lnTo>
                        <a:lnTo>
                          <a:pt x="450" y="106"/>
                        </a:lnTo>
                        <a:lnTo>
                          <a:pt x="446" y="95"/>
                        </a:lnTo>
                        <a:lnTo>
                          <a:pt x="441" y="86"/>
                        </a:lnTo>
                        <a:lnTo>
                          <a:pt x="441" y="86"/>
                        </a:lnTo>
                        <a:lnTo>
                          <a:pt x="445" y="86"/>
                        </a:lnTo>
                        <a:lnTo>
                          <a:pt x="457" y="87"/>
                        </a:lnTo>
                        <a:lnTo>
                          <a:pt x="472" y="88"/>
                        </a:lnTo>
                        <a:lnTo>
                          <a:pt x="492" y="88"/>
                        </a:lnTo>
                        <a:lnTo>
                          <a:pt x="512" y="88"/>
                        </a:lnTo>
                        <a:lnTo>
                          <a:pt x="529" y="85"/>
                        </a:lnTo>
                        <a:lnTo>
                          <a:pt x="543" y="79"/>
                        </a:lnTo>
                        <a:lnTo>
                          <a:pt x="549" y="70"/>
                        </a:lnTo>
                        <a:lnTo>
                          <a:pt x="549" y="70"/>
                        </a:lnTo>
                        <a:lnTo>
                          <a:pt x="549" y="63"/>
                        </a:lnTo>
                        <a:lnTo>
                          <a:pt x="547" y="58"/>
                        </a:lnTo>
                        <a:lnTo>
                          <a:pt x="543" y="53"/>
                        </a:lnTo>
                        <a:lnTo>
                          <a:pt x="537" y="48"/>
                        </a:lnTo>
                        <a:lnTo>
                          <a:pt x="537" y="48"/>
                        </a:lnTo>
                        <a:lnTo>
                          <a:pt x="541" y="46"/>
                        </a:lnTo>
                        <a:lnTo>
                          <a:pt x="544" y="42"/>
                        </a:lnTo>
                        <a:lnTo>
                          <a:pt x="546" y="39"/>
                        </a:lnTo>
                        <a:lnTo>
                          <a:pt x="548" y="34"/>
                        </a:lnTo>
                        <a:lnTo>
                          <a:pt x="548" y="34"/>
                        </a:lnTo>
                        <a:lnTo>
                          <a:pt x="549" y="26"/>
                        </a:lnTo>
                        <a:lnTo>
                          <a:pt x="546" y="19"/>
                        </a:lnTo>
                        <a:lnTo>
                          <a:pt x="539" y="12"/>
                        </a:lnTo>
                        <a:lnTo>
                          <a:pt x="532" y="7"/>
                        </a:lnTo>
                        <a:lnTo>
                          <a:pt x="522" y="2"/>
                        </a:lnTo>
                        <a:lnTo>
                          <a:pt x="515" y="0"/>
                        </a:lnTo>
                        <a:lnTo>
                          <a:pt x="508" y="1"/>
                        </a:lnTo>
                        <a:lnTo>
                          <a:pt x="502" y="4"/>
                        </a:lnTo>
                        <a:lnTo>
                          <a:pt x="502" y="4"/>
                        </a:lnTo>
                        <a:lnTo>
                          <a:pt x="500" y="13"/>
                        </a:lnTo>
                        <a:lnTo>
                          <a:pt x="505" y="22"/>
                        </a:lnTo>
                        <a:lnTo>
                          <a:pt x="513" y="31"/>
                        </a:lnTo>
                        <a:lnTo>
                          <a:pt x="517" y="41"/>
                        </a:lnTo>
                        <a:lnTo>
                          <a:pt x="517" y="41"/>
                        </a:lnTo>
                        <a:lnTo>
                          <a:pt x="517" y="53"/>
                        </a:lnTo>
                        <a:lnTo>
                          <a:pt x="511" y="62"/>
                        </a:lnTo>
                        <a:lnTo>
                          <a:pt x="501" y="66"/>
                        </a:lnTo>
                        <a:lnTo>
                          <a:pt x="486" y="69"/>
                        </a:lnTo>
                        <a:lnTo>
                          <a:pt x="468" y="69"/>
                        </a:lnTo>
                        <a:lnTo>
                          <a:pt x="447" y="66"/>
                        </a:lnTo>
                        <a:lnTo>
                          <a:pt x="424" y="63"/>
                        </a:lnTo>
                        <a:lnTo>
                          <a:pt x="399" y="58"/>
                        </a:lnTo>
                        <a:lnTo>
                          <a:pt x="372" y="53"/>
                        </a:lnTo>
                        <a:lnTo>
                          <a:pt x="346" y="47"/>
                        </a:lnTo>
                        <a:lnTo>
                          <a:pt x="319" y="40"/>
                        </a:lnTo>
                        <a:lnTo>
                          <a:pt x="293" y="34"/>
                        </a:lnTo>
                        <a:lnTo>
                          <a:pt x="267" y="30"/>
                        </a:lnTo>
                        <a:lnTo>
                          <a:pt x="244" y="25"/>
                        </a:lnTo>
                        <a:lnTo>
                          <a:pt x="221" y="23"/>
                        </a:lnTo>
                        <a:lnTo>
                          <a:pt x="203" y="22"/>
                        </a:lnTo>
                        <a:lnTo>
                          <a:pt x="203" y="22"/>
                        </a:lnTo>
                        <a:lnTo>
                          <a:pt x="181" y="23"/>
                        </a:lnTo>
                        <a:lnTo>
                          <a:pt x="160" y="24"/>
                        </a:lnTo>
                        <a:lnTo>
                          <a:pt x="140" y="27"/>
                        </a:lnTo>
                        <a:lnTo>
                          <a:pt x="120" y="32"/>
                        </a:lnTo>
                        <a:lnTo>
                          <a:pt x="103" y="39"/>
                        </a:lnTo>
                        <a:lnTo>
                          <a:pt x="86" y="46"/>
                        </a:lnTo>
                        <a:lnTo>
                          <a:pt x="71" y="55"/>
                        </a:lnTo>
                        <a:lnTo>
                          <a:pt x="58" y="64"/>
                        </a:lnTo>
                        <a:lnTo>
                          <a:pt x="45" y="77"/>
                        </a:lnTo>
                        <a:lnTo>
                          <a:pt x="34" y="89"/>
                        </a:lnTo>
                        <a:lnTo>
                          <a:pt x="25" y="104"/>
                        </a:lnTo>
                        <a:lnTo>
                          <a:pt x="16" y="122"/>
                        </a:lnTo>
                        <a:lnTo>
                          <a:pt x="10" y="139"/>
                        </a:lnTo>
                        <a:lnTo>
                          <a:pt x="5" y="160"/>
                        </a:lnTo>
                        <a:lnTo>
                          <a:pt x="2" y="182"/>
                        </a:lnTo>
                        <a:lnTo>
                          <a:pt x="0" y="205"/>
                        </a:lnTo>
                        <a:lnTo>
                          <a:pt x="0" y="205"/>
                        </a:lnTo>
                        <a:lnTo>
                          <a:pt x="1" y="231"/>
                        </a:lnTo>
                        <a:lnTo>
                          <a:pt x="7" y="258"/>
                        </a:lnTo>
                        <a:lnTo>
                          <a:pt x="16" y="282"/>
                        </a:lnTo>
                        <a:lnTo>
                          <a:pt x="30" y="305"/>
                        </a:lnTo>
                        <a:lnTo>
                          <a:pt x="48" y="323"/>
                        </a:lnTo>
                        <a:lnTo>
                          <a:pt x="71" y="338"/>
                        </a:lnTo>
                        <a:lnTo>
                          <a:pt x="100" y="348"/>
                        </a:lnTo>
                        <a:lnTo>
                          <a:pt x="133" y="351"/>
                        </a:lnTo>
                        <a:lnTo>
                          <a:pt x="133" y="351"/>
                        </a:lnTo>
                        <a:lnTo>
                          <a:pt x="157" y="349"/>
                        </a:lnTo>
                        <a:lnTo>
                          <a:pt x="178" y="343"/>
                        </a:lnTo>
                        <a:lnTo>
                          <a:pt x="196" y="334"/>
                        </a:lnTo>
                        <a:lnTo>
                          <a:pt x="211" y="321"/>
                        </a:lnTo>
                        <a:lnTo>
                          <a:pt x="224" y="306"/>
                        </a:lnTo>
                        <a:lnTo>
                          <a:pt x="233" y="288"/>
                        </a:lnTo>
                        <a:lnTo>
                          <a:pt x="238" y="268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38" y="225"/>
                        </a:lnTo>
                        <a:lnTo>
                          <a:pt x="234" y="206"/>
                        </a:lnTo>
                        <a:lnTo>
                          <a:pt x="227" y="187"/>
                        </a:lnTo>
                        <a:lnTo>
                          <a:pt x="216" y="171"/>
                        </a:lnTo>
                        <a:lnTo>
                          <a:pt x="203" y="159"/>
                        </a:lnTo>
                        <a:lnTo>
                          <a:pt x="188" y="148"/>
                        </a:lnTo>
                        <a:lnTo>
                          <a:pt x="171" y="141"/>
                        </a:lnTo>
                        <a:lnTo>
                          <a:pt x="153" y="140"/>
                        </a:lnTo>
                        <a:lnTo>
                          <a:pt x="153" y="140"/>
                        </a:lnTo>
                        <a:lnTo>
                          <a:pt x="138" y="141"/>
                        </a:lnTo>
                        <a:lnTo>
                          <a:pt x="124" y="146"/>
                        </a:lnTo>
                        <a:lnTo>
                          <a:pt x="110" y="153"/>
                        </a:lnTo>
                        <a:lnTo>
                          <a:pt x="97" y="161"/>
                        </a:lnTo>
                        <a:lnTo>
                          <a:pt x="86" y="172"/>
                        </a:lnTo>
                        <a:lnTo>
                          <a:pt x="79" y="185"/>
                        </a:lnTo>
                        <a:lnTo>
                          <a:pt x="75" y="199"/>
                        </a:lnTo>
                        <a:lnTo>
                          <a:pt x="74" y="215"/>
                        </a:lnTo>
                        <a:lnTo>
                          <a:pt x="74" y="215"/>
                        </a:lnTo>
                        <a:lnTo>
                          <a:pt x="76" y="227"/>
                        </a:lnTo>
                        <a:lnTo>
                          <a:pt x="79" y="238"/>
                        </a:lnTo>
                        <a:lnTo>
                          <a:pt x="84" y="248"/>
                        </a:lnTo>
                        <a:lnTo>
                          <a:pt x="92" y="258"/>
                        </a:lnTo>
                        <a:lnTo>
                          <a:pt x="99" y="266"/>
                        </a:lnTo>
                        <a:lnTo>
                          <a:pt x="109" y="272"/>
                        </a:lnTo>
                        <a:lnTo>
                          <a:pt x="119" y="275"/>
                        </a:lnTo>
                        <a:lnTo>
                          <a:pt x="130" y="276"/>
                        </a:lnTo>
                        <a:lnTo>
                          <a:pt x="130" y="276"/>
                        </a:lnTo>
                        <a:lnTo>
                          <a:pt x="138" y="276"/>
                        </a:lnTo>
                        <a:lnTo>
                          <a:pt x="146" y="275"/>
                        </a:lnTo>
                        <a:lnTo>
                          <a:pt x="154" y="273"/>
                        </a:lnTo>
                        <a:lnTo>
                          <a:pt x="162" y="269"/>
                        </a:lnTo>
                        <a:lnTo>
                          <a:pt x="168" y="265"/>
                        </a:lnTo>
                        <a:lnTo>
                          <a:pt x="172" y="260"/>
                        </a:lnTo>
                        <a:lnTo>
                          <a:pt x="176" y="253"/>
                        </a:lnTo>
                        <a:lnTo>
                          <a:pt x="176" y="245"/>
                        </a:lnTo>
                        <a:lnTo>
                          <a:pt x="176" y="245"/>
                        </a:lnTo>
                        <a:lnTo>
                          <a:pt x="174" y="235"/>
                        </a:lnTo>
                        <a:lnTo>
                          <a:pt x="170" y="224"/>
                        </a:lnTo>
                        <a:lnTo>
                          <a:pt x="165" y="219"/>
                        </a:lnTo>
                        <a:lnTo>
                          <a:pt x="158" y="217"/>
                        </a:lnTo>
                        <a:lnTo>
                          <a:pt x="158" y="217"/>
                        </a:lnTo>
                        <a:lnTo>
                          <a:pt x="151" y="225"/>
                        </a:lnTo>
                        <a:lnTo>
                          <a:pt x="150" y="236"/>
                        </a:lnTo>
                        <a:lnTo>
                          <a:pt x="146" y="246"/>
                        </a:lnTo>
                        <a:lnTo>
                          <a:pt x="131" y="251"/>
                        </a:lnTo>
                        <a:lnTo>
                          <a:pt x="131" y="251"/>
                        </a:lnTo>
                        <a:lnTo>
                          <a:pt x="120" y="248"/>
                        </a:lnTo>
                        <a:lnTo>
                          <a:pt x="111" y="243"/>
                        </a:lnTo>
                        <a:lnTo>
                          <a:pt x="104" y="234"/>
                        </a:lnTo>
                        <a:lnTo>
                          <a:pt x="101" y="217"/>
                        </a:lnTo>
                        <a:lnTo>
                          <a:pt x="101" y="217"/>
                        </a:lnTo>
                        <a:lnTo>
                          <a:pt x="102" y="207"/>
                        </a:lnTo>
                        <a:lnTo>
                          <a:pt x="105" y="198"/>
                        </a:lnTo>
                        <a:lnTo>
                          <a:pt x="112" y="191"/>
                        </a:lnTo>
                        <a:lnTo>
                          <a:pt x="119" y="184"/>
                        </a:lnTo>
                        <a:lnTo>
                          <a:pt x="128" y="179"/>
                        </a:lnTo>
                        <a:lnTo>
                          <a:pt x="137" y="176"/>
                        </a:lnTo>
                        <a:lnTo>
                          <a:pt x="148" y="174"/>
                        </a:lnTo>
                        <a:lnTo>
                          <a:pt x="158" y="174"/>
                        </a:lnTo>
                        <a:lnTo>
                          <a:pt x="158" y="174"/>
                        </a:lnTo>
                        <a:lnTo>
                          <a:pt x="169" y="176"/>
                        </a:lnTo>
                        <a:lnTo>
                          <a:pt x="180" y="181"/>
                        </a:lnTo>
                        <a:lnTo>
                          <a:pt x="188" y="187"/>
                        </a:lnTo>
                        <a:lnTo>
                          <a:pt x="196" y="197"/>
                        </a:lnTo>
                        <a:lnTo>
                          <a:pt x="201" y="208"/>
                        </a:lnTo>
                        <a:lnTo>
                          <a:pt x="205" y="220"/>
                        </a:lnTo>
                        <a:lnTo>
                          <a:pt x="208" y="232"/>
                        </a:lnTo>
                        <a:lnTo>
                          <a:pt x="209" y="246"/>
                        </a:lnTo>
                        <a:lnTo>
                          <a:pt x="209" y="246"/>
                        </a:lnTo>
                        <a:lnTo>
                          <a:pt x="207" y="262"/>
                        </a:lnTo>
                        <a:lnTo>
                          <a:pt x="202" y="276"/>
                        </a:lnTo>
                        <a:lnTo>
                          <a:pt x="195" y="290"/>
                        </a:lnTo>
                        <a:lnTo>
                          <a:pt x="185" y="300"/>
                        </a:lnTo>
                        <a:lnTo>
                          <a:pt x="174" y="310"/>
                        </a:lnTo>
                        <a:lnTo>
                          <a:pt x="160" y="316"/>
                        </a:lnTo>
                        <a:lnTo>
                          <a:pt x="146" y="320"/>
                        </a:lnTo>
                        <a:lnTo>
                          <a:pt x="131" y="320"/>
                        </a:lnTo>
                        <a:lnTo>
                          <a:pt x="131" y="320"/>
                        </a:lnTo>
                        <a:lnTo>
                          <a:pt x="104" y="315"/>
                        </a:lnTo>
                        <a:lnTo>
                          <a:pt x="82" y="308"/>
                        </a:lnTo>
                        <a:lnTo>
                          <a:pt x="64" y="298"/>
                        </a:lnTo>
                        <a:lnTo>
                          <a:pt x="51" y="284"/>
                        </a:lnTo>
                        <a:lnTo>
                          <a:pt x="41" y="268"/>
                        </a:lnTo>
                        <a:lnTo>
                          <a:pt x="33" y="250"/>
                        </a:lnTo>
                        <a:lnTo>
                          <a:pt x="29" y="229"/>
                        </a:lnTo>
                        <a:lnTo>
                          <a:pt x="26" y="207"/>
                        </a:lnTo>
                        <a:lnTo>
                          <a:pt x="26" y="207"/>
                        </a:lnTo>
                        <a:lnTo>
                          <a:pt x="27" y="179"/>
                        </a:lnTo>
                        <a:lnTo>
                          <a:pt x="34" y="153"/>
                        </a:lnTo>
                        <a:lnTo>
                          <a:pt x="46" y="130"/>
                        </a:lnTo>
                        <a:lnTo>
                          <a:pt x="63" y="110"/>
                        </a:lnTo>
                        <a:lnTo>
                          <a:pt x="84" y="93"/>
                        </a:lnTo>
                        <a:lnTo>
                          <a:pt x="108" y="81"/>
                        </a:lnTo>
                        <a:lnTo>
                          <a:pt x="133" y="73"/>
                        </a:lnTo>
                        <a:lnTo>
                          <a:pt x="160" y="70"/>
                        </a:lnTo>
                        <a:lnTo>
                          <a:pt x="160" y="70"/>
                        </a:lnTo>
                        <a:lnTo>
                          <a:pt x="185" y="72"/>
                        </a:lnTo>
                        <a:lnTo>
                          <a:pt x="210" y="78"/>
                        </a:lnTo>
                        <a:lnTo>
                          <a:pt x="233" y="88"/>
                        </a:lnTo>
                        <a:lnTo>
                          <a:pt x="253" y="102"/>
                        </a:lnTo>
                        <a:lnTo>
                          <a:pt x="270" y="119"/>
                        </a:lnTo>
                        <a:lnTo>
                          <a:pt x="284" y="140"/>
                        </a:lnTo>
                        <a:lnTo>
                          <a:pt x="293" y="163"/>
                        </a:lnTo>
                        <a:lnTo>
                          <a:pt x="296" y="190"/>
                        </a:lnTo>
                        <a:lnTo>
                          <a:pt x="296" y="190"/>
                        </a:lnTo>
                        <a:lnTo>
                          <a:pt x="294" y="201"/>
                        </a:lnTo>
                        <a:lnTo>
                          <a:pt x="290" y="212"/>
                        </a:lnTo>
                        <a:lnTo>
                          <a:pt x="283" y="223"/>
                        </a:lnTo>
                        <a:lnTo>
                          <a:pt x="277" y="232"/>
                        </a:lnTo>
                        <a:lnTo>
                          <a:pt x="270" y="242"/>
                        </a:lnTo>
                        <a:lnTo>
                          <a:pt x="267" y="251"/>
                        </a:lnTo>
                        <a:lnTo>
                          <a:pt x="267" y="258"/>
                        </a:lnTo>
                        <a:lnTo>
                          <a:pt x="271" y="26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 215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77" y="53"/>
                      </a:cxn>
                      <a:cxn ang="0">
                        <a:pos x="265" y="53"/>
                      </a:cxn>
                      <a:cxn ang="0">
                        <a:pos x="265" y="60"/>
                      </a:cxn>
                      <a:cxn ang="0">
                        <a:pos x="265" y="70"/>
                      </a:cxn>
                      <a:cxn ang="0">
                        <a:pos x="256" y="77"/>
                      </a:cxn>
                      <a:cxn ang="0">
                        <a:pos x="238" y="76"/>
                      </a:cxn>
                      <a:cxn ang="0">
                        <a:pos x="231" y="64"/>
                      </a:cxn>
                      <a:cxn ang="0">
                        <a:pos x="229" y="51"/>
                      </a:cxn>
                      <a:cxn ang="0">
                        <a:pos x="233" y="39"/>
                      </a:cxn>
                      <a:cxn ang="0">
                        <a:pos x="243" y="31"/>
                      </a:cxn>
                      <a:cxn ang="0">
                        <a:pos x="255" y="28"/>
                      </a:cxn>
                      <a:cxn ang="0">
                        <a:pos x="275" y="28"/>
                      </a:cxn>
                      <a:cxn ang="0">
                        <a:pos x="294" y="37"/>
                      </a:cxn>
                      <a:cxn ang="0">
                        <a:pos x="307" y="51"/>
                      </a:cxn>
                      <a:cxn ang="0">
                        <a:pos x="315" y="69"/>
                      </a:cxn>
                      <a:cxn ang="0">
                        <a:pos x="316" y="96"/>
                      </a:cxn>
                      <a:cxn ang="0">
                        <a:pos x="303" y="122"/>
                      </a:cxn>
                      <a:cxn ang="0">
                        <a:pos x="282" y="140"/>
                      </a:cxn>
                      <a:cxn ang="0">
                        <a:pos x="253" y="153"/>
                      </a:cxn>
                      <a:cxn ang="0">
                        <a:pos x="229" y="158"/>
                      </a:cxn>
                      <a:cxn ang="0">
                        <a:pos x="211" y="153"/>
                      </a:cxn>
                      <a:cxn ang="0">
                        <a:pos x="194" y="149"/>
                      </a:cxn>
                      <a:cxn ang="0">
                        <a:pos x="180" y="146"/>
                      </a:cxn>
                      <a:cxn ang="0">
                        <a:pos x="168" y="160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33" y="192"/>
                      </a:cxn>
                      <a:cxn ang="0">
                        <a:pos x="106" y="184"/>
                      </a:cxn>
                      <a:cxn ang="0">
                        <a:pos x="79" y="174"/>
                      </a:cxn>
                      <a:cxn ang="0">
                        <a:pos x="53" y="162"/>
                      </a:cxn>
                      <a:cxn ang="0">
                        <a:pos x="32" y="153"/>
                      </a:cxn>
                      <a:cxn ang="0">
                        <a:pos x="14" y="146"/>
                      </a:cxn>
                      <a:cxn ang="0">
                        <a:pos x="3" y="145"/>
                      </a:cxn>
                      <a:cxn ang="0">
                        <a:pos x="0" y="153"/>
                      </a:cxn>
                      <a:cxn ang="0">
                        <a:pos x="10" y="166"/>
                      </a:cxn>
                      <a:cxn ang="0">
                        <a:pos x="29" y="179"/>
                      </a:cxn>
                      <a:cxn ang="0">
                        <a:pos x="55" y="191"/>
                      </a:cxn>
                      <a:cxn ang="0">
                        <a:pos x="86" y="203"/>
                      </a:cxn>
                      <a:cxn ang="0">
                        <a:pos x="117" y="213"/>
                      </a:cxn>
                      <a:cxn ang="0">
                        <a:pos x="147" y="220"/>
                      </a:cxn>
                      <a:cxn ang="0">
                        <a:pos x="171" y="223"/>
                      </a:cxn>
                      <a:cxn ang="0">
                        <a:pos x="209" y="220"/>
                      </a:cxn>
                      <a:cxn ang="0">
                        <a:pos x="263" y="199"/>
                      </a:cxn>
                      <a:cxn ang="0">
                        <a:pos x="309" y="162"/>
                      </a:cxn>
                      <a:cxn ang="0">
                        <a:pos x="335" y="109"/>
                      </a:cxn>
                      <a:cxn ang="0">
                        <a:pos x="338" y="62"/>
                      </a:cxn>
                      <a:cxn ang="0">
                        <a:pos x="326" y="35"/>
                      </a:cxn>
                      <a:cxn ang="0">
                        <a:pos x="304" y="14"/>
                      </a:cxn>
                      <a:cxn ang="0">
                        <a:pos x="277" y="2"/>
                      </a:cxn>
                      <a:cxn ang="0">
                        <a:pos x="251" y="1"/>
                      </a:cxn>
                      <a:cxn ang="0">
                        <a:pos x="230" y="9"/>
                      </a:cxn>
                      <a:cxn ang="0">
                        <a:pos x="214" y="25"/>
                      </a:cxn>
                      <a:cxn ang="0">
                        <a:pos x="206" y="47"/>
                      </a:cxn>
                      <a:cxn ang="0">
                        <a:pos x="209" y="68"/>
                      </a:cxn>
                      <a:cxn ang="0">
                        <a:pos x="216" y="84"/>
                      </a:cxn>
                      <a:cxn ang="0">
                        <a:pos x="229" y="96"/>
                      </a:cxn>
                      <a:cxn ang="0">
                        <a:pos x="245" y="102"/>
                      </a:cxn>
                      <a:cxn ang="0">
                        <a:pos x="261" y="102"/>
                      </a:cxn>
                      <a:cxn ang="0">
                        <a:pos x="275" y="98"/>
                      </a:cxn>
                      <a:cxn ang="0">
                        <a:pos x="286" y="91"/>
                      </a:cxn>
                      <a:cxn ang="0">
                        <a:pos x="292" y="79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 216" descr="HIJAU"/>
                  <p:cNvSpPr>
                    <a:spLocks/>
                  </p:cNvSpPr>
                  <p:nvPr/>
                </p:nvSpPr>
                <p:spPr bwMode="auto">
                  <a:xfrm>
                    <a:off x="418" y="68"/>
                    <a:ext cx="169" cy="112"/>
                  </a:xfrm>
                  <a:custGeom>
                    <a:avLst/>
                    <a:gdLst/>
                    <a:ahLst/>
                    <a:cxnLst>
                      <a:cxn ang="0">
                        <a:pos x="288" y="63"/>
                      </a:cxn>
                      <a:cxn ang="0">
                        <a:pos x="268" y="52"/>
                      </a:cxn>
                      <a:cxn ang="0">
                        <a:pos x="264" y="56"/>
                      </a:cxn>
                      <a:cxn ang="0">
                        <a:pos x="265" y="70"/>
                      </a:cxn>
                      <a:cxn ang="0">
                        <a:pos x="245" y="78"/>
                      </a:cxn>
                      <a:cxn ang="0">
                        <a:pos x="234" y="71"/>
                      </a:cxn>
                      <a:cxn ang="0">
                        <a:pos x="229" y="58"/>
                      </a:cxn>
                      <a:cxn ang="0">
                        <a:pos x="233" y="39"/>
                      </a:cxn>
                      <a:cxn ang="0">
                        <a:pos x="249" y="29"/>
                      </a:cxn>
                      <a:cxn ang="0">
                        <a:pos x="263" y="26"/>
                      </a:cxn>
                      <a:cxn ang="0">
                        <a:pos x="294" y="37"/>
                      </a:cxn>
                      <a:cxn ang="0">
                        <a:pos x="312" y="59"/>
                      </a:cxn>
                      <a:cxn ang="0">
                        <a:pos x="317" y="79"/>
                      </a:cxn>
                      <a:cxn ang="0">
                        <a:pos x="303" y="122"/>
                      </a:cxn>
                      <a:cxn ang="0">
                        <a:pos x="268" y="147"/>
                      </a:cxn>
                      <a:cxn ang="0">
                        <a:pos x="238" y="157"/>
                      </a:cxn>
                      <a:cxn ang="0">
                        <a:pos x="211" y="153"/>
                      </a:cxn>
                      <a:cxn ang="0">
                        <a:pos x="186" y="146"/>
                      </a:cxn>
                      <a:cxn ang="0">
                        <a:pos x="175" y="149"/>
                      </a:cxn>
                      <a:cxn ang="0">
                        <a:pos x="169" y="188"/>
                      </a:cxn>
                      <a:cxn ang="0">
                        <a:pos x="160" y="196"/>
                      </a:cxn>
                      <a:cxn ang="0">
                        <a:pos x="120" y="189"/>
                      </a:cxn>
                      <a:cxn ang="0">
                        <a:pos x="79" y="174"/>
                      </a:cxn>
                      <a:cxn ang="0">
                        <a:pos x="42" y="158"/>
                      </a:cxn>
                      <a:cxn ang="0">
                        <a:pos x="14" y="146"/>
                      </a:cxn>
                      <a:cxn ang="0">
                        <a:pos x="1" y="147"/>
                      </a:cxn>
                      <a:cxn ang="0">
                        <a:pos x="3" y="159"/>
                      </a:cxn>
                      <a:cxn ang="0">
                        <a:pos x="29" y="179"/>
                      </a:cxn>
                      <a:cxn ang="0">
                        <a:pos x="70" y="197"/>
                      </a:cxn>
                      <a:cxn ang="0">
                        <a:pos x="117" y="213"/>
                      </a:cxn>
                      <a:cxn ang="0">
                        <a:pos x="160" y="222"/>
                      </a:cxn>
                      <a:cxn ang="0">
                        <a:pos x="180" y="223"/>
                      </a:cxn>
                      <a:cxn ang="0">
                        <a:pos x="263" y="199"/>
                      </a:cxn>
                      <a:cxn ang="0">
                        <a:pos x="325" y="138"/>
                      </a:cxn>
                      <a:cxn ang="0">
                        <a:pos x="339" y="78"/>
                      </a:cxn>
                      <a:cxn ang="0">
                        <a:pos x="326" y="35"/>
                      </a:cxn>
                      <a:cxn ang="0">
                        <a:pos x="292" y="7"/>
                      </a:cxn>
                      <a:cxn ang="0">
                        <a:pos x="262" y="0"/>
                      </a:cxn>
                      <a:cxn ang="0">
                        <a:pos x="230" y="9"/>
                      </a:cxn>
                      <a:cxn ang="0">
                        <a:pos x="210" y="36"/>
                      </a:cxn>
                      <a:cxn ang="0">
                        <a:pos x="206" y="59"/>
                      </a:cxn>
                      <a:cxn ang="0">
                        <a:pos x="216" y="84"/>
                      </a:cxn>
                      <a:cxn ang="0">
                        <a:pos x="236" y="100"/>
                      </a:cxn>
                      <a:cxn ang="0">
                        <a:pos x="253" y="102"/>
                      </a:cxn>
                      <a:cxn ang="0">
                        <a:pos x="275" y="98"/>
                      </a:cxn>
                      <a:cxn ang="0">
                        <a:pos x="290" y="85"/>
                      </a:cxn>
                    </a:cxnLst>
                    <a:rect l="0" t="0" r="r" b="b"/>
                    <a:pathLst>
                      <a:path w="339" h="223">
                        <a:moveTo>
                          <a:pt x="292" y="73"/>
                        </a:moveTo>
                        <a:lnTo>
                          <a:pt x="292" y="73"/>
                        </a:lnTo>
                        <a:lnTo>
                          <a:pt x="288" y="63"/>
                        </a:lnTo>
                        <a:lnTo>
                          <a:pt x="284" y="56"/>
                        </a:lnTo>
                        <a:lnTo>
                          <a:pt x="277" y="53"/>
                        </a:lnTo>
                        <a:lnTo>
                          <a:pt x="268" y="52"/>
                        </a:lnTo>
                        <a:lnTo>
                          <a:pt x="268" y="52"/>
                        </a:lnTo>
                        <a:lnTo>
                          <a:pt x="265" y="53"/>
                        </a:lnTo>
                        <a:lnTo>
                          <a:pt x="264" y="56"/>
                        </a:lnTo>
                        <a:lnTo>
                          <a:pt x="265" y="60"/>
                        </a:lnTo>
                        <a:lnTo>
                          <a:pt x="266" y="64"/>
                        </a:lnTo>
                        <a:lnTo>
                          <a:pt x="265" y="70"/>
                        </a:lnTo>
                        <a:lnTo>
                          <a:pt x="263" y="74"/>
                        </a:lnTo>
                        <a:lnTo>
                          <a:pt x="256" y="77"/>
                        </a:lnTo>
                        <a:lnTo>
                          <a:pt x="245" y="78"/>
                        </a:lnTo>
                        <a:lnTo>
                          <a:pt x="245" y="78"/>
                        </a:lnTo>
                        <a:lnTo>
                          <a:pt x="238" y="76"/>
                        </a:lnTo>
                        <a:lnTo>
                          <a:pt x="234" y="71"/>
                        </a:lnTo>
                        <a:lnTo>
                          <a:pt x="231" y="64"/>
                        </a:lnTo>
                        <a:lnTo>
                          <a:pt x="229" y="58"/>
                        </a:lnTo>
                        <a:lnTo>
                          <a:pt x="229" y="58"/>
                        </a:lnTo>
                        <a:lnTo>
                          <a:pt x="229" y="51"/>
                        </a:lnTo>
                        <a:lnTo>
                          <a:pt x="230" y="45"/>
                        </a:lnTo>
                        <a:lnTo>
                          <a:pt x="233" y="39"/>
                        </a:lnTo>
                        <a:lnTo>
                          <a:pt x="237" y="35"/>
                        </a:lnTo>
                        <a:lnTo>
                          <a:pt x="243" y="31"/>
                        </a:lnTo>
                        <a:lnTo>
                          <a:pt x="249" y="29"/>
                        </a:lnTo>
                        <a:lnTo>
                          <a:pt x="255" y="28"/>
                        </a:lnTo>
                        <a:lnTo>
                          <a:pt x="263" y="26"/>
                        </a:lnTo>
                        <a:lnTo>
                          <a:pt x="263" y="26"/>
                        </a:lnTo>
                        <a:lnTo>
                          <a:pt x="275" y="28"/>
                        </a:lnTo>
                        <a:lnTo>
                          <a:pt x="284" y="31"/>
                        </a:lnTo>
                        <a:lnTo>
                          <a:pt x="294" y="37"/>
                        </a:lnTo>
                        <a:lnTo>
                          <a:pt x="301" y="43"/>
                        </a:lnTo>
                        <a:lnTo>
                          <a:pt x="307" y="51"/>
                        </a:lnTo>
                        <a:lnTo>
                          <a:pt x="312" y="59"/>
                        </a:lnTo>
                        <a:lnTo>
                          <a:pt x="315" y="69"/>
                        </a:lnTo>
                        <a:lnTo>
                          <a:pt x="317" y="79"/>
                        </a:lnTo>
                        <a:lnTo>
                          <a:pt x="317" y="79"/>
                        </a:lnTo>
                        <a:lnTo>
                          <a:pt x="316" y="96"/>
                        </a:lnTo>
                        <a:lnTo>
                          <a:pt x="312" y="109"/>
                        </a:lnTo>
                        <a:lnTo>
                          <a:pt x="303" y="122"/>
                        </a:lnTo>
                        <a:lnTo>
                          <a:pt x="294" y="132"/>
                        </a:lnTo>
                        <a:lnTo>
                          <a:pt x="282" y="140"/>
                        </a:lnTo>
                        <a:lnTo>
                          <a:pt x="268" y="147"/>
                        </a:lnTo>
                        <a:lnTo>
                          <a:pt x="253" y="153"/>
                        </a:lnTo>
                        <a:lnTo>
                          <a:pt x="238" y="157"/>
                        </a:lnTo>
                        <a:lnTo>
                          <a:pt x="238" y="157"/>
                        </a:lnTo>
                        <a:lnTo>
                          <a:pt x="229" y="158"/>
                        </a:lnTo>
                        <a:lnTo>
                          <a:pt x="219" y="155"/>
                        </a:lnTo>
                        <a:lnTo>
                          <a:pt x="211" y="153"/>
                        </a:lnTo>
                        <a:lnTo>
                          <a:pt x="202" y="151"/>
                        </a:lnTo>
                        <a:lnTo>
                          <a:pt x="194" y="149"/>
                        </a:lnTo>
                        <a:lnTo>
                          <a:pt x="186" y="146"/>
                        </a:lnTo>
                        <a:lnTo>
                          <a:pt x="180" y="146"/>
                        </a:lnTo>
                        <a:lnTo>
                          <a:pt x="175" y="149"/>
                        </a:lnTo>
                        <a:lnTo>
                          <a:pt x="175" y="149"/>
                        </a:lnTo>
                        <a:lnTo>
                          <a:pt x="168" y="160"/>
                        </a:lnTo>
                        <a:lnTo>
                          <a:pt x="167" y="174"/>
                        </a:lnTo>
                        <a:lnTo>
                          <a:pt x="169" y="188"/>
                        </a:lnTo>
                        <a:lnTo>
                          <a:pt x="171" y="195"/>
                        </a:lnTo>
                        <a:lnTo>
                          <a:pt x="171" y="195"/>
                        </a:lnTo>
                        <a:lnTo>
                          <a:pt x="160" y="196"/>
                        </a:lnTo>
                        <a:lnTo>
                          <a:pt x="147" y="195"/>
                        </a:lnTo>
                        <a:lnTo>
                          <a:pt x="133" y="192"/>
                        </a:lnTo>
                        <a:lnTo>
                          <a:pt x="120" y="189"/>
                        </a:lnTo>
                        <a:lnTo>
                          <a:pt x="106" y="184"/>
                        </a:lnTo>
                        <a:lnTo>
                          <a:pt x="93" y="179"/>
                        </a:lnTo>
                        <a:lnTo>
                          <a:pt x="79" y="174"/>
                        </a:lnTo>
                        <a:lnTo>
                          <a:pt x="66" y="168"/>
                        </a:lnTo>
                        <a:lnTo>
                          <a:pt x="53" y="162"/>
                        </a:lnTo>
                        <a:lnTo>
                          <a:pt x="42" y="158"/>
                        </a:lnTo>
                        <a:lnTo>
                          <a:pt x="32" y="153"/>
                        </a:lnTo>
                        <a:lnTo>
                          <a:pt x="22" y="149"/>
                        </a:lnTo>
                        <a:lnTo>
                          <a:pt x="14" y="146"/>
                        </a:lnTo>
                        <a:lnTo>
                          <a:pt x="9" y="145"/>
                        </a:lnTo>
                        <a:lnTo>
                          <a:pt x="3" y="145"/>
                        </a:lnTo>
                        <a:lnTo>
                          <a:pt x="1" y="147"/>
                        </a:lnTo>
                        <a:lnTo>
                          <a:pt x="1" y="147"/>
                        </a:lnTo>
                        <a:lnTo>
                          <a:pt x="0" y="153"/>
                        </a:lnTo>
                        <a:lnTo>
                          <a:pt x="3" y="159"/>
                        </a:lnTo>
                        <a:lnTo>
                          <a:pt x="10" y="166"/>
                        </a:lnTo>
                        <a:lnTo>
                          <a:pt x="18" y="173"/>
                        </a:lnTo>
                        <a:lnTo>
                          <a:pt x="29" y="179"/>
                        </a:lnTo>
                        <a:lnTo>
                          <a:pt x="42" y="185"/>
                        </a:lnTo>
                        <a:lnTo>
                          <a:pt x="55" y="191"/>
                        </a:lnTo>
                        <a:lnTo>
                          <a:pt x="70" y="197"/>
                        </a:lnTo>
                        <a:lnTo>
                          <a:pt x="86" y="203"/>
                        </a:lnTo>
                        <a:lnTo>
                          <a:pt x="102" y="208"/>
                        </a:lnTo>
                        <a:lnTo>
                          <a:pt x="117" y="213"/>
                        </a:lnTo>
                        <a:lnTo>
                          <a:pt x="133" y="217"/>
                        </a:lnTo>
                        <a:lnTo>
                          <a:pt x="147" y="220"/>
                        </a:lnTo>
                        <a:lnTo>
                          <a:pt x="160" y="222"/>
                        </a:lnTo>
                        <a:lnTo>
                          <a:pt x="171" y="223"/>
                        </a:lnTo>
                        <a:lnTo>
                          <a:pt x="180" y="223"/>
                        </a:lnTo>
                        <a:lnTo>
                          <a:pt x="180" y="223"/>
                        </a:lnTo>
                        <a:lnTo>
                          <a:pt x="209" y="220"/>
                        </a:lnTo>
                        <a:lnTo>
                          <a:pt x="236" y="211"/>
                        </a:lnTo>
                        <a:lnTo>
                          <a:pt x="263" y="199"/>
                        </a:lnTo>
                        <a:lnTo>
                          <a:pt x="287" y="182"/>
                        </a:lnTo>
                        <a:lnTo>
                          <a:pt x="309" y="162"/>
                        </a:lnTo>
                        <a:lnTo>
                          <a:pt x="325" y="138"/>
                        </a:lnTo>
                        <a:lnTo>
                          <a:pt x="335" y="109"/>
                        </a:lnTo>
                        <a:lnTo>
                          <a:pt x="339" y="78"/>
                        </a:lnTo>
                        <a:lnTo>
                          <a:pt x="339" y="78"/>
                        </a:lnTo>
                        <a:lnTo>
                          <a:pt x="338" y="62"/>
                        </a:lnTo>
                        <a:lnTo>
                          <a:pt x="333" y="48"/>
                        </a:lnTo>
                        <a:lnTo>
                          <a:pt x="326" y="35"/>
                        </a:lnTo>
                        <a:lnTo>
                          <a:pt x="316" y="23"/>
                        </a:lnTo>
                        <a:lnTo>
                          <a:pt x="304" y="14"/>
                        </a:lnTo>
                        <a:lnTo>
                          <a:pt x="292" y="7"/>
                        </a:lnTo>
                        <a:lnTo>
                          <a:pt x="277" y="2"/>
                        </a:lnTo>
                        <a:lnTo>
                          <a:pt x="262" y="0"/>
                        </a:lnTo>
                        <a:lnTo>
                          <a:pt x="262" y="0"/>
                        </a:lnTo>
                        <a:lnTo>
                          <a:pt x="251" y="1"/>
                        </a:lnTo>
                        <a:lnTo>
                          <a:pt x="240" y="5"/>
                        </a:lnTo>
                        <a:lnTo>
                          <a:pt x="230" y="9"/>
                        </a:lnTo>
                        <a:lnTo>
                          <a:pt x="221" y="17"/>
                        </a:lnTo>
                        <a:lnTo>
                          <a:pt x="214" y="25"/>
                        </a:lnTo>
                        <a:lnTo>
                          <a:pt x="210" y="36"/>
                        </a:lnTo>
                        <a:lnTo>
                          <a:pt x="206" y="47"/>
                        </a:lnTo>
                        <a:lnTo>
                          <a:pt x="206" y="59"/>
                        </a:lnTo>
                        <a:lnTo>
                          <a:pt x="206" y="59"/>
                        </a:lnTo>
                        <a:lnTo>
                          <a:pt x="209" y="68"/>
                        </a:lnTo>
                        <a:lnTo>
                          <a:pt x="212" y="77"/>
                        </a:lnTo>
                        <a:lnTo>
                          <a:pt x="216" y="84"/>
                        </a:lnTo>
                        <a:lnTo>
                          <a:pt x="222" y="91"/>
                        </a:lnTo>
                        <a:lnTo>
                          <a:pt x="229" y="96"/>
                        </a:lnTo>
                        <a:lnTo>
                          <a:pt x="236" y="100"/>
                        </a:lnTo>
                        <a:lnTo>
                          <a:pt x="245" y="102"/>
                        </a:lnTo>
                        <a:lnTo>
                          <a:pt x="253" y="102"/>
                        </a:lnTo>
                        <a:lnTo>
                          <a:pt x="253" y="102"/>
                        </a:lnTo>
                        <a:lnTo>
                          <a:pt x="261" y="102"/>
                        </a:lnTo>
                        <a:lnTo>
                          <a:pt x="268" y="100"/>
                        </a:lnTo>
                        <a:lnTo>
                          <a:pt x="275" y="98"/>
                        </a:lnTo>
                        <a:lnTo>
                          <a:pt x="281" y="94"/>
                        </a:lnTo>
                        <a:lnTo>
                          <a:pt x="286" y="91"/>
                        </a:lnTo>
                        <a:lnTo>
                          <a:pt x="290" y="85"/>
                        </a:lnTo>
                        <a:lnTo>
                          <a:pt x="292" y="79"/>
                        </a:lnTo>
                        <a:lnTo>
                          <a:pt x="292" y="7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217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218" descr="HIJAU"/>
                  <p:cNvSpPr>
                    <a:spLocks/>
                  </p:cNvSpPr>
                  <p:nvPr/>
                </p:nvSpPr>
                <p:spPr bwMode="auto">
                  <a:xfrm>
                    <a:off x="412" y="196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40" y="21"/>
                      </a:cxn>
                      <a:cxn ang="0">
                        <a:pos x="40" y="21"/>
                      </a:cxn>
                      <a:cxn ang="0">
                        <a:pos x="39" y="13"/>
                      </a:cxn>
                      <a:cxn ang="0">
                        <a:pos x="34" y="6"/>
                      </a:cxn>
                      <a:cxn ang="0">
                        <a:pos x="28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12" y="1"/>
                      </a:cxn>
                      <a:cxn ang="0">
                        <a:pos x="6" y="6"/>
                      </a:cxn>
                      <a:cxn ang="0">
                        <a:pos x="1" y="13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1" y="29"/>
                      </a:cxn>
                      <a:cxn ang="0">
                        <a:pos x="6" y="36"/>
                      </a:cxn>
                      <a:cxn ang="0">
                        <a:pos x="12" y="40"/>
                      </a:cxn>
                      <a:cxn ang="0">
                        <a:pos x="21" y="41"/>
                      </a:cxn>
                      <a:cxn ang="0">
                        <a:pos x="21" y="41"/>
                      </a:cxn>
                      <a:cxn ang="0">
                        <a:pos x="28" y="40"/>
                      </a:cxn>
                      <a:cxn ang="0">
                        <a:pos x="34" y="36"/>
                      </a:cxn>
                      <a:cxn ang="0">
                        <a:pos x="39" y="29"/>
                      </a:cxn>
                      <a:cxn ang="0">
                        <a:pos x="40" y="21"/>
                      </a:cxn>
                    </a:cxnLst>
                    <a:rect l="0" t="0" r="r" b="b"/>
                    <a:pathLst>
                      <a:path w="40" h="41">
                        <a:moveTo>
                          <a:pt x="40" y="21"/>
                        </a:moveTo>
                        <a:lnTo>
                          <a:pt x="40" y="21"/>
                        </a:lnTo>
                        <a:lnTo>
                          <a:pt x="39" y="13"/>
                        </a:lnTo>
                        <a:lnTo>
                          <a:pt x="34" y="6"/>
                        </a:lnTo>
                        <a:lnTo>
                          <a:pt x="28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1"/>
                        </a:lnTo>
                        <a:lnTo>
                          <a:pt x="6" y="6"/>
                        </a:lnTo>
                        <a:lnTo>
                          <a:pt x="1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" y="29"/>
                        </a:lnTo>
                        <a:lnTo>
                          <a:pt x="6" y="36"/>
                        </a:lnTo>
                        <a:lnTo>
                          <a:pt x="12" y="40"/>
                        </a:lnTo>
                        <a:lnTo>
                          <a:pt x="21" y="41"/>
                        </a:lnTo>
                        <a:lnTo>
                          <a:pt x="21" y="41"/>
                        </a:lnTo>
                        <a:lnTo>
                          <a:pt x="28" y="40"/>
                        </a:lnTo>
                        <a:lnTo>
                          <a:pt x="34" y="36"/>
                        </a:lnTo>
                        <a:lnTo>
                          <a:pt x="39" y="29"/>
                        </a:lnTo>
                        <a:lnTo>
                          <a:pt x="40" y="21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219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 220" descr="HIJAU"/>
                  <p:cNvSpPr>
                    <a:spLocks/>
                  </p:cNvSpPr>
                  <p:nvPr/>
                </p:nvSpPr>
                <p:spPr bwMode="auto">
                  <a:xfrm>
                    <a:off x="596" y="65"/>
                    <a:ext cx="28" cy="72"/>
                  </a:xfrm>
                  <a:custGeom>
                    <a:avLst/>
                    <a:gdLst/>
                    <a:ahLst/>
                    <a:cxnLst>
                      <a:cxn ang="0">
                        <a:pos x="36" y="144"/>
                      </a:cxn>
                      <a:cxn ang="0">
                        <a:pos x="36" y="144"/>
                      </a:cxn>
                      <a:cxn ang="0">
                        <a:pos x="48" y="137"/>
                      </a:cxn>
                      <a:cxn ang="0">
                        <a:pos x="54" y="119"/>
                      </a:cxn>
                      <a:cxn ang="0">
                        <a:pos x="56" y="94"/>
                      </a:cxn>
                      <a:cxn ang="0">
                        <a:pos x="56" y="70"/>
                      </a:cxn>
                      <a:cxn ang="0">
                        <a:pos x="56" y="70"/>
                      </a:cxn>
                      <a:cxn ang="0">
                        <a:pos x="56" y="59"/>
                      </a:cxn>
                      <a:cxn ang="0">
                        <a:pos x="57" y="47"/>
                      </a:cxn>
                      <a:cxn ang="0">
                        <a:pos x="57" y="36"/>
                      </a:cxn>
                      <a:cxn ang="0">
                        <a:pos x="57" y="24"/>
                      </a:cxn>
                      <a:cxn ang="0">
                        <a:pos x="55" y="15"/>
                      </a:cxn>
                      <a:cxn ang="0">
                        <a:pos x="50" y="7"/>
                      </a:cxn>
                      <a:cxn ang="0">
                        <a:pos x="44" y="2"/>
                      </a:cxn>
                      <a:cxn ang="0">
                        <a:pos x="33" y="0"/>
                      </a:cxn>
                      <a:cxn ang="0">
                        <a:pos x="33" y="0"/>
                      </a:cxn>
                      <a:cxn ang="0">
                        <a:pos x="22" y="2"/>
                      </a:cxn>
                      <a:cxn ang="0">
                        <a:pos x="13" y="7"/>
                      </a:cxn>
                      <a:cxn ang="0">
                        <a:pos x="8" y="15"/>
                      </a:cxn>
                      <a:cxn ang="0">
                        <a:pos x="4" y="24"/>
                      </a:cxn>
                      <a:cxn ang="0">
                        <a:pos x="1" y="36"/>
                      </a:cxn>
                      <a:cxn ang="0">
                        <a:pos x="0" y="48"/>
                      </a:cxn>
                      <a:cxn ang="0">
                        <a:pos x="0" y="61"/>
                      </a:cxn>
                      <a:cxn ang="0">
                        <a:pos x="0" y="73"/>
                      </a:cxn>
                      <a:cxn ang="0">
                        <a:pos x="0" y="73"/>
                      </a:cxn>
                      <a:cxn ang="0">
                        <a:pos x="0" y="84"/>
                      </a:cxn>
                      <a:cxn ang="0">
                        <a:pos x="1" y="97"/>
                      </a:cxn>
                      <a:cxn ang="0">
                        <a:pos x="3" y="108"/>
                      </a:cxn>
                      <a:cxn ang="0">
                        <a:pos x="6" y="120"/>
                      </a:cxn>
                      <a:cxn ang="0">
                        <a:pos x="10" y="130"/>
                      </a:cxn>
                      <a:cxn ang="0">
                        <a:pos x="15" y="137"/>
                      </a:cxn>
                      <a:cxn ang="0">
                        <a:pos x="24" y="142"/>
                      </a:cxn>
                      <a:cxn ang="0">
                        <a:pos x="36" y="144"/>
                      </a:cxn>
                    </a:cxnLst>
                    <a:rect l="0" t="0" r="r" b="b"/>
                    <a:pathLst>
                      <a:path w="57" h="144">
                        <a:moveTo>
                          <a:pt x="36" y="144"/>
                        </a:moveTo>
                        <a:lnTo>
                          <a:pt x="36" y="144"/>
                        </a:lnTo>
                        <a:lnTo>
                          <a:pt x="48" y="137"/>
                        </a:lnTo>
                        <a:lnTo>
                          <a:pt x="54" y="119"/>
                        </a:lnTo>
                        <a:lnTo>
                          <a:pt x="56" y="94"/>
                        </a:lnTo>
                        <a:lnTo>
                          <a:pt x="56" y="70"/>
                        </a:lnTo>
                        <a:lnTo>
                          <a:pt x="56" y="70"/>
                        </a:lnTo>
                        <a:lnTo>
                          <a:pt x="56" y="59"/>
                        </a:lnTo>
                        <a:lnTo>
                          <a:pt x="57" y="47"/>
                        </a:lnTo>
                        <a:lnTo>
                          <a:pt x="57" y="36"/>
                        </a:lnTo>
                        <a:lnTo>
                          <a:pt x="57" y="24"/>
                        </a:lnTo>
                        <a:lnTo>
                          <a:pt x="55" y="15"/>
                        </a:lnTo>
                        <a:lnTo>
                          <a:pt x="50" y="7"/>
                        </a:lnTo>
                        <a:lnTo>
                          <a:pt x="44" y="2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2" y="2"/>
                        </a:lnTo>
                        <a:lnTo>
                          <a:pt x="13" y="7"/>
                        </a:lnTo>
                        <a:lnTo>
                          <a:pt x="8" y="15"/>
                        </a:lnTo>
                        <a:lnTo>
                          <a:pt x="4" y="24"/>
                        </a:lnTo>
                        <a:lnTo>
                          <a:pt x="1" y="36"/>
                        </a:lnTo>
                        <a:lnTo>
                          <a:pt x="0" y="48"/>
                        </a:lnTo>
                        <a:lnTo>
                          <a:pt x="0" y="61"/>
                        </a:lnTo>
                        <a:lnTo>
                          <a:pt x="0" y="73"/>
                        </a:lnTo>
                        <a:lnTo>
                          <a:pt x="0" y="73"/>
                        </a:lnTo>
                        <a:lnTo>
                          <a:pt x="0" y="84"/>
                        </a:lnTo>
                        <a:lnTo>
                          <a:pt x="1" y="97"/>
                        </a:lnTo>
                        <a:lnTo>
                          <a:pt x="3" y="108"/>
                        </a:lnTo>
                        <a:lnTo>
                          <a:pt x="6" y="120"/>
                        </a:lnTo>
                        <a:lnTo>
                          <a:pt x="10" y="130"/>
                        </a:lnTo>
                        <a:lnTo>
                          <a:pt x="15" y="137"/>
                        </a:lnTo>
                        <a:lnTo>
                          <a:pt x="24" y="142"/>
                        </a:lnTo>
                        <a:lnTo>
                          <a:pt x="36" y="14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 221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 222" descr="HIJAU"/>
                  <p:cNvSpPr>
                    <a:spLocks/>
                  </p:cNvSpPr>
                  <p:nvPr/>
                </p:nvSpPr>
                <p:spPr bwMode="auto">
                  <a:xfrm>
                    <a:off x="602" y="77"/>
                    <a:ext cx="16" cy="47"/>
                  </a:xfrm>
                  <a:custGeom>
                    <a:avLst/>
                    <a:gdLst/>
                    <a:ahLst/>
                    <a:cxnLst>
                      <a:cxn ang="0">
                        <a:pos x="20" y="94"/>
                      </a:cxn>
                      <a:cxn ang="0">
                        <a:pos x="20" y="94"/>
                      </a:cxn>
                      <a:cxn ang="0">
                        <a:pos x="28" y="89"/>
                      </a:cxn>
                      <a:cxn ang="0">
                        <a:pos x="29" y="76"/>
                      </a:cxn>
                      <a:cxn ang="0">
                        <a:pos x="29" y="61"/>
                      </a:cxn>
                      <a:cxn ang="0">
                        <a:pos x="28" y="46"/>
                      </a:cxn>
                      <a:cxn ang="0">
                        <a:pos x="28" y="46"/>
                      </a:cxn>
                      <a:cxn ang="0">
                        <a:pos x="29" y="31"/>
                      </a:cxn>
                      <a:cxn ang="0">
                        <a:pos x="31" y="17"/>
                      </a:cxn>
                      <a:cxn ang="0">
                        <a:pos x="29" y="5"/>
                      </a:cxn>
                      <a:cxn ang="0">
                        <a:pos x="19" y="0"/>
                      </a:cxn>
                      <a:cxn ang="0">
                        <a:pos x="19" y="0"/>
                      </a:cxn>
                      <a:cxn ang="0">
                        <a:pos x="7" y="5"/>
                      </a:cxn>
                      <a:cxn ang="0">
                        <a:pos x="1" y="17"/>
                      </a:cxn>
                      <a:cxn ang="0">
                        <a:pos x="0" y="33"/>
                      </a:cxn>
                      <a:cxn ang="0">
                        <a:pos x="0" y="49"/>
                      </a:cxn>
                      <a:cxn ang="0">
                        <a:pos x="0" y="49"/>
                      </a:cxn>
                      <a:cxn ang="0">
                        <a:pos x="0" y="64"/>
                      </a:cxn>
                      <a:cxn ang="0">
                        <a:pos x="2" y="78"/>
                      </a:cxn>
                      <a:cxn ang="0">
                        <a:pos x="8" y="89"/>
                      </a:cxn>
                      <a:cxn ang="0">
                        <a:pos x="20" y="94"/>
                      </a:cxn>
                    </a:cxnLst>
                    <a:rect l="0" t="0" r="r" b="b"/>
                    <a:pathLst>
                      <a:path w="31" h="94">
                        <a:moveTo>
                          <a:pt x="20" y="94"/>
                        </a:moveTo>
                        <a:lnTo>
                          <a:pt x="20" y="94"/>
                        </a:lnTo>
                        <a:lnTo>
                          <a:pt x="28" y="89"/>
                        </a:lnTo>
                        <a:lnTo>
                          <a:pt x="29" y="76"/>
                        </a:lnTo>
                        <a:lnTo>
                          <a:pt x="29" y="61"/>
                        </a:lnTo>
                        <a:lnTo>
                          <a:pt x="28" y="46"/>
                        </a:lnTo>
                        <a:lnTo>
                          <a:pt x="28" y="46"/>
                        </a:lnTo>
                        <a:lnTo>
                          <a:pt x="29" y="31"/>
                        </a:lnTo>
                        <a:lnTo>
                          <a:pt x="31" y="17"/>
                        </a:lnTo>
                        <a:lnTo>
                          <a:pt x="29" y="5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7" y="5"/>
                        </a:lnTo>
                        <a:lnTo>
                          <a:pt x="1" y="17"/>
                        </a:lnTo>
                        <a:lnTo>
                          <a:pt x="0" y="33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0" y="64"/>
                        </a:lnTo>
                        <a:lnTo>
                          <a:pt x="2" y="78"/>
                        </a:lnTo>
                        <a:lnTo>
                          <a:pt x="8" y="89"/>
                        </a:lnTo>
                        <a:lnTo>
                          <a:pt x="20" y="9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 223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2" y="175"/>
                      </a:cxn>
                      <a:cxn ang="0">
                        <a:pos x="287" y="201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91" y="298"/>
                      </a:cxn>
                      <a:cxn ang="0">
                        <a:pos x="271" y="318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76" y="317"/>
                      </a:cxn>
                      <a:cxn ang="0">
                        <a:pos x="141" y="294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52" y="286"/>
                      </a:cxn>
                      <a:cxn ang="0">
                        <a:pos x="39" y="30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7" y="371"/>
                      </a:cxn>
                      <a:cxn ang="0">
                        <a:pos x="44" y="388"/>
                      </a:cxn>
                      <a:cxn ang="0">
                        <a:pos x="31" y="391"/>
                      </a:cxn>
                      <a:cxn ang="0">
                        <a:pos x="14" y="378"/>
                      </a:cxn>
                      <a:cxn ang="0">
                        <a:pos x="2" y="350"/>
                      </a:cxn>
                      <a:cxn ang="0">
                        <a:pos x="1" y="319"/>
                      </a:cxn>
                      <a:cxn ang="0">
                        <a:pos x="6" y="294"/>
                      </a:cxn>
                      <a:cxn ang="0">
                        <a:pos x="17" y="273"/>
                      </a:cxn>
                      <a:cxn ang="0">
                        <a:pos x="34" y="259"/>
                      </a:cxn>
                      <a:cxn ang="0">
                        <a:pos x="43" y="247"/>
                      </a:cxn>
                      <a:cxn ang="0">
                        <a:pos x="42" y="231"/>
                      </a:cxn>
                      <a:cxn ang="0">
                        <a:pos x="52" y="219"/>
                      </a:cxn>
                      <a:cxn ang="0">
                        <a:pos x="68" y="219"/>
                      </a:cxn>
                      <a:cxn ang="0">
                        <a:pos x="89" y="229"/>
                      </a:cxn>
                      <a:cxn ang="0">
                        <a:pos x="114" y="246"/>
                      </a:cxn>
                      <a:cxn ang="0">
                        <a:pos x="140" y="265"/>
                      </a:cxn>
                      <a:cxn ang="0">
                        <a:pos x="166" y="284"/>
                      </a:cxn>
                      <a:cxn ang="0">
                        <a:pos x="191" y="300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59" y="300"/>
                      </a:cxn>
                      <a:cxn ang="0">
                        <a:pos x="271" y="286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59" y="194"/>
                      </a:cxn>
                      <a:cxn ang="0">
                        <a:pos x="239" y="150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1" y="52"/>
                      </a:cxn>
                      <a:cxn ang="0">
                        <a:pos x="250" y="40"/>
                      </a:cxn>
                      <a:cxn ang="0">
                        <a:pos x="258" y="23"/>
                      </a:cxn>
                      <a:cxn ang="0">
                        <a:pos x="270" y="9"/>
                      </a:cxn>
                      <a:cxn ang="0">
                        <a:pos x="286" y="1"/>
                      </a:cxn>
                      <a:cxn ang="0">
                        <a:pos x="308" y="1"/>
                      </a:cxn>
                      <a:cxn ang="0">
                        <a:pos x="334" y="12"/>
                      </a:cxn>
                      <a:cxn ang="0">
                        <a:pos x="355" y="28"/>
                      </a:cxn>
                      <a:cxn ang="0">
                        <a:pos x="366" y="44"/>
                      </a:cxn>
                      <a:cxn ang="0">
                        <a:pos x="359" y="54"/>
                      </a:cxn>
                      <a:cxn ang="0">
                        <a:pos x="347" y="52"/>
                      </a:cxn>
                      <a:cxn ang="0">
                        <a:pos x="331" y="43"/>
                      </a:cxn>
                      <a:cxn ang="0">
                        <a:pos x="315" y="36"/>
                      </a:cxn>
                      <a:cxn ang="0">
                        <a:pos x="295" y="40"/>
                      </a:cxn>
                      <a:cxn ang="0">
                        <a:pos x="278" y="51"/>
                      </a:cxn>
                      <a:cxn ang="0">
                        <a:pos x="267" y="68"/>
                      </a:cxn>
                      <a:cxn ang="0">
                        <a:pos x="261" y="96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 224" descr="HIJAU"/>
                  <p:cNvSpPr>
                    <a:spLocks/>
                  </p:cNvSpPr>
                  <p:nvPr/>
                </p:nvSpPr>
                <p:spPr bwMode="auto">
                  <a:xfrm>
                    <a:off x="64" y="61"/>
                    <a:ext cx="183" cy="196"/>
                  </a:xfrm>
                  <a:custGeom>
                    <a:avLst/>
                    <a:gdLst/>
                    <a:ahLst/>
                    <a:cxnLst>
                      <a:cxn ang="0">
                        <a:pos x="262" y="141"/>
                      </a:cxn>
                      <a:cxn ang="0">
                        <a:pos x="279" y="189"/>
                      </a:cxn>
                      <a:cxn ang="0">
                        <a:pos x="299" y="229"/>
                      </a:cxn>
                      <a:cxn ang="0">
                        <a:pos x="302" y="270"/>
                      </a:cxn>
                      <a:cxn ang="0">
                        <a:pos x="283" y="310"/>
                      </a:cxn>
                      <a:cxn ang="0">
                        <a:pos x="241" y="330"/>
                      </a:cxn>
                      <a:cxn ang="0">
                        <a:pos x="208" y="332"/>
                      </a:cxn>
                      <a:cxn ang="0">
                        <a:pos x="159" y="305"/>
                      </a:cxn>
                      <a:cxn ang="0">
                        <a:pos x="102" y="277"/>
                      </a:cxn>
                      <a:cxn ang="0">
                        <a:pos x="69" y="275"/>
                      </a:cxn>
                      <a:cxn ang="0">
                        <a:pos x="44" y="294"/>
                      </a:cxn>
                      <a:cxn ang="0">
                        <a:pos x="33" y="326"/>
                      </a:cxn>
                      <a:cxn ang="0">
                        <a:pos x="34" y="355"/>
                      </a:cxn>
                      <a:cxn ang="0">
                        <a:pos x="48" y="380"/>
                      </a:cxn>
                      <a:cxn ang="0">
                        <a:pos x="38" y="392"/>
                      </a:cxn>
                      <a:cxn ang="0">
                        <a:pos x="14" y="378"/>
                      </a:cxn>
                      <a:cxn ang="0">
                        <a:pos x="0" y="332"/>
                      </a:cxn>
                      <a:cxn ang="0">
                        <a:pos x="3" y="307"/>
                      </a:cxn>
                      <a:cxn ang="0">
                        <a:pos x="17" y="273"/>
                      </a:cxn>
                      <a:cxn ang="0">
                        <a:pos x="44" y="255"/>
                      </a:cxn>
                      <a:cxn ang="0">
                        <a:pos x="42" y="239"/>
                      </a:cxn>
                      <a:cxn ang="0">
                        <a:pos x="45" y="224"/>
                      </a:cxn>
                      <a:cxn ang="0">
                        <a:pos x="68" y="219"/>
                      </a:cxn>
                      <a:cxn ang="0">
                        <a:pos x="101" y="236"/>
                      </a:cxn>
                      <a:cxn ang="0">
                        <a:pos x="140" y="265"/>
                      </a:cxn>
                      <a:cxn ang="0">
                        <a:pos x="179" y="293"/>
                      </a:cxn>
                      <a:cxn ang="0">
                        <a:pos x="215" y="308"/>
                      </a:cxn>
                      <a:cxn ang="0">
                        <a:pos x="238" y="307"/>
                      </a:cxn>
                      <a:cxn ang="0">
                        <a:pos x="267" y="294"/>
                      </a:cxn>
                      <a:cxn ang="0">
                        <a:pos x="276" y="265"/>
                      </a:cxn>
                      <a:cxn ang="0">
                        <a:pos x="274" y="232"/>
                      </a:cxn>
                      <a:cxn ang="0">
                        <a:pos x="249" y="172"/>
                      </a:cxn>
                      <a:cxn ang="0">
                        <a:pos x="223" y="99"/>
                      </a:cxn>
                      <a:cxn ang="0">
                        <a:pos x="224" y="59"/>
                      </a:cxn>
                      <a:cxn ang="0">
                        <a:pos x="248" y="51"/>
                      </a:cxn>
                      <a:cxn ang="0">
                        <a:pos x="254" y="31"/>
                      </a:cxn>
                      <a:cxn ang="0">
                        <a:pos x="270" y="9"/>
                      </a:cxn>
                      <a:cxn ang="0">
                        <a:pos x="295" y="0"/>
                      </a:cxn>
                      <a:cxn ang="0">
                        <a:pos x="321" y="6"/>
                      </a:cxn>
                      <a:cxn ang="0">
                        <a:pos x="355" y="28"/>
                      </a:cxn>
                      <a:cxn ang="0">
                        <a:pos x="365" y="50"/>
                      </a:cxn>
                      <a:cxn ang="0">
                        <a:pos x="353" y="54"/>
                      </a:cxn>
                      <a:cxn ang="0">
                        <a:pos x="331" y="43"/>
                      </a:cxn>
                      <a:cxn ang="0">
                        <a:pos x="306" y="37"/>
                      </a:cxn>
                      <a:cxn ang="0">
                        <a:pos x="286" y="46"/>
                      </a:cxn>
                      <a:cxn ang="0">
                        <a:pos x="267" y="68"/>
                      </a:cxn>
                      <a:cxn ang="0">
                        <a:pos x="260" y="114"/>
                      </a:cxn>
                    </a:cxnLst>
                    <a:rect l="0" t="0" r="r" b="b"/>
                    <a:pathLst>
                      <a:path w="366" h="392">
                        <a:moveTo>
                          <a:pt x="260" y="114"/>
                        </a:moveTo>
                        <a:lnTo>
                          <a:pt x="260" y="114"/>
                        </a:lnTo>
                        <a:lnTo>
                          <a:pt x="262" y="141"/>
                        </a:lnTo>
                        <a:lnTo>
                          <a:pt x="267" y="160"/>
                        </a:lnTo>
                        <a:lnTo>
                          <a:pt x="272" y="175"/>
                        </a:lnTo>
                        <a:lnTo>
                          <a:pt x="279" y="189"/>
                        </a:lnTo>
                        <a:lnTo>
                          <a:pt x="287" y="201"/>
                        </a:lnTo>
                        <a:lnTo>
                          <a:pt x="293" y="213"/>
                        </a:lnTo>
                        <a:lnTo>
                          <a:pt x="299" y="229"/>
                        </a:lnTo>
                        <a:lnTo>
                          <a:pt x="302" y="250"/>
                        </a:lnTo>
                        <a:lnTo>
                          <a:pt x="302" y="250"/>
                        </a:lnTo>
                        <a:lnTo>
                          <a:pt x="302" y="270"/>
                        </a:lnTo>
                        <a:lnTo>
                          <a:pt x="298" y="286"/>
                        </a:lnTo>
                        <a:lnTo>
                          <a:pt x="291" y="298"/>
                        </a:lnTo>
                        <a:lnTo>
                          <a:pt x="283" y="310"/>
                        </a:lnTo>
                        <a:lnTo>
                          <a:pt x="271" y="318"/>
                        </a:lnTo>
                        <a:lnTo>
                          <a:pt x="257" y="325"/>
                        </a:lnTo>
                        <a:lnTo>
                          <a:pt x="241" y="330"/>
                        </a:lnTo>
                        <a:lnTo>
                          <a:pt x="224" y="333"/>
                        </a:lnTo>
                        <a:lnTo>
                          <a:pt x="224" y="333"/>
                        </a:lnTo>
                        <a:lnTo>
                          <a:pt x="208" y="332"/>
                        </a:lnTo>
                        <a:lnTo>
                          <a:pt x="192" y="326"/>
                        </a:lnTo>
                        <a:lnTo>
                          <a:pt x="176" y="317"/>
                        </a:lnTo>
                        <a:lnTo>
                          <a:pt x="159" y="305"/>
                        </a:lnTo>
                        <a:lnTo>
                          <a:pt x="141" y="294"/>
                        </a:lnTo>
                        <a:lnTo>
                          <a:pt x="123" y="285"/>
                        </a:lnTo>
                        <a:lnTo>
                          <a:pt x="102" y="277"/>
                        </a:lnTo>
                        <a:lnTo>
                          <a:pt x="79" y="274"/>
                        </a:lnTo>
                        <a:lnTo>
                          <a:pt x="79" y="274"/>
                        </a:lnTo>
                        <a:lnTo>
                          <a:pt x="69" y="275"/>
                        </a:lnTo>
                        <a:lnTo>
                          <a:pt x="59" y="280"/>
                        </a:lnTo>
                        <a:lnTo>
                          <a:pt x="52" y="286"/>
                        </a:lnTo>
                        <a:lnTo>
                          <a:pt x="44" y="294"/>
                        </a:lnTo>
                        <a:lnTo>
                          <a:pt x="39" y="304"/>
                        </a:lnTo>
                        <a:lnTo>
                          <a:pt x="36" y="315"/>
                        </a:lnTo>
                        <a:lnTo>
                          <a:pt x="33" y="326"/>
                        </a:lnTo>
                        <a:lnTo>
                          <a:pt x="32" y="338"/>
                        </a:lnTo>
                        <a:lnTo>
                          <a:pt x="32" y="338"/>
                        </a:lnTo>
                        <a:lnTo>
                          <a:pt x="34" y="355"/>
                        </a:lnTo>
                        <a:lnTo>
                          <a:pt x="40" y="364"/>
                        </a:lnTo>
                        <a:lnTo>
                          <a:pt x="47" y="371"/>
                        </a:lnTo>
                        <a:lnTo>
                          <a:pt x="48" y="380"/>
                        </a:lnTo>
                        <a:lnTo>
                          <a:pt x="48" y="380"/>
                        </a:lnTo>
                        <a:lnTo>
                          <a:pt x="44" y="388"/>
                        </a:lnTo>
                        <a:lnTo>
                          <a:pt x="38" y="392"/>
                        </a:lnTo>
                        <a:lnTo>
                          <a:pt x="31" y="391"/>
                        </a:lnTo>
                        <a:lnTo>
                          <a:pt x="22" y="386"/>
                        </a:lnTo>
                        <a:lnTo>
                          <a:pt x="14" y="378"/>
                        </a:lnTo>
                        <a:lnTo>
                          <a:pt x="6" y="366"/>
                        </a:lnTo>
                        <a:lnTo>
                          <a:pt x="2" y="350"/>
                        </a:lnTo>
                        <a:lnTo>
                          <a:pt x="0" y="332"/>
                        </a:lnTo>
                        <a:lnTo>
                          <a:pt x="0" y="332"/>
                        </a:lnTo>
                        <a:lnTo>
                          <a:pt x="1" y="319"/>
                        </a:lnTo>
                        <a:lnTo>
                          <a:pt x="3" y="307"/>
                        </a:lnTo>
                        <a:lnTo>
                          <a:pt x="6" y="294"/>
                        </a:lnTo>
                        <a:lnTo>
                          <a:pt x="10" y="284"/>
                        </a:lnTo>
                        <a:lnTo>
                          <a:pt x="17" y="273"/>
                        </a:lnTo>
                        <a:lnTo>
                          <a:pt x="24" y="265"/>
                        </a:lnTo>
                        <a:lnTo>
                          <a:pt x="34" y="259"/>
                        </a:lnTo>
                        <a:lnTo>
                          <a:pt x="44" y="255"/>
                        </a:lnTo>
                        <a:lnTo>
                          <a:pt x="44" y="255"/>
                        </a:lnTo>
                        <a:lnTo>
                          <a:pt x="43" y="247"/>
                        </a:lnTo>
                        <a:lnTo>
                          <a:pt x="42" y="239"/>
                        </a:lnTo>
                        <a:lnTo>
                          <a:pt x="42" y="231"/>
                        </a:lnTo>
                        <a:lnTo>
                          <a:pt x="45" y="224"/>
                        </a:lnTo>
                        <a:lnTo>
                          <a:pt x="45" y="224"/>
                        </a:lnTo>
                        <a:lnTo>
                          <a:pt x="52" y="219"/>
                        </a:lnTo>
                        <a:lnTo>
                          <a:pt x="59" y="218"/>
                        </a:lnTo>
                        <a:lnTo>
                          <a:pt x="68" y="219"/>
                        </a:lnTo>
                        <a:lnTo>
                          <a:pt x="78" y="224"/>
                        </a:lnTo>
                        <a:lnTo>
                          <a:pt x="89" y="229"/>
                        </a:lnTo>
                        <a:lnTo>
                          <a:pt x="101" y="236"/>
                        </a:lnTo>
                        <a:lnTo>
                          <a:pt x="114" y="246"/>
                        </a:lnTo>
                        <a:lnTo>
                          <a:pt x="126" y="255"/>
                        </a:lnTo>
                        <a:lnTo>
                          <a:pt x="140" y="265"/>
                        </a:lnTo>
                        <a:lnTo>
                          <a:pt x="153" y="274"/>
                        </a:lnTo>
                        <a:lnTo>
                          <a:pt x="166" y="284"/>
                        </a:lnTo>
                        <a:lnTo>
                          <a:pt x="179" y="293"/>
                        </a:lnTo>
                        <a:lnTo>
                          <a:pt x="191" y="300"/>
                        </a:lnTo>
                        <a:lnTo>
                          <a:pt x="203" y="304"/>
                        </a:lnTo>
                        <a:lnTo>
                          <a:pt x="215" y="308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38" y="307"/>
                        </a:lnTo>
                        <a:lnTo>
                          <a:pt x="250" y="304"/>
                        </a:lnTo>
                        <a:lnTo>
                          <a:pt x="259" y="300"/>
                        </a:lnTo>
                        <a:lnTo>
                          <a:pt x="267" y="294"/>
                        </a:lnTo>
                        <a:lnTo>
                          <a:pt x="271" y="286"/>
                        </a:lnTo>
                        <a:lnTo>
                          <a:pt x="275" y="277"/>
                        </a:lnTo>
                        <a:lnTo>
                          <a:pt x="276" y="265"/>
                        </a:lnTo>
                        <a:lnTo>
                          <a:pt x="277" y="250"/>
                        </a:lnTo>
                        <a:lnTo>
                          <a:pt x="277" y="250"/>
                        </a:lnTo>
                        <a:lnTo>
                          <a:pt x="274" y="232"/>
                        </a:lnTo>
                        <a:lnTo>
                          <a:pt x="268" y="213"/>
                        </a:lnTo>
                        <a:lnTo>
                          <a:pt x="259" y="194"/>
                        </a:lnTo>
                        <a:lnTo>
                          <a:pt x="249" y="172"/>
                        </a:lnTo>
                        <a:lnTo>
                          <a:pt x="239" y="150"/>
                        </a:lnTo>
                        <a:lnTo>
                          <a:pt x="229" y="126"/>
                        </a:lnTo>
                        <a:lnTo>
                          <a:pt x="223" y="99"/>
                        </a:lnTo>
                        <a:lnTo>
                          <a:pt x="221" y="70"/>
                        </a:lnTo>
                        <a:lnTo>
                          <a:pt x="221" y="70"/>
                        </a:lnTo>
                        <a:lnTo>
                          <a:pt x="224" y="59"/>
                        </a:lnTo>
                        <a:lnTo>
                          <a:pt x="233" y="54"/>
                        </a:lnTo>
                        <a:lnTo>
                          <a:pt x="241" y="52"/>
                        </a:lnTo>
                        <a:lnTo>
                          <a:pt x="248" y="51"/>
                        </a:lnTo>
                        <a:lnTo>
                          <a:pt x="248" y="51"/>
                        </a:lnTo>
                        <a:lnTo>
                          <a:pt x="250" y="40"/>
                        </a:lnTo>
                        <a:lnTo>
                          <a:pt x="254" y="31"/>
                        </a:lnTo>
                        <a:lnTo>
                          <a:pt x="258" y="23"/>
                        </a:lnTo>
                        <a:lnTo>
                          <a:pt x="264" y="15"/>
                        </a:lnTo>
                        <a:lnTo>
                          <a:pt x="270" y="9"/>
                        </a:lnTo>
                        <a:lnTo>
                          <a:pt x="277" y="4"/>
                        </a:lnTo>
                        <a:lnTo>
                          <a:pt x="286" y="1"/>
                        </a:lnTo>
                        <a:lnTo>
                          <a:pt x="295" y="0"/>
                        </a:lnTo>
                        <a:lnTo>
                          <a:pt x="295" y="0"/>
                        </a:lnTo>
                        <a:lnTo>
                          <a:pt x="308" y="1"/>
                        </a:lnTo>
                        <a:lnTo>
                          <a:pt x="321" y="6"/>
                        </a:lnTo>
                        <a:lnTo>
                          <a:pt x="334" y="12"/>
                        </a:lnTo>
                        <a:lnTo>
                          <a:pt x="345" y="20"/>
                        </a:lnTo>
                        <a:lnTo>
                          <a:pt x="355" y="28"/>
                        </a:lnTo>
                        <a:lnTo>
                          <a:pt x="362" y="36"/>
                        </a:lnTo>
                        <a:lnTo>
                          <a:pt x="366" y="44"/>
                        </a:lnTo>
                        <a:lnTo>
                          <a:pt x="365" y="50"/>
                        </a:lnTo>
                        <a:lnTo>
                          <a:pt x="365" y="50"/>
                        </a:lnTo>
                        <a:lnTo>
                          <a:pt x="359" y="54"/>
                        </a:lnTo>
                        <a:lnTo>
                          <a:pt x="353" y="54"/>
                        </a:lnTo>
                        <a:lnTo>
                          <a:pt x="347" y="52"/>
                        </a:lnTo>
                        <a:lnTo>
                          <a:pt x="339" y="47"/>
                        </a:lnTo>
                        <a:lnTo>
                          <a:pt x="331" y="43"/>
                        </a:lnTo>
                        <a:lnTo>
                          <a:pt x="323" y="38"/>
                        </a:lnTo>
                        <a:lnTo>
                          <a:pt x="315" y="36"/>
                        </a:lnTo>
                        <a:lnTo>
                          <a:pt x="306" y="37"/>
                        </a:lnTo>
                        <a:lnTo>
                          <a:pt x="306" y="37"/>
                        </a:lnTo>
                        <a:lnTo>
                          <a:pt x="295" y="40"/>
                        </a:lnTo>
                        <a:lnTo>
                          <a:pt x="286" y="46"/>
                        </a:lnTo>
                        <a:lnTo>
                          <a:pt x="278" y="51"/>
                        </a:lnTo>
                        <a:lnTo>
                          <a:pt x="272" y="59"/>
                        </a:lnTo>
                        <a:lnTo>
                          <a:pt x="267" y="68"/>
                        </a:lnTo>
                        <a:lnTo>
                          <a:pt x="264" y="81"/>
                        </a:lnTo>
                        <a:lnTo>
                          <a:pt x="261" y="96"/>
                        </a:lnTo>
                        <a:lnTo>
                          <a:pt x="260" y="11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 225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 226" descr="HIJAU"/>
                  <p:cNvSpPr>
                    <a:spLocks/>
                  </p:cNvSpPr>
                  <p:nvPr/>
                </p:nvSpPr>
                <p:spPr bwMode="auto">
                  <a:xfrm>
                    <a:off x="74" y="116"/>
                    <a:ext cx="105" cy="87"/>
                  </a:xfrm>
                  <a:custGeom>
                    <a:avLst/>
                    <a:gdLst/>
                    <a:ahLst/>
                    <a:cxnLst>
                      <a:cxn ang="0">
                        <a:pos x="208" y="168"/>
                      </a:cxn>
                      <a:cxn ang="0">
                        <a:pos x="208" y="168"/>
                      </a:cxn>
                      <a:cxn ang="0">
                        <a:pos x="209" y="159"/>
                      </a:cxn>
                      <a:cxn ang="0">
                        <a:pos x="203" y="147"/>
                      </a:cxn>
                      <a:cxn ang="0">
                        <a:pos x="191" y="135"/>
                      </a:cxn>
                      <a:cxn ang="0">
                        <a:pos x="177" y="121"/>
                      </a:cxn>
                      <a:cxn ang="0">
                        <a:pos x="157" y="107"/>
                      </a:cxn>
                      <a:cxn ang="0">
                        <a:pos x="138" y="94"/>
                      </a:cxn>
                      <a:cxn ang="0">
                        <a:pos x="118" y="80"/>
                      </a:cxn>
                      <a:cxn ang="0">
                        <a:pos x="99" y="69"/>
                      </a:cxn>
                      <a:cxn ang="0">
                        <a:pos x="99" y="69"/>
                      </a:cxn>
                      <a:cxn ang="0">
                        <a:pos x="90" y="64"/>
                      </a:cxn>
                      <a:cxn ang="0">
                        <a:pos x="83" y="61"/>
                      </a:cxn>
                      <a:cxn ang="0">
                        <a:pos x="74" y="58"/>
                      </a:cxn>
                      <a:cxn ang="0">
                        <a:pos x="67" y="55"/>
                      </a:cxn>
                      <a:cxn ang="0">
                        <a:pos x="59" y="53"/>
                      </a:cxn>
                      <a:cxn ang="0">
                        <a:pos x="52" y="49"/>
                      </a:cxn>
                      <a:cxn ang="0">
                        <a:pos x="45" y="45"/>
                      </a:cxn>
                      <a:cxn ang="0">
                        <a:pos x="38" y="38"/>
                      </a:cxn>
                      <a:cxn ang="0">
                        <a:pos x="38" y="38"/>
                      </a:cxn>
                      <a:cxn ang="0">
                        <a:pos x="32" y="26"/>
                      </a:cxn>
                      <a:cxn ang="0">
                        <a:pos x="29" y="12"/>
                      </a:cxn>
                      <a:cxn ang="0">
                        <a:pos x="24" y="2"/>
                      </a:cxn>
                      <a:cxn ang="0">
                        <a:pos x="13" y="0"/>
                      </a:cxn>
                      <a:cxn ang="0">
                        <a:pos x="13" y="0"/>
                      </a:cxn>
                      <a:cxn ang="0">
                        <a:pos x="6" y="3"/>
                      </a:cxn>
                      <a:cxn ang="0">
                        <a:pos x="2" y="11"/>
                      </a:cxn>
                      <a:cxn ang="0">
                        <a:pos x="0" y="22"/>
                      </a:cxn>
                      <a:cxn ang="0">
                        <a:pos x="0" y="34"/>
                      </a:cxn>
                      <a:cxn ang="0">
                        <a:pos x="3" y="46"/>
                      </a:cxn>
                      <a:cxn ang="0">
                        <a:pos x="10" y="58"/>
                      </a:cxn>
                      <a:cxn ang="0">
                        <a:pos x="18" y="69"/>
                      </a:cxn>
                      <a:cxn ang="0">
                        <a:pos x="31" y="76"/>
                      </a:cxn>
                      <a:cxn ang="0">
                        <a:pos x="31" y="76"/>
                      </a:cxn>
                      <a:cxn ang="0">
                        <a:pos x="38" y="78"/>
                      </a:cxn>
                      <a:cxn ang="0">
                        <a:pos x="45" y="79"/>
                      </a:cxn>
                      <a:cxn ang="0">
                        <a:pos x="52" y="82"/>
                      </a:cxn>
                      <a:cxn ang="0">
                        <a:pos x="59" y="83"/>
                      </a:cxn>
                      <a:cxn ang="0">
                        <a:pos x="69" y="86"/>
                      </a:cxn>
                      <a:cxn ang="0">
                        <a:pos x="82" y="92"/>
                      </a:cxn>
                      <a:cxn ang="0">
                        <a:pos x="98" y="100"/>
                      </a:cxn>
                      <a:cxn ang="0">
                        <a:pos x="118" y="111"/>
                      </a:cxn>
                      <a:cxn ang="0">
                        <a:pos x="118" y="111"/>
                      </a:cxn>
                      <a:cxn ang="0">
                        <a:pos x="132" y="121"/>
                      </a:cxn>
                      <a:cxn ang="0">
                        <a:pos x="146" y="132"/>
                      </a:cxn>
                      <a:cxn ang="0">
                        <a:pos x="159" y="144"/>
                      </a:cxn>
                      <a:cxn ang="0">
                        <a:pos x="172" y="155"/>
                      </a:cxn>
                      <a:cxn ang="0">
                        <a:pos x="184" y="166"/>
                      </a:cxn>
                      <a:cxn ang="0">
                        <a:pos x="195" y="171"/>
                      </a:cxn>
                      <a:cxn ang="0">
                        <a:pos x="203" y="173"/>
                      </a:cxn>
                      <a:cxn ang="0">
                        <a:pos x="208" y="168"/>
                      </a:cxn>
                    </a:cxnLst>
                    <a:rect l="0" t="0" r="r" b="b"/>
                    <a:pathLst>
                      <a:path w="209" h="173">
                        <a:moveTo>
                          <a:pt x="208" y="168"/>
                        </a:moveTo>
                        <a:lnTo>
                          <a:pt x="208" y="168"/>
                        </a:lnTo>
                        <a:lnTo>
                          <a:pt x="209" y="159"/>
                        </a:lnTo>
                        <a:lnTo>
                          <a:pt x="203" y="147"/>
                        </a:lnTo>
                        <a:lnTo>
                          <a:pt x="191" y="135"/>
                        </a:lnTo>
                        <a:lnTo>
                          <a:pt x="177" y="121"/>
                        </a:lnTo>
                        <a:lnTo>
                          <a:pt x="157" y="107"/>
                        </a:lnTo>
                        <a:lnTo>
                          <a:pt x="138" y="94"/>
                        </a:lnTo>
                        <a:lnTo>
                          <a:pt x="118" y="80"/>
                        </a:lnTo>
                        <a:lnTo>
                          <a:pt x="99" y="69"/>
                        </a:lnTo>
                        <a:lnTo>
                          <a:pt x="99" y="69"/>
                        </a:lnTo>
                        <a:lnTo>
                          <a:pt x="90" y="64"/>
                        </a:lnTo>
                        <a:lnTo>
                          <a:pt x="83" y="61"/>
                        </a:lnTo>
                        <a:lnTo>
                          <a:pt x="74" y="58"/>
                        </a:lnTo>
                        <a:lnTo>
                          <a:pt x="67" y="55"/>
                        </a:lnTo>
                        <a:lnTo>
                          <a:pt x="59" y="53"/>
                        </a:lnTo>
                        <a:lnTo>
                          <a:pt x="52" y="49"/>
                        </a:lnTo>
                        <a:lnTo>
                          <a:pt x="45" y="45"/>
                        </a:lnTo>
                        <a:lnTo>
                          <a:pt x="38" y="38"/>
                        </a:lnTo>
                        <a:lnTo>
                          <a:pt x="38" y="38"/>
                        </a:lnTo>
                        <a:lnTo>
                          <a:pt x="32" y="26"/>
                        </a:lnTo>
                        <a:lnTo>
                          <a:pt x="29" y="12"/>
                        </a:lnTo>
                        <a:lnTo>
                          <a:pt x="24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6" y="3"/>
                        </a:lnTo>
                        <a:lnTo>
                          <a:pt x="2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3" y="46"/>
                        </a:lnTo>
                        <a:lnTo>
                          <a:pt x="10" y="58"/>
                        </a:lnTo>
                        <a:lnTo>
                          <a:pt x="18" y="69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8" y="78"/>
                        </a:lnTo>
                        <a:lnTo>
                          <a:pt x="45" y="79"/>
                        </a:lnTo>
                        <a:lnTo>
                          <a:pt x="52" y="82"/>
                        </a:lnTo>
                        <a:lnTo>
                          <a:pt x="59" y="83"/>
                        </a:lnTo>
                        <a:lnTo>
                          <a:pt x="69" y="86"/>
                        </a:lnTo>
                        <a:lnTo>
                          <a:pt x="82" y="92"/>
                        </a:lnTo>
                        <a:lnTo>
                          <a:pt x="98" y="100"/>
                        </a:lnTo>
                        <a:lnTo>
                          <a:pt x="118" y="111"/>
                        </a:lnTo>
                        <a:lnTo>
                          <a:pt x="118" y="111"/>
                        </a:lnTo>
                        <a:lnTo>
                          <a:pt x="132" y="121"/>
                        </a:lnTo>
                        <a:lnTo>
                          <a:pt x="146" y="132"/>
                        </a:lnTo>
                        <a:lnTo>
                          <a:pt x="159" y="144"/>
                        </a:lnTo>
                        <a:lnTo>
                          <a:pt x="172" y="155"/>
                        </a:lnTo>
                        <a:lnTo>
                          <a:pt x="184" y="166"/>
                        </a:lnTo>
                        <a:lnTo>
                          <a:pt x="195" y="171"/>
                        </a:lnTo>
                        <a:lnTo>
                          <a:pt x="203" y="173"/>
                        </a:lnTo>
                        <a:lnTo>
                          <a:pt x="208" y="16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 227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 228" descr="HIJAU"/>
                  <p:cNvSpPr>
                    <a:spLocks/>
                  </p:cNvSpPr>
                  <p:nvPr/>
                </p:nvSpPr>
                <p:spPr bwMode="auto">
                  <a:xfrm>
                    <a:off x="113" y="66"/>
                    <a:ext cx="80" cy="113"/>
                  </a:xfrm>
                  <a:custGeom>
                    <a:avLst/>
                    <a:gdLst/>
                    <a:ahLst/>
                    <a:cxnLst>
                      <a:cxn ang="0">
                        <a:pos x="155" y="226"/>
                      </a:cxn>
                      <a:cxn ang="0">
                        <a:pos x="155" y="226"/>
                      </a:cxn>
                      <a:cxn ang="0">
                        <a:pos x="146" y="226"/>
                      </a:cxn>
                      <a:cxn ang="0">
                        <a:pos x="136" y="219"/>
                      </a:cxn>
                      <a:cxn ang="0">
                        <a:pos x="124" y="208"/>
                      </a:cxn>
                      <a:cxn ang="0">
                        <a:pos x="111" y="191"/>
                      </a:cxn>
                      <a:cxn ang="0">
                        <a:pos x="99" y="171"/>
                      </a:cxn>
                      <a:cxn ang="0">
                        <a:pos x="87" y="149"/>
                      </a:cxn>
                      <a:cxn ang="0">
                        <a:pos x="74" y="128"/>
                      </a:cxn>
                      <a:cxn ang="0">
                        <a:pos x="63" y="108"/>
                      </a:cxn>
                      <a:cxn ang="0">
                        <a:pos x="63" y="108"/>
                      </a:cxn>
                      <a:cxn ang="0">
                        <a:pos x="56" y="90"/>
                      </a:cxn>
                      <a:cxn ang="0">
                        <a:pos x="51" y="73"/>
                      </a:cxn>
                      <a:cxn ang="0">
                        <a:pos x="45" y="57"/>
                      </a:cxn>
                      <a:cxn ang="0">
                        <a:pos x="35" y="42"/>
                      </a:cxn>
                      <a:cxn ang="0">
                        <a:pos x="35" y="42"/>
                      </a:cxn>
                      <a:cxn ang="0">
                        <a:pos x="30" y="37"/>
                      </a:cxn>
                      <a:cxn ang="0">
                        <a:pos x="24" y="35"/>
                      </a:cxn>
                      <a:cxn ang="0">
                        <a:pos x="18" y="33"/>
                      </a:cxn>
                      <a:cxn ang="0">
                        <a:pos x="11" y="32"/>
                      </a:cxn>
                      <a:cxn ang="0">
                        <a:pos x="6" y="29"/>
                      </a:cxn>
                      <a:cxn ang="0">
                        <a:pos x="2" y="26"/>
                      </a:cxn>
                      <a:cxn ang="0">
                        <a:pos x="0" y="21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3" y="7"/>
                      </a:cxn>
                      <a:cxn ang="0">
                        <a:pos x="10" y="3"/>
                      </a:cxn>
                      <a:cxn ang="0">
                        <a:pos x="20" y="0"/>
                      </a:cxn>
                      <a:cxn ang="0">
                        <a:pos x="31" y="0"/>
                      </a:cxn>
                      <a:cxn ang="0">
                        <a:pos x="42" y="4"/>
                      </a:cxn>
                      <a:cxn ang="0">
                        <a:pos x="54" y="11"/>
                      </a:cxn>
                      <a:cxn ang="0">
                        <a:pos x="63" y="20"/>
                      </a:cxn>
                      <a:cxn ang="0">
                        <a:pos x="70" y="34"/>
                      </a:cxn>
                      <a:cxn ang="0">
                        <a:pos x="70" y="34"/>
                      </a:cxn>
                      <a:cxn ang="0">
                        <a:pos x="72" y="42"/>
                      </a:cxn>
                      <a:cxn ang="0">
                        <a:pos x="73" y="49"/>
                      </a:cxn>
                      <a:cxn ang="0">
                        <a:pos x="75" y="57"/>
                      </a:cxn>
                      <a:cxn ang="0">
                        <a:pos x="77" y="65"/>
                      </a:cxn>
                      <a:cxn ang="0">
                        <a:pos x="79" y="75"/>
                      </a:cxn>
                      <a:cxn ang="0">
                        <a:pos x="85" y="89"/>
                      </a:cxn>
                      <a:cxn ang="0">
                        <a:pos x="92" y="106"/>
                      </a:cxn>
                      <a:cxn ang="0">
                        <a:pos x="103" y="128"/>
                      </a:cxn>
                      <a:cxn ang="0">
                        <a:pos x="103" y="128"/>
                      </a:cxn>
                      <a:cxn ang="0">
                        <a:pos x="111" y="143"/>
                      </a:cxn>
                      <a:cxn ang="0">
                        <a:pos x="122" y="158"/>
                      </a:cxn>
                      <a:cxn ang="0">
                        <a:pos x="133" y="173"/>
                      </a:cxn>
                      <a:cxn ang="0">
                        <a:pos x="143" y="187"/>
                      </a:cxn>
                      <a:cxn ang="0">
                        <a:pos x="153" y="200"/>
                      </a:cxn>
                      <a:cxn ang="0">
                        <a:pos x="158" y="211"/>
                      </a:cxn>
                      <a:cxn ang="0">
                        <a:pos x="159" y="221"/>
                      </a:cxn>
                      <a:cxn ang="0">
                        <a:pos x="155" y="226"/>
                      </a:cxn>
                    </a:cxnLst>
                    <a:rect l="0" t="0" r="r" b="b"/>
                    <a:pathLst>
                      <a:path w="159" h="226">
                        <a:moveTo>
                          <a:pt x="155" y="226"/>
                        </a:moveTo>
                        <a:lnTo>
                          <a:pt x="155" y="226"/>
                        </a:lnTo>
                        <a:lnTo>
                          <a:pt x="146" y="226"/>
                        </a:lnTo>
                        <a:lnTo>
                          <a:pt x="136" y="219"/>
                        </a:lnTo>
                        <a:lnTo>
                          <a:pt x="124" y="208"/>
                        </a:lnTo>
                        <a:lnTo>
                          <a:pt x="111" y="191"/>
                        </a:lnTo>
                        <a:lnTo>
                          <a:pt x="99" y="171"/>
                        </a:lnTo>
                        <a:lnTo>
                          <a:pt x="87" y="149"/>
                        </a:lnTo>
                        <a:lnTo>
                          <a:pt x="74" y="128"/>
                        </a:lnTo>
                        <a:lnTo>
                          <a:pt x="63" y="108"/>
                        </a:lnTo>
                        <a:lnTo>
                          <a:pt x="63" y="108"/>
                        </a:lnTo>
                        <a:lnTo>
                          <a:pt x="56" y="90"/>
                        </a:lnTo>
                        <a:lnTo>
                          <a:pt x="51" y="73"/>
                        </a:lnTo>
                        <a:lnTo>
                          <a:pt x="45" y="57"/>
                        </a:lnTo>
                        <a:lnTo>
                          <a:pt x="35" y="42"/>
                        </a:lnTo>
                        <a:lnTo>
                          <a:pt x="35" y="42"/>
                        </a:lnTo>
                        <a:lnTo>
                          <a:pt x="30" y="37"/>
                        </a:lnTo>
                        <a:lnTo>
                          <a:pt x="24" y="35"/>
                        </a:lnTo>
                        <a:lnTo>
                          <a:pt x="18" y="33"/>
                        </a:lnTo>
                        <a:lnTo>
                          <a:pt x="11" y="32"/>
                        </a:lnTo>
                        <a:lnTo>
                          <a:pt x="6" y="29"/>
                        </a:lnTo>
                        <a:lnTo>
                          <a:pt x="2" y="26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3" y="7"/>
                        </a:lnTo>
                        <a:lnTo>
                          <a:pt x="10" y="3"/>
                        </a:lnTo>
                        <a:lnTo>
                          <a:pt x="20" y="0"/>
                        </a:lnTo>
                        <a:lnTo>
                          <a:pt x="31" y="0"/>
                        </a:lnTo>
                        <a:lnTo>
                          <a:pt x="42" y="4"/>
                        </a:lnTo>
                        <a:lnTo>
                          <a:pt x="54" y="11"/>
                        </a:lnTo>
                        <a:lnTo>
                          <a:pt x="63" y="20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72" y="42"/>
                        </a:lnTo>
                        <a:lnTo>
                          <a:pt x="73" y="49"/>
                        </a:lnTo>
                        <a:lnTo>
                          <a:pt x="75" y="57"/>
                        </a:lnTo>
                        <a:lnTo>
                          <a:pt x="77" y="65"/>
                        </a:lnTo>
                        <a:lnTo>
                          <a:pt x="79" y="75"/>
                        </a:lnTo>
                        <a:lnTo>
                          <a:pt x="85" y="89"/>
                        </a:lnTo>
                        <a:lnTo>
                          <a:pt x="92" y="106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11" y="143"/>
                        </a:lnTo>
                        <a:lnTo>
                          <a:pt x="122" y="158"/>
                        </a:lnTo>
                        <a:lnTo>
                          <a:pt x="133" y="173"/>
                        </a:lnTo>
                        <a:lnTo>
                          <a:pt x="143" y="187"/>
                        </a:lnTo>
                        <a:lnTo>
                          <a:pt x="153" y="200"/>
                        </a:lnTo>
                        <a:lnTo>
                          <a:pt x="158" y="211"/>
                        </a:lnTo>
                        <a:lnTo>
                          <a:pt x="159" y="221"/>
                        </a:lnTo>
                        <a:lnTo>
                          <a:pt x="155" y="226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 229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 230" descr="HIJAU"/>
                  <p:cNvSpPr>
                    <a:spLocks/>
                  </p:cNvSpPr>
                  <p:nvPr/>
                </p:nvSpPr>
                <p:spPr bwMode="auto">
                  <a:xfrm>
                    <a:off x="71" y="65"/>
                    <a:ext cx="82" cy="91"/>
                  </a:xfrm>
                  <a:custGeom>
                    <a:avLst/>
                    <a:gdLst/>
                    <a:ahLst/>
                    <a:cxnLst>
                      <a:cxn ang="0">
                        <a:pos x="161" y="177"/>
                      </a:cxn>
                      <a:cxn ang="0">
                        <a:pos x="161" y="177"/>
                      </a:cxn>
                      <a:cxn ang="0">
                        <a:pos x="155" y="182"/>
                      </a:cxn>
                      <a:cxn ang="0">
                        <a:pos x="148" y="182"/>
                      </a:cxn>
                      <a:cxn ang="0">
                        <a:pos x="142" y="177"/>
                      </a:cxn>
                      <a:cxn ang="0">
                        <a:pos x="135" y="171"/>
                      </a:cxn>
                      <a:cxn ang="0">
                        <a:pos x="128" y="161"/>
                      </a:cxn>
                      <a:cxn ang="0">
                        <a:pos x="121" y="151"/>
                      </a:cxn>
                      <a:cxn ang="0">
                        <a:pos x="113" y="142"/>
                      </a:cxn>
                      <a:cxn ang="0">
                        <a:pos x="105" y="135"/>
                      </a:cxn>
                      <a:cxn ang="0">
                        <a:pos x="105" y="135"/>
                      </a:cxn>
                      <a:cxn ang="0">
                        <a:pos x="96" y="128"/>
                      </a:cxn>
                      <a:cxn ang="0">
                        <a:pos x="88" y="123"/>
                      </a:cxn>
                      <a:cxn ang="0">
                        <a:pos x="80" y="118"/>
                      </a:cxn>
                      <a:cxn ang="0">
                        <a:pos x="73" y="113"/>
                      </a:cxn>
                      <a:cxn ang="0">
                        <a:pos x="65" y="107"/>
                      </a:cxn>
                      <a:cxn ang="0">
                        <a:pos x="58" y="101"/>
                      </a:cxn>
                      <a:cxn ang="0">
                        <a:pos x="52" y="94"/>
                      </a:cxn>
                      <a:cxn ang="0">
                        <a:pos x="44" y="86"/>
                      </a:cxn>
                      <a:cxn ang="0">
                        <a:pos x="44" y="86"/>
                      </a:cxn>
                      <a:cxn ang="0">
                        <a:pos x="36" y="76"/>
                      </a:cxn>
                      <a:cxn ang="0">
                        <a:pos x="27" y="65"/>
                      </a:cxn>
                      <a:cxn ang="0">
                        <a:pos x="19" y="52"/>
                      </a:cxn>
                      <a:cxn ang="0">
                        <a:pos x="11" y="40"/>
                      </a:cxn>
                      <a:cxn ang="0">
                        <a:pos x="5" y="29"/>
                      </a:cxn>
                      <a:cxn ang="0">
                        <a:pos x="2" y="18"/>
                      </a:cxn>
                      <a:cxn ang="0">
                        <a:pos x="0" y="9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8" y="0"/>
                      </a:cxn>
                      <a:cxn ang="0">
                        <a:pos x="14" y="1"/>
                      </a:cxn>
                      <a:cxn ang="0">
                        <a:pos x="24" y="6"/>
                      </a:cxn>
                      <a:cxn ang="0">
                        <a:pos x="33" y="13"/>
                      </a:cxn>
                      <a:cxn ang="0">
                        <a:pos x="44" y="22"/>
                      </a:cxn>
                      <a:cxn ang="0">
                        <a:pos x="55" y="32"/>
                      </a:cxn>
                      <a:cxn ang="0">
                        <a:pos x="65" y="42"/>
                      </a:cxn>
                      <a:cxn ang="0">
                        <a:pos x="75" y="52"/>
                      </a:cxn>
                      <a:cxn ang="0">
                        <a:pos x="75" y="52"/>
                      </a:cxn>
                      <a:cxn ang="0">
                        <a:pos x="82" y="60"/>
                      </a:cxn>
                      <a:cxn ang="0">
                        <a:pos x="88" y="68"/>
                      </a:cxn>
                      <a:cxn ang="0">
                        <a:pos x="93" y="76"/>
                      </a:cxn>
                      <a:cxn ang="0">
                        <a:pos x="97" y="84"/>
                      </a:cxn>
                      <a:cxn ang="0">
                        <a:pos x="103" y="93"/>
                      </a:cxn>
                      <a:cxn ang="0">
                        <a:pos x="107" y="103"/>
                      </a:cxn>
                      <a:cxn ang="0">
                        <a:pos x="112" y="112"/>
                      </a:cxn>
                      <a:cxn ang="0">
                        <a:pos x="119" y="121"/>
                      </a:cxn>
                      <a:cxn ang="0">
                        <a:pos x="119" y="121"/>
                      </a:cxn>
                      <a:cxn ang="0">
                        <a:pos x="126" y="129"/>
                      </a:cxn>
                      <a:cxn ang="0">
                        <a:pos x="135" y="137"/>
                      </a:cxn>
                      <a:cxn ang="0">
                        <a:pos x="143" y="144"/>
                      </a:cxn>
                      <a:cxn ang="0">
                        <a:pos x="153" y="150"/>
                      </a:cxn>
                      <a:cxn ang="0">
                        <a:pos x="159" y="157"/>
                      </a:cxn>
                      <a:cxn ang="0">
                        <a:pos x="164" y="164"/>
                      </a:cxn>
                      <a:cxn ang="0">
                        <a:pos x="164" y="171"/>
                      </a:cxn>
                      <a:cxn ang="0">
                        <a:pos x="161" y="177"/>
                      </a:cxn>
                    </a:cxnLst>
                    <a:rect l="0" t="0" r="r" b="b"/>
                    <a:pathLst>
                      <a:path w="164" h="182">
                        <a:moveTo>
                          <a:pt x="161" y="177"/>
                        </a:moveTo>
                        <a:lnTo>
                          <a:pt x="161" y="177"/>
                        </a:lnTo>
                        <a:lnTo>
                          <a:pt x="155" y="182"/>
                        </a:lnTo>
                        <a:lnTo>
                          <a:pt x="148" y="182"/>
                        </a:lnTo>
                        <a:lnTo>
                          <a:pt x="142" y="177"/>
                        </a:lnTo>
                        <a:lnTo>
                          <a:pt x="135" y="171"/>
                        </a:lnTo>
                        <a:lnTo>
                          <a:pt x="128" y="161"/>
                        </a:lnTo>
                        <a:lnTo>
                          <a:pt x="121" y="151"/>
                        </a:lnTo>
                        <a:lnTo>
                          <a:pt x="113" y="142"/>
                        </a:lnTo>
                        <a:lnTo>
                          <a:pt x="105" y="135"/>
                        </a:lnTo>
                        <a:lnTo>
                          <a:pt x="105" y="135"/>
                        </a:lnTo>
                        <a:lnTo>
                          <a:pt x="96" y="128"/>
                        </a:lnTo>
                        <a:lnTo>
                          <a:pt x="88" y="123"/>
                        </a:lnTo>
                        <a:lnTo>
                          <a:pt x="80" y="118"/>
                        </a:lnTo>
                        <a:lnTo>
                          <a:pt x="73" y="113"/>
                        </a:lnTo>
                        <a:lnTo>
                          <a:pt x="65" y="107"/>
                        </a:lnTo>
                        <a:lnTo>
                          <a:pt x="58" y="101"/>
                        </a:lnTo>
                        <a:lnTo>
                          <a:pt x="52" y="94"/>
                        </a:lnTo>
                        <a:lnTo>
                          <a:pt x="44" y="86"/>
                        </a:lnTo>
                        <a:lnTo>
                          <a:pt x="44" y="86"/>
                        </a:lnTo>
                        <a:lnTo>
                          <a:pt x="36" y="76"/>
                        </a:lnTo>
                        <a:lnTo>
                          <a:pt x="27" y="65"/>
                        </a:lnTo>
                        <a:lnTo>
                          <a:pt x="19" y="52"/>
                        </a:lnTo>
                        <a:lnTo>
                          <a:pt x="11" y="40"/>
                        </a:lnTo>
                        <a:lnTo>
                          <a:pt x="5" y="29"/>
                        </a:lnTo>
                        <a:lnTo>
                          <a:pt x="2" y="18"/>
                        </a:lnTo>
                        <a:lnTo>
                          <a:pt x="0" y="9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8" y="0"/>
                        </a:lnTo>
                        <a:lnTo>
                          <a:pt x="14" y="1"/>
                        </a:lnTo>
                        <a:lnTo>
                          <a:pt x="24" y="6"/>
                        </a:lnTo>
                        <a:lnTo>
                          <a:pt x="33" y="13"/>
                        </a:lnTo>
                        <a:lnTo>
                          <a:pt x="44" y="22"/>
                        </a:lnTo>
                        <a:lnTo>
                          <a:pt x="55" y="32"/>
                        </a:lnTo>
                        <a:lnTo>
                          <a:pt x="65" y="42"/>
                        </a:lnTo>
                        <a:lnTo>
                          <a:pt x="75" y="52"/>
                        </a:lnTo>
                        <a:lnTo>
                          <a:pt x="75" y="52"/>
                        </a:lnTo>
                        <a:lnTo>
                          <a:pt x="82" y="60"/>
                        </a:lnTo>
                        <a:lnTo>
                          <a:pt x="88" y="68"/>
                        </a:lnTo>
                        <a:lnTo>
                          <a:pt x="93" y="76"/>
                        </a:lnTo>
                        <a:lnTo>
                          <a:pt x="97" y="84"/>
                        </a:lnTo>
                        <a:lnTo>
                          <a:pt x="103" y="93"/>
                        </a:lnTo>
                        <a:lnTo>
                          <a:pt x="107" y="103"/>
                        </a:lnTo>
                        <a:lnTo>
                          <a:pt x="112" y="112"/>
                        </a:lnTo>
                        <a:lnTo>
                          <a:pt x="119" y="121"/>
                        </a:lnTo>
                        <a:lnTo>
                          <a:pt x="119" y="121"/>
                        </a:lnTo>
                        <a:lnTo>
                          <a:pt x="126" y="129"/>
                        </a:lnTo>
                        <a:lnTo>
                          <a:pt x="135" y="137"/>
                        </a:lnTo>
                        <a:lnTo>
                          <a:pt x="143" y="144"/>
                        </a:lnTo>
                        <a:lnTo>
                          <a:pt x="153" y="150"/>
                        </a:lnTo>
                        <a:lnTo>
                          <a:pt x="159" y="157"/>
                        </a:lnTo>
                        <a:lnTo>
                          <a:pt x="164" y="164"/>
                        </a:lnTo>
                        <a:lnTo>
                          <a:pt x="164" y="171"/>
                        </a:lnTo>
                        <a:lnTo>
                          <a:pt x="161" y="177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 231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 232" descr="HIJAU"/>
                  <p:cNvSpPr>
                    <a:spLocks/>
                  </p:cNvSpPr>
                  <p:nvPr/>
                </p:nvSpPr>
                <p:spPr bwMode="auto">
                  <a:xfrm>
                    <a:off x="199" y="214"/>
                    <a:ext cx="24" cy="2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3" y="32"/>
                      </a:cxn>
                      <a:cxn ang="0">
                        <a:pos x="9" y="22"/>
                      </a:cxn>
                      <a:cxn ang="0">
                        <a:pos x="18" y="14"/>
                      </a:cxn>
                      <a:cxn ang="0">
                        <a:pos x="28" y="8"/>
                      </a:cxn>
                      <a:cxn ang="0">
                        <a:pos x="36" y="3"/>
                      </a:cxn>
                      <a:cxn ang="0">
                        <a:pos x="43" y="0"/>
                      </a:cxn>
                      <a:cxn ang="0">
                        <a:pos x="48" y="2"/>
                      </a:cxn>
                      <a:cxn ang="0">
                        <a:pos x="48" y="2"/>
                      </a:cxn>
                      <a:cxn ang="0">
                        <a:pos x="49" y="6"/>
                      </a:cxn>
                      <a:cxn ang="0">
                        <a:pos x="45" y="15"/>
                      </a:cxn>
                      <a:cxn ang="0">
                        <a:pos x="38" y="26"/>
                      </a:cxn>
                      <a:cxn ang="0">
                        <a:pos x="30" y="36"/>
                      </a:cxn>
                      <a:cxn ang="0">
                        <a:pos x="20" y="45"/>
                      </a:cxn>
                      <a:cxn ang="0">
                        <a:pos x="12" y="51"/>
                      </a:cxn>
                      <a:cxn ang="0">
                        <a:pos x="4" y="53"/>
                      </a:cxn>
                      <a:cxn ang="0">
                        <a:pos x="0" y="48"/>
                      </a:cxn>
                    </a:cxnLst>
                    <a:rect l="0" t="0" r="r" b="b"/>
                    <a:pathLst>
                      <a:path w="49" h="53">
                        <a:moveTo>
                          <a:pt x="0" y="48"/>
                        </a:move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3" y="32"/>
                        </a:lnTo>
                        <a:lnTo>
                          <a:pt x="9" y="22"/>
                        </a:lnTo>
                        <a:lnTo>
                          <a:pt x="18" y="14"/>
                        </a:lnTo>
                        <a:lnTo>
                          <a:pt x="28" y="8"/>
                        </a:lnTo>
                        <a:lnTo>
                          <a:pt x="36" y="3"/>
                        </a:lnTo>
                        <a:lnTo>
                          <a:pt x="43" y="0"/>
                        </a:lnTo>
                        <a:lnTo>
                          <a:pt x="48" y="2"/>
                        </a:lnTo>
                        <a:lnTo>
                          <a:pt x="48" y="2"/>
                        </a:lnTo>
                        <a:lnTo>
                          <a:pt x="49" y="6"/>
                        </a:lnTo>
                        <a:lnTo>
                          <a:pt x="45" y="15"/>
                        </a:lnTo>
                        <a:lnTo>
                          <a:pt x="38" y="26"/>
                        </a:lnTo>
                        <a:lnTo>
                          <a:pt x="30" y="36"/>
                        </a:lnTo>
                        <a:lnTo>
                          <a:pt x="20" y="45"/>
                        </a:lnTo>
                        <a:lnTo>
                          <a:pt x="12" y="51"/>
                        </a:lnTo>
                        <a:lnTo>
                          <a:pt x="4" y="53"/>
                        </a:lnTo>
                        <a:lnTo>
                          <a:pt x="0" y="48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 233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234" descr="HIJAU"/>
                  <p:cNvSpPr>
                    <a:spLocks/>
                  </p:cNvSpPr>
                  <p:nvPr/>
                </p:nvSpPr>
                <p:spPr bwMode="auto">
                  <a:xfrm>
                    <a:off x="210" y="228"/>
                    <a:ext cx="29" cy="29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0" y="54"/>
                      </a:cxn>
                      <a:cxn ang="0">
                        <a:pos x="1" y="46"/>
                      </a:cxn>
                      <a:cxn ang="0">
                        <a:pos x="6" y="37"/>
                      </a:cxn>
                      <a:cxn ang="0">
                        <a:pos x="14" y="28"/>
                      </a:cxn>
                      <a:cxn ang="0">
                        <a:pos x="24" y="17"/>
                      </a:cxn>
                      <a:cxn ang="0">
                        <a:pos x="34" y="9"/>
                      </a:cxn>
                      <a:cxn ang="0">
                        <a:pos x="44" y="4"/>
                      </a:cxn>
                      <a:cxn ang="0">
                        <a:pos x="52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59" y="6"/>
                      </a:cxn>
                      <a:cxn ang="0">
                        <a:pos x="53" y="15"/>
                      </a:cxn>
                      <a:cxn ang="0">
                        <a:pos x="46" y="28"/>
                      </a:cxn>
                      <a:cxn ang="0">
                        <a:pos x="35" y="39"/>
                      </a:cxn>
                      <a:cxn ang="0">
                        <a:pos x="25" y="51"/>
                      </a:cxn>
                      <a:cxn ang="0">
                        <a:pos x="14" y="58"/>
                      </a:cxn>
                      <a:cxn ang="0">
                        <a:pos x="6" y="60"/>
                      </a:cxn>
                      <a:cxn ang="0">
                        <a:pos x="0" y="54"/>
                      </a:cxn>
                    </a:cxnLst>
                    <a:rect l="0" t="0" r="r" b="b"/>
                    <a:pathLst>
                      <a:path w="59" h="60">
                        <a:moveTo>
                          <a:pt x="0" y="54"/>
                        </a:moveTo>
                        <a:lnTo>
                          <a:pt x="0" y="54"/>
                        </a:lnTo>
                        <a:lnTo>
                          <a:pt x="1" y="46"/>
                        </a:lnTo>
                        <a:lnTo>
                          <a:pt x="6" y="37"/>
                        </a:lnTo>
                        <a:lnTo>
                          <a:pt x="14" y="28"/>
                        </a:lnTo>
                        <a:lnTo>
                          <a:pt x="24" y="17"/>
                        </a:lnTo>
                        <a:lnTo>
                          <a:pt x="34" y="9"/>
                        </a:lnTo>
                        <a:lnTo>
                          <a:pt x="44" y="4"/>
                        </a:lnTo>
                        <a:lnTo>
                          <a:pt x="52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6"/>
                        </a:lnTo>
                        <a:lnTo>
                          <a:pt x="53" y="15"/>
                        </a:lnTo>
                        <a:lnTo>
                          <a:pt x="46" y="28"/>
                        </a:lnTo>
                        <a:lnTo>
                          <a:pt x="35" y="39"/>
                        </a:lnTo>
                        <a:lnTo>
                          <a:pt x="25" y="51"/>
                        </a:lnTo>
                        <a:lnTo>
                          <a:pt x="14" y="58"/>
                        </a:lnTo>
                        <a:lnTo>
                          <a:pt x="6" y="60"/>
                        </a:lnTo>
                        <a:lnTo>
                          <a:pt x="0" y="54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235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 236" descr="HIJAU"/>
                  <p:cNvSpPr>
                    <a:spLocks/>
                  </p:cNvSpPr>
                  <p:nvPr/>
                </p:nvSpPr>
                <p:spPr bwMode="auto">
                  <a:xfrm>
                    <a:off x="226" y="247"/>
                    <a:ext cx="20" cy="24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0" y="43"/>
                      </a:cxn>
                      <a:cxn ang="0">
                        <a:pos x="0" y="36"/>
                      </a:cxn>
                      <a:cxn ang="0">
                        <a:pos x="2" y="28"/>
                      </a:cxn>
                      <a:cxn ang="0">
                        <a:pos x="8" y="20"/>
                      </a:cxn>
                      <a:cxn ang="0">
                        <a:pos x="14" y="12"/>
                      </a:cxn>
                      <a:cxn ang="0">
                        <a:pos x="21" y="6"/>
                      </a:cxn>
                      <a:cxn ang="0">
                        <a:pos x="29" y="1"/>
                      </a:cxn>
                      <a:cxn ang="0">
                        <a:pos x="35" y="0"/>
                      </a:cxn>
                      <a:cxn ang="0">
                        <a:pos x="39" y="1"/>
                      </a:cxn>
                      <a:cxn ang="0">
                        <a:pos x="39" y="1"/>
                      </a:cxn>
                      <a:cxn ang="0">
                        <a:pos x="41" y="6"/>
                      </a:cxn>
                      <a:cxn ang="0">
                        <a:pos x="38" y="15"/>
                      </a:cxn>
                      <a:cxn ang="0">
                        <a:pos x="33" y="24"/>
                      </a:cxn>
                      <a:cxn ang="0">
                        <a:pos x="27" y="35"/>
                      </a:cxn>
                      <a:cxn ang="0">
                        <a:pos x="18" y="43"/>
                      </a:cxn>
                      <a:cxn ang="0">
                        <a:pos x="11" y="49"/>
                      </a:cxn>
                      <a:cxn ang="0">
                        <a:pos x="4" y="49"/>
                      </a:cxn>
                      <a:cxn ang="0">
                        <a:pos x="0" y="43"/>
                      </a:cxn>
                    </a:cxnLst>
                    <a:rect l="0" t="0" r="r" b="b"/>
                    <a:pathLst>
                      <a:path w="41" h="49">
                        <a:moveTo>
                          <a:pt x="0" y="43"/>
                        </a:moveTo>
                        <a:lnTo>
                          <a:pt x="0" y="43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20"/>
                        </a:lnTo>
                        <a:lnTo>
                          <a:pt x="14" y="12"/>
                        </a:lnTo>
                        <a:lnTo>
                          <a:pt x="21" y="6"/>
                        </a:lnTo>
                        <a:lnTo>
                          <a:pt x="29" y="1"/>
                        </a:lnTo>
                        <a:lnTo>
                          <a:pt x="35" y="0"/>
                        </a:lnTo>
                        <a:lnTo>
                          <a:pt x="39" y="1"/>
                        </a:lnTo>
                        <a:lnTo>
                          <a:pt x="39" y="1"/>
                        </a:lnTo>
                        <a:lnTo>
                          <a:pt x="41" y="6"/>
                        </a:lnTo>
                        <a:lnTo>
                          <a:pt x="38" y="15"/>
                        </a:lnTo>
                        <a:lnTo>
                          <a:pt x="33" y="24"/>
                        </a:lnTo>
                        <a:lnTo>
                          <a:pt x="27" y="35"/>
                        </a:lnTo>
                        <a:lnTo>
                          <a:pt x="18" y="43"/>
                        </a:lnTo>
                        <a:lnTo>
                          <a:pt x="11" y="49"/>
                        </a:lnTo>
                        <a:lnTo>
                          <a:pt x="4" y="49"/>
                        </a:lnTo>
                        <a:lnTo>
                          <a:pt x="0" y="4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 237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" name="Freeform 238" descr="HIJAU"/>
                  <p:cNvSpPr>
                    <a:spLocks/>
                  </p:cNvSpPr>
                  <p:nvPr/>
                </p:nvSpPr>
                <p:spPr bwMode="auto">
                  <a:xfrm>
                    <a:off x="272" y="295"/>
                    <a:ext cx="64" cy="66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7" y="3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1" y="2"/>
                      </a:cxn>
                      <a:cxn ang="0">
                        <a:pos x="25" y="7"/>
                      </a:cxn>
                      <a:cxn ang="0">
                        <a:pos x="28" y="14"/>
                      </a:cxn>
                      <a:cxn ang="0">
                        <a:pos x="31" y="19"/>
                      </a:cxn>
                      <a:cxn ang="0">
                        <a:pos x="35" y="26"/>
                      </a:cxn>
                      <a:cxn ang="0">
                        <a:pos x="39" y="31"/>
                      </a:cxn>
                      <a:cxn ang="0">
                        <a:pos x="39" y="31"/>
                      </a:cxn>
                      <a:cxn ang="0">
                        <a:pos x="55" y="46"/>
                      </a:cxn>
                      <a:cxn ang="0">
                        <a:pos x="73" y="59"/>
                      </a:cxn>
                      <a:cxn ang="0">
                        <a:pos x="90" y="69"/>
                      </a:cxn>
                      <a:cxn ang="0">
                        <a:pos x="105" y="79"/>
                      </a:cxn>
                      <a:cxn ang="0">
                        <a:pos x="117" y="90"/>
                      </a:cxn>
                      <a:cxn ang="0">
                        <a:pos x="125" y="99"/>
                      </a:cxn>
                      <a:cxn ang="0">
                        <a:pos x="127" y="109"/>
                      </a:cxn>
                      <a:cxn ang="0">
                        <a:pos x="122" y="120"/>
                      </a:cxn>
                      <a:cxn ang="0">
                        <a:pos x="122" y="120"/>
                      </a:cxn>
                      <a:cxn ang="0">
                        <a:pos x="111" y="130"/>
                      </a:cxn>
                      <a:cxn ang="0">
                        <a:pos x="100" y="132"/>
                      </a:cxn>
                      <a:cxn ang="0">
                        <a:pos x="88" y="127"/>
                      </a:cxn>
                      <a:cxn ang="0">
                        <a:pos x="75" y="116"/>
                      </a:cxn>
                      <a:cxn ang="0">
                        <a:pos x="62" y="102"/>
                      </a:cxn>
                      <a:cxn ang="0">
                        <a:pos x="50" y="85"/>
                      </a:cxn>
                      <a:cxn ang="0">
                        <a:pos x="36" y="67"/>
                      </a:cxn>
                      <a:cxn ang="0">
                        <a:pos x="22" y="48"/>
                      </a:cxn>
                      <a:cxn ang="0">
                        <a:pos x="22" y="48"/>
                      </a:cxn>
                      <a:cxn ang="0">
                        <a:pos x="18" y="44"/>
                      </a:cxn>
                      <a:cxn ang="0">
                        <a:pos x="12" y="38"/>
                      </a:cxn>
                      <a:cxn ang="0">
                        <a:pos x="7" y="33"/>
                      </a:cxn>
                      <a:cxn ang="0">
                        <a:pos x="4" y="27"/>
                      </a:cxn>
                      <a:cxn ang="0">
                        <a:pos x="1" y="23"/>
                      </a:cxn>
                      <a:cxn ang="0">
                        <a:pos x="0" y="17"/>
                      </a:cxn>
                      <a:cxn ang="0">
                        <a:pos x="2" y="10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127" h="132">
                        <a:moveTo>
                          <a:pt x="7" y="3"/>
                        </a:moveTo>
                        <a:lnTo>
                          <a:pt x="7" y="3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5" y="7"/>
                        </a:lnTo>
                        <a:lnTo>
                          <a:pt x="28" y="14"/>
                        </a:lnTo>
                        <a:lnTo>
                          <a:pt x="31" y="19"/>
                        </a:lnTo>
                        <a:lnTo>
                          <a:pt x="35" y="26"/>
                        </a:lnTo>
                        <a:lnTo>
                          <a:pt x="39" y="31"/>
                        </a:lnTo>
                        <a:lnTo>
                          <a:pt x="39" y="31"/>
                        </a:lnTo>
                        <a:lnTo>
                          <a:pt x="55" y="46"/>
                        </a:lnTo>
                        <a:lnTo>
                          <a:pt x="73" y="59"/>
                        </a:lnTo>
                        <a:lnTo>
                          <a:pt x="90" y="69"/>
                        </a:lnTo>
                        <a:lnTo>
                          <a:pt x="105" y="79"/>
                        </a:lnTo>
                        <a:lnTo>
                          <a:pt x="117" y="90"/>
                        </a:lnTo>
                        <a:lnTo>
                          <a:pt x="125" y="99"/>
                        </a:lnTo>
                        <a:lnTo>
                          <a:pt x="127" y="109"/>
                        </a:lnTo>
                        <a:lnTo>
                          <a:pt x="122" y="120"/>
                        </a:lnTo>
                        <a:lnTo>
                          <a:pt x="122" y="120"/>
                        </a:lnTo>
                        <a:lnTo>
                          <a:pt x="111" y="130"/>
                        </a:lnTo>
                        <a:lnTo>
                          <a:pt x="100" y="132"/>
                        </a:lnTo>
                        <a:lnTo>
                          <a:pt x="88" y="127"/>
                        </a:lnTo>
                        <a:lnTo>
                          <a:pt x="75" y="116"/>
                        </a:lnTo>
                        <a:lnTo>
                          <a:pt x="62" y="102"/>
                        </a:lnTo>
                        <a:lnTo>
                          <a:pt x="50" y="85"/>
                        </a:lnTo>
                        <a:lnTo>
                          <a:pt x="36" y="67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18" y="44"/>
                        </a:lnTo>
                        <a:lnTo>
                          <a:pt x="12" y="38"/>
                        </a:lnTo>
                        <a:lnTo>
                          <a:pt x="7" y="33"/>
                        </a:lnTo>
                        <a:lnTo>
                          <a:pt x="4" y="27"/>
                        </a:lnTo>
                        <a:lnTo>
                          <a:pt x="1" y="23"/>
                        </a:lnTo>
                        <a:lnTo>
                          <a:pt x="0" y="17"/>
                        </a:lnTo>
                        <a:lnTo>
                          <a:pt x="2" y="10"/>
                        </a:lnTo>
                        <a:lnTo>
                          <a:pt x="7" y="3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Freeform 239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8" y="106"/>
                      </a:cxn>
                      <a:cxn ang="0">
                        <a:pos x="139" y="96"/>
                      </a:cxn>
                      <a:cxn ang="0">
                        <a:pos x="163" y="90"/>
                      </a:cxn>
                      <a:cxn ang="0">
                        <a:pos x="197" y="95"/>
                      </a:cxn>
                      <a:cxn ang="0">
                        <a:pos x="228" y="106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32" y="31"/>
                      </a:cxn>
                      <a:cxn ang="0">
                        <a:pos x="332" y="0"/>
                      </a:cxn>
                      <a:cxn ang="0">
                        <a:pos x="356" y="13"/>
                      </a:cxn>
                      <a:cxn ang="0">
                        <a:pos x="373" y="46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4" y="143"/>
                      </a:cxn>
                      <a:cxn ang="0">
                        <a:pos x="273" y="144"/>
                      </a:cxn>
                      <a:cxn ang="0">
                        <a:pos x="268" y="146"/>
                      </a:cxn>
                      <a:cxn ang="0">
                        <a:pos x="285" y="167"/>
                      </a:cxn>
                      <a:cxn ang="0">
                        <a:pos x="294" y="194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2" y="161"/>
                      </a:cxn>
                      <a:cxn ang="0">
                        <a:pos x="188" y="126"/>
                      </a:cxn>
                      <a:cxn ang="0">
                        <a:pos x="157" y="115"/>
                      </a:cxn>
                      <a:cxn ang="0">
                        <a:pos x="139" y="119"/>
                      </a:cxn>
                      <a:cxn ang="0">
                        <a:pos x="124" y="129"/>
                      </a:cxn>
                      <a:cxn ang="0">
                        <a:pos x="111" y="156"/>
                      </a:cxn>
                      <a:cxn ang="0">
                        <a:pos x="113" y="191"/>
                      </a:cxn>
                      <a:cxn ang="0">
                        <a:pos x="132" y="214"/>
                      </a:cxn>
                      <a:cxn ang="0">
                        <a:pos x="159" y="232"/>
                      </a:cxn>
                      <a:cxn ang="0">
                        <a:pos x="189" y="271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96"/>
                      </a:cxn>
                      <a:cxn ang="0">
                        <a:pos x="133" y="333"/>
                      </a:cxn>
                      <a:cxn ang="0">
                        <a:pos x="119" y="373"/>
                      </a:cxn>
                      <a:cxn ang="0">
                        <a:pos x="81" y="396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9" y="340"/>
                      </a:cxn>
                      <a:cxn ang="0">
                        <a:pos x="44" y="357"/>
                      </a:cxn>
                      <a:cxn ang="0">
                        <a:pos x="68" y="363"/>
                      </a:cxn>
                      <a:cxn ang="0">
                        <a:pos x="95" y="353"/>
                      </a:cxn>
                      <a:cxn ang="0">
                        <a:pos x="108" y="318"/>
                      </a:cxn>
                      <a:cxn ang="0">
                        <a:pos x="97" y="239"/>
                      </a:cxn>
                      <a:cxn ang="0">
                        <a:pos x="90" y="161"/>
                      </a:cxn>
                      <a:cxn ang="0">
                        <a:pos x="105" y="119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  <a:close/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" name="Freeform 240" descr="HIJAU"/>
                  <p:cNvSpPr>
                    <a:spLocks/>
                  </p:cNvSpPr>
                  <p:nvPr/>
                </p:nvSpPr>
                <p:spPr bwMode="auto">
                  <a:xfrm>
                    <a:off x="195" y="213"/>
                    <a:ext cx="186" cy="199"/>
                  </a:xfrm>
                  <a:custGeom>
                    <a:avLst/>
                    <a:gdLst/>
                    <a:ahLst/>
                    <a:cxnLst>
                      <a:cxn ang="0">
                        <a:pos x="111" y="112"/>
                      </a:cxn>
                      <a:cxn ang="0">
                        <a:pos x="131" y="98"/>
                      </a:cxn>
                      <a:cxn ang="0">
                        <a:pos x="155" y="91"/>
                      </a:cxn>
                      <a:cxn ang="0">
                        <a:pos x="175" y="89"/>
                      </a:cxn>
                      <a:cxn ang="0">
                        <a:pos x="208" y="99"/>
                      </a:cxn>
                      <a:cxn ang="0">
                        <a:pos x="240" y="108"/>
                      </a:cxn>
                      <a:cxn ang="0">
                        <a:pos x="267" y="106"/>
                      </a:cxn>
                      <a:cxn ang="0">
                        <a:pos x="311" y="97"/>
                      </a:cxn>
                      <a:cxn ang="0">
                        <a:pos x="340" y="73"/>
                      </a:cxn>
                      <a:cxn ang="0">
                        <a:pos x="340" y="44"/>
                      </a:cxn>
                      <a:cxn ang="0">
                        <a:pos x="327" y="6"/>
                      </a:cxn>
                      <a:cxn ang="0">
                        <a:pos x="340" y="0"/>
                      </a:cxn>
                      <a:cxn ang="0">
                        <a:pos x="362" y="23"/>
                      </a:cxn>
                      <a:cxn ang="0">
                        <a:pos x="374" y="58"/>
                      </a:cxn>
                      <a:cxn ang="0">
                        <a:pos x="366" y="89"/>
                      </a:cxn>
                      <a:cxn ang="0">
                        <a:pos x="339" y="123"/>
                      </a:cxn>
                      <a:cxn ang="0">
                        <a:pos x="296" y="142"/>
                      </a:cxn>
                      <a:cxn ang="0">
                        <a:pos x="288" y="143"/>
                      </a:cxn>
                      <a:cxn ang="0">
                        <a:pos x="277" y="144"/>
                      </a:cxn>
                      <a:cxn ang="0">
                        <a:pos x="264" y="143"/>
                      </a:cxn>
                      <a:cxn ang="0">
                        <a:pos x="274" y="151"/>
                      </a:cxn>
                      <a:cxn ang="0">
                        <a:pos x="290" y="175"/>
                      </a:cxn>
                      <a:cxn ang="0">
                        <a:pos x="291" y="202"/>
                      </a:cxn>
                      <a:cxn ang="0">
                        <a:pos x="279" y="210"/>
                      </a:cxn>
                      <a:cxn ang="0">
                        <a:pos x="255" y="203"/>
                      </a:cxn>
                      <a:cxn ang="0">
                        <a:pos x="228" y="188"/>
                      </a:cxn>
                      <a:cxn ang="0">
                        <a:pos x="218" y="174"/>
                      </a:cxn>
                      <a:cxn ang="0">
                        <a:pos x="197" y="136"/>
                      </a:cxn>
                      <a:cxn ang="0">
                        <a:pos x="164" y="115"/>
                      </a:cxn>
                      <a:cxn ang="0">
                        <a:pos x="150" y="116"/>
                      </a:cxn>
                      <a:cxn ang="0">
                        <a:pos x="133" y="121"/>
                      </a:cxn>
                      <a:cxn ang="0">
                        <a:pos x="119" y="134"/>
                      </a:cxn>
                      <a:cxn ang="0">
                        <a:pos x="111" y="156"/>
                      </a:cxn>
                      <a:cxn ang="0">
                        <a:pos x="111" y="180"/>
                      </a:cxn>
                      <a:cxn ang="0">
                        <a:pos x="125" y="207"/>
                      </a:cxn>
                      <a:cxn ang="0">
                        <a:pos x="150" y="226"/>
                      </a:cxn>
                      <a:cxn ang="0">
                        <a:pos x="168" y="240"/>
                      </a:cxn>
                      <a:cxn ang="0">
                        <a:pos x="193" y="288"/>
                      </a:cxn>
                      <a:cxn ang="0">
                        <a:pos x="185" y="309"/>
                      </a:cxn>
                      <a:cxn ang="0">
                        <a:pos x="158" y="303"/>
                      </a:cxn>
                      <a:cxn ang="0">
                        <a:pos x="135" y="281"/>
                      </a:cxn>
                      <a:cxn ang="0">
                        <a:pos x="136" y="286"/>
                      </a:cxn>
                      <a:cxn ang="0">
                        <a:pos x="135" y="317"/>
                      </a:cxn>
                      <a:cxn ang="0">
                        <a:pos x="130" y="348"/>
                      </a:cxn>
                      <a:cxn ang="0">
                        <a:pos x="111" y="383"/>
                      </a:cxn>
                      <a:cxn ang="0">
                        <a:pos x="58" y="399"/>
                      </a:cxn>
                      <a:cxn ang="0">
                        <a:pos x="33" y="388"/>
                      </a:cxn>
                      <a:cxn ang="0">
                        <a:pos x="4" y="354"/>
                      </a:cxn>
                      <a:cxn ang="0">
                        <a:pos x="10" y="331"/>
                      </a:cxn>
                      <a:cxn ang="0">
                        <a:pos x="24" y="335"/>
                      </a:cxn>
                      <a:cxn ang="0">
                        <a:pos x="40" y="353"/>
                      </a:cxn>
                      <a:cxn ang="0">
                        <a:pos x="58" y="363"/>
                      </a:cxn>
                      <a:cxn ang="0">
                        <a:pos x="79" y="361"/>
                      </a:cxn>
                      <a:cxn ang="0">
                        <a:pos x="100" y="345"/>
                      </a:cxn>
                      <a:cxn ang="0">
                        <a:pos x="109" y="300"/>
                      </a:cxn>
                      <a:cxn ang="0">
                        <a:pos x="97" y="239"/>
                      </a:cxn>
                      <a:cxn ang="0">
                        <a:pos x="89" y="178"/>
                      </a:cxn>
                      <a:cxn ang="0">
                        <a:pos x="95" y="133"/>
                      </a:cxn>
                    </a:cxnLst>
                    <a:rect l="0" t="0" r="r" b="b"/>
                    <a:pathLst>
                      <a:path w="374" h="399">
                        <a:moveTo>
                          <a:pt x="105" y="119"/>
                        </a:moveTo>
                        <a:lnTo>
                          <a:pt x="105" y="119"/>
                        </a:lnTo>
                        <a:lnTo>
                          <a:pt x="111" y="112"/>
                        </a:lnTo>
                        <a:lnTo>
                          <a:pt x="118" y="106"/>
                        </a:lnTo>
                        <a:lnTo>
                          <a:pt x="125" y="101"/>
                        </a:lnTo>
                        <a:lnTo>
                          <a:pt x="131" y="98"/>
                        </a:lnTo>
                        <a:lnTo>
                          <a:pt x="139" y="96"/>
                        </a:lnTo>
                        <a:lnTo>
                          <a:pt x="146" y="93"/>
                        </a:lnTo>
                        <a:lnTo>
                          <a:pt x="155" y="91"/>
                        </a:lnTo>
                        <a:lnTo>
                          <a:pt x="163" y="90"/>
                        </a:lnTo>
                        <a:lnTo>
                          <a:pt x="163" y="90"/>
                        </a:lnTo>
                        <a:lnTo>
                          <a:pt x="175" y="89"/>
                        </a:lnTo>
                        <a:lnTo>
                          <a:pt x="186" y="91"/>
                        </a:lnTo>
                        <a:lnTo>
                          <a:pt x="197" y="95"/>
                        </a:lnTo>
                        <a:lnTo>
                          <a:pt x="208" y="99"/>
                        </a:lnTo>
                        <a:lnTo>
                          <a:pt x="217" y="103"/>
                        </a:lnTo>
                        <a:lnTo>
                          <a:pt x="228" y="106"/>
                        </a:lnTo>
                        <a:lnTo>
                          <a:pt x="240" y="108"/>
                        </a:lnTo>
                        <a:lnTo>
                          <a:pt x="252" y="108"/>
                        </a:lnTo>
                        <a:lnTo>
                          <a:pt x="252" y="108"/>
                        </a:lnTo>
                        <a:lnTo>
                          <a:pt x="267" y="106"/>
                        </a:lnTo>
                        <a:lnTo>
                          <a:pt x="282" y="104"/>
                        </a:lnTo>
                        <a:lnTo>
                          <a:pt x="297" y="101"/>
                        </a:lnTo>
                        <a:lnTo>
                          <a:pt x="311" y="97"/>
                        </a:lnTo>
                        <a:lnTo>
                          <a:pt x="324" y="91"/>
                        </a:lnTo>
                        <a:lnTo>
                          <a:pt x="333" y="83"/>
                        </a:lnTo>
                        <a:lnTo>
                          <a:pt x="340" y="73"/>
                        </a:lnTo>
                        <a:lnTo>
                          <a:pt x="343" y="58"/>
                        </a:lnTo>
                        <a:lnTo>
                          <a:pt x="343" y="58"/>
                        </a:lnTo>
                        <a:lnTo>
                          <a:pt x="340" y="44"/>
                        </a:lnTo>
                        <a:lnTo>
                          <a:pt x="332" y="31"/>
                        </a:lnTo>
                        <a:lnTo>
                          <a:pt x="326" y="19"/>
                        </a:lnTo>
                        <a:lnTo>
                          <a:pt x="327" y="6"/>
                        </a:lnTo>
                        <a:lnTo>
                          <a:pt x="327" y="6"/>
                        </a:lnTo>
                        <a:lnTo>
                          <a:pt x="332" y="0"/>
                        </a:lnTo>
                        <a:lnTo>
                          <a:pt x="340" y="0"/>
                        </a:lnTo>
                        <a:lnTo>
                          <a:pt x="347" y="5"/>
                        </a:lnTo>
                        <a:lnTo>
                          <a:pt x="356" y="13"/>
                        </a:lnTo>
                        <a:lnTo>
                          <a:pt x="362" y="23"/>
                        </a:lnTo>
                        <a:lnTo>
                          <a:pt x="368" y="35"/>
                        </a:lnTo>
                        <a:lnTo>
                          <a:pt x="373" y="46"/>
                        </a:lnTo>
                        <a:lnTo>
                          <a:pt x="374" y="58"/>
                        </a:lnTo>
                        <a:lnTo>
                          <a:pt x="374" y="58"/>
                        </a:lnTo>
                        <a:lnTo>
                          <a:pt x="372" y="74"/>
                        </a:lnTo>
                        <a:lnTo>
                          <a:pt x="366" y="89"/>
                        </a:lnTo>
                        <a:lnTo>
                          <a:pt x="359" y="101"/>
                        </a:lnTo>
                        <a:lnTo>
                          <a:pt x="349" y="113"/>
                        </a:lnTo>
                        <a:lnTo>
                          <a:pt x="339" y="123"/>
                        </a:lnTo>
                        <a:lnTo>
                          <a:pt x="326" y="131"/>
                        </a:lnTo>
                        <a:lnTo>
                          <a:pt x="311" y="137"/>
                        </a:lnTo>
                        <a:lnTo>
                          <a:pt x="296" y="142"/>
                        </a:lnTo>
                        <a:lnTo>
                          <a:pt x="296" y="142"/>
                        </a:lnTo>
                        <a:lnTo>
                          <a:pt x="292" y="143"/>
                        </a:lnTo>
                        <a:lnTo>
                          <a:pt x="288" y="143"/>
                        </a:lnTo>
                        <a:lnTo>
                          <a:pt x="284" y="143"/>
                        </a:lnTo>
                        <a:lnTo>
                          <a:pt x="280" y="144"/>
                        </a:lnTo>
                        <a:lnTo>
                          <a:pt x="277" y="144"/>
                        </a:lnTo>
                        <a:lnTo>
                          <a:pt x="273" y="144"/>
                        </a:lnTo>
                        <a:lnTo>
                          <a:pt x="268" y="143"/>
                        </a:lnTo>
                        <a:lnTo>
                          <a:pt x="264" y="143"/>
                        </a:lnTo>
                        <a:lnTo>
                          <a:pt x="264" y="143"/>
                        </a:lnTo>
                        <a:lnTo>
                          <a:pt x="268" y="146"/>
                        </a:lnTo>
                        <a:lnTo>
                          <a:pt x="274" y="151"/>
                        </a:lnTo>
                        <a:lnTo>
                          <a:pt x="279" y="158"/>
                        </a:lnTo>
                        <a:lnTo>
                          <a:pt x="285" y="167"/>
                        </a:lnTo>
                        <a:lnTo>
                          <a:pt x="290" y="175"/>
                        </a:lnTo>
                        <a:lnTo>
                          <a:pt x="293" y="184"/>
                        </a:lnTo>
                        <a:lnTo>
                          <a:pt x="294" y="194"/>
                        </a:lnTo>
                        <a:lnTo>
                          <a:pt x="291" y="202"/>
                        </a:lnTo>
                        <a:lnTo>
                          <a:pt x="291" y="202"/>
                        </a:lnTo>
                        <a:lnTo>
                          <a:pt x="285" y="207"/>
                        </a:lnTo>
                        <a:lnTo>
                          <a:pt x="279" y="210"/>
                        </a:lnTo>
                        <a:lnTo>
                          <a:pt x="272" y="209"/>
                        </a:lnTo>
                        <a:lnTo>
                          <a:pt x="263" y="206"/>
                        </a:lnTo>
                        <a:lnTo>
                          <a:pt x="255" y="203"/>
                        </a:lnTo>
                        <a:lnTo>
                          <a:pt x="246" y="198"/>
                        </a:lnTo>
                        <a:lnTo>
                          <a:pt x="236" y="194"/>
                        </a:lnTo>
                        <a:lnTo>
                          <a:pt x="228" y="188"/>
                        </a:lnTo>
                        <a:lnTo>
                          <a:pt x="228" y="188"/>
                        </a:lnTo>
                        <a:lnTo>
                          <a:pt x="224" y="183"/>
                        </a:lnTo>
                        <a:lnTo>
                          <a:pt x="218" y="174"/>
                        </a:lnTo>
                        <a:lnTo>
                          <a:pt x="212" y="161"/>
                        </a:lnTo>
                        <a:lnTo>
                          <a:pt x="206" y="149"/>
                        </a:lnTo>
                        <a:lnTo>
                          <a:pt x="197" y="136"/>
                        </a:lnTo>
                        <a:lnTo>
                          <a:pt x="188" y="126"/>
                        </a:lnTo>
                        <a:lnTo>
                          <a:pt x="177" y="118"/>
                        </a:lnTo>
                        <a:lnTo>
                          <a:pt x="164" y="115"/>
                        </a:lnTo>
                        <a:lnTo>
                          <a:pt x="164" y="115"/>
                        </a:lnTo>
                        <a:lnTo>
                          <a:pt x="157" y="115"/>
                        </a:lnTo>
                        <a:lnTo>
                          <a:pt x="150" y="116"/>
                        </a:lnTo>
                        <a:lnTo>
                          <a:pt x="145" y="118"/>
                        </a:lnTo>
                        <a:lnTo>
                          <a:pt x="139" y="119"/>
                        </a:lnTo>
                        <a:lnTo>
                          <a:pt x="133" y="121"/>
                        </a:lnTo>
                        <a:lnTo>
                          <a:pt x="129" y="125"/>
                        </a:lnTo>
                        <a:lnTo>
                          <a:pt x="124" y="129"/>
                        </a:lnTo>
                        <a:lnTo>
                          <a:pt x="119" y="134"/>
                        </a:lnTo>
                        <a:lnTo>
                          <a:pt x="119" y="134"/>
                        </a:lnTo>
                        <a:lnTo>
                          <a:pt x="113" y="144"/>
                        </a:lnTo>
                        <a:lnTo>
                          <a:pt x="111" y="156"/>
                        </a:lnTo>
                        <a:lnTo>
                          <a:pt x="110" y="167"/>
                        </a:lnTo>
                        <a:lnTo>
                          <a:pt x="111" y="180"/>
                        </a:lnTo>
                        <a:lnTo>
                          <a:pt x="111" y="180"/>
                        </a:lnTo>
                        <a:lnTo>
                          <a:pt x="113" y="191"/>
                        </a:lnTo>
                        <a:lnTo>
                          <a:pt x="118" y="201"/>
                        </a:lnTo>
                        <a:lnTo>
                          <a:pt x="125" y="207"/>
                        </a:lnTo>
                        <a:lnTo>
                          <a:pt x="132" y="214"/>
                        </a:lnTo>
                        <a:lnTo>
                          <a:pt x="141" y="220"/>
                        </a:lnTo>
                        <a:lnTo>
                          <a:pt x="150" y="226"/>
                        </a:lnTo>
                        <a:lnTo>
                          <a:pt x="159" y="232"/>
                        </a:lnTo>
                        <a:lnTo>
                          <a:pt x="168" y="240"/>
                        </a:lnTo>
                        <a:lnTo>
                          <a:pt x="168" y="240"/>
                        </a:lnTo>
                        <a:lnTo>
                          <a:pt x="180" y="255"/>
                        </a:lnTo>
                        <a:lnTo>
                          <a:pt x="189" y="271"/>
                        </a:lnTo>
                        <a:lnTo>
                          <a:pt x="193" y="288"/>
                        </a:lnTo>
                        <a:lnTo>
                          <a:pt x="191" y="303"/>
                        </a:lnTo>
                        <a:lnTo>
                          <a:pt x="191" y="303"/>
                        </a:lnTo>
                        <a:lnTo>
                          <a:pt x="185" y="309"/>
                        </a:lnTo>
                        <a:lnTo>
                          <a:pt x="178" y="310"/>
                        </a:lnTo>
                        <a:lnTo>
                          <a:pt x="168" y="308"/>
                        </a:lnTo>
                        <a:lnTo>
                          <a:pt x="158" y="303"/>
                        </a:lnTo>
                        <a:lnTo>
                          <a:pt x="149" y="296"/>
                        </a:lnTo>
                        <a:lnTo>
                          <a:pt x="141" y="288"/>
                        </a:lnTo>
                        <a:lnTo>
                          <a:pt x="135" y="281"/>
                        </a:lnTo>
                        <a:lnTo>
                          <a:pt x="134" y="275"/>
                        </a:lnTo>
                        <a:lnTo>
                          <a:pt x="134" y="275"/>
                        </a:lnTo>
                        <a:lnTo>
                          <a:pt x="136" y="286"/>
                        </a:lnTo>
                        <a:lnTo>
                          <a:pt x="136" y="296"/>
                        </a:lnTo>
                        <a:lnTo>
                          <a:pt x="136" y="307"/>
                        </a:lnTo>
                        <a:lnTo>
                          <a:pt x="135" y="317"/>
                        </a:lnTo>
                        <a:lnTo>
                          <a:pt x="135" y="317"/>
                        </a:lnTo>
                        <a:lnTo>
                          <a:pt x="133" y="333"/>
                        </a:lnTo>
                        <a:lnTo>
                          <a:pt x="130" y="348"/>
                        </a:lnTo>
                        <a:lnTo>
                          <a:pt x="126" y="362"/>
                        </a:lnTo>
                        <a:lnTo>
                          <a:pt x="119" y="373"/>
                        </a:lnTo>
                        <a:lnTo>
                          <a:pt x="111" y="383"/>
                        </a:lnTo>
                        <a:lnTo>
                          <a:pt x="98" y="391"/>
                        </a:lnTo>
                        <a:lnTo>
                          <a:pt x="81" y="396"/>
                        </a:lnTo>
                        <a:lnTo>
                          <a:pt x="58" y="399"/>
                        </a:lnTo>
                        <a:lnTo>
                          <a:pt x="58" y="399"/>
                        </a:lnTo>
                        <a:lnTo>
                          <a:pt x="46" y="396"/>
                        </a:lnTo>
                        <a:lnTo>
                          <a:pt x="33" y="388"/>
                        </a:lnTo>
                        <a:lnTo>
                          <a:pt x="21" y="378"/>
                        </a:lnTo>
                        <a:lnTo>
                          <a:pt x="11" y="366"/>
                        </a:lnTo>
                        <a:lnTo>
                          <a:pt x="4" y="354"/>
                        </a:lnTo>
                        <a:lnTo>
                          <a:pt x="0" y="342"/>
                        </a:lnTo>
                        <a:lnTo>
                          <a:pt x="1" y="334"/>
                        </a:lnTo>
                        <a:lnTo>
                          <a:pt x="10" y="331"/>
                        </a:lnTo>
                        <a:lnTo>
                          <a:pt x="10" y="331"/>
                        </a:lnTo>
                        <a:lnTo>
                          <a:pt x="17" y="332"/>
                        </a:lnTo>
                        <a:lnTo>
                          <a:pt x="24" y="335"/>
                        </a:lnTo>
                        <a:lnTo>
                          <a:pt x="29" y="340"/>
                        </a:lnTo>
                        <a:lnTo>
                          <a:pt x="34" y="346"/>
                        </a:lnTo>
                        <a:lnTo>
                          <a:pt x="40" y="353"/>
                        </a:lnTo>
                        <a:lnTo>
                          <a:pt x="44" y="357"/>
                        </a:lnTo>
                        <a:lnTo>
                          <a:pt x="50" y="362"/>
                        </a:lnTo>
                        <a:lnTo>
                          <a:pt x="58" y="363"/>
                        </a:lnTo>
                        <a:lnTo>
                          <a:pt x="58" y="363"/>
                        </a:lnTo>
                        <a:lnTo>
                          <a:pt x="68" y="363"/>
                        </a:lnTo>
                        <a:lnTo>
                          <a:pt x="79" y="361"/>
                        </a:lnTo>
                        <a:lnTo>
                          <a:pt x="88" y="358"/>
                        </a:lnTo>
                        <a:lnTo>
                          <a:pt x="95" y="353"/>
                        </a:lnTo>
                        <a:lnTo>
                          <a:pt x="100" y="345"/>
                        </a:lnTo>
                        <a:lnTo>
                          <a:pt x="105" y="333"/>
                        </a:lnTo>
                        <a:lnTo>
                          <a:pt x="108" y="318"/>
                        </a:lnTo>
                        <a:lnTo>
                          <a:pt x="109" y="300"/>
                        </a:lnTo>
                        <a:lnTo>
                          <a:pt x="109" y="300"/>
                        </a:lnTo>
                        <a:lnTo>
                          <a:pt x="106" y="266"/>
                        </a:lnTo>
                        <a:lnTo>
                          <a:pt x="97" y="239"/>
                        </a:lnTo>
                        <a:lnTo>
                          <a:pt x="90" y="210"/>
                        </a:lnTo>
                        <a:lnTo>
                          <a:pt x="89" y="178"/>
                        </a:lnTo>
                        <a:lnTo>
                          <a:pt x="89" y="178"/>
                        </a:lnTo>
                        <a:lnTo>
                          <a:pt x="90" y="161"/>
                        </a:lnTo>
                        <a:lnTo>
                          <a:pt x="92" y="146"/>
                        </a:lnTo>
                        <a:lnTo>
                          <a:pt x="95" y="133"/>
                        </a:lnTo>
                        <a:lnTo>
                          <a:pt x="105" y="119"/>
                        </a:lnTo>
                      </a:path>
                    </a:pathLst>
                  </a:custGeom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4" name="Line 241" descr="HIJAU"/>
            <p:cNvSpPr>
              <a:spLocks noChangeShapeType="1"/>
            </p:cNvSpPr>
            <p:nvPr/>
          </p:nvSpPr>
          <p:spPr bwMode="auto">
            <a:xfrm>
              <a:off x="82" y="693"/>
              <a:ext cx="0" cy="29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42" descr="HIJAU"/>
            <p:cNvSpPr>
              <a:spLocks noChangeShapeType="1"/>
            </p:cNvSpPr>
            <p:nvPr/>
          </p:nvSpPr>
          <p:spPr bwMode="auto">
            <a:xfrm>
              <a:off x="5671" y="686"/>
              <a:ext cx="0" cy="29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1175</Words>
  <Application>Microsoft Office PowerPoint</Application>
  <PresentationFormat>On-screen Show (4:3)</PresentationFormat>
  <Paragraphs>138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Sains memiliki karakteristik, yaitu :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DISBUDPARPORA</dc:creator>
  <cp:lastModifiedBy>LENOVO</cp:lastModifiedBy>
  <cp:revision>82</cp:revision>
  <dcterms:created xsi:type="dcterms:W3CDTF">2010-10-29T12:42:12Z</dcterms:created>
  <dcterms:modified xsi:type="dcterms:W3CDTF">2020-07-26T08:23:00Z</dcterms:modified>
</cp:coreProperties>
</file>