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62" r:id="rId4"/>
    <p:sldId id="302" r:id="rId5"/>
    <p:sldId id="261" r:id="rId6"/>
    <p:sldId id="284" r:id="rId7"/>
    <p:sldId id="306" r:id="rId8"/>
    <p:sldId id="303" r:id="rId9"/>
    <p:sldId id="304" r:id="rId10"/>
    <p:sldId id="275" r:id="rId11"/>
    <p:sldId id="30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Assalamualaikum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 hope you enjoy with this study! Keep stay at home!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8459416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Pendidikan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Pancasila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Kewarganegaraan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201197" y="676006"/>
            <a:ext cx="3827187" cy="3694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 smtClean="0"/>
              <a:t>Kelas</a:t>
            </a:r>
            <a:r>
              <a:rPr lang="en-US" altLang="ko-KR" sz="2000" dirty="0" smtClean="0"/>
              <a:t> XI – MA MISBAHUNNUR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0" t="35044" r="30697" b="36096"/>
          <a:stretch/>
        </p:blipFill>
        <p:spPr>
          <a:xfrm>
            <a:off x="8262156" y="273006"/>
            <a:ext cx="844474" cy="78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/>
          <a:stretch/>
        </p:blipFill>
        <p:spPr>
          <a:xfrm>
            <a:off x="1043608" y="1779662"/>
            <a:ext cx="1492997" cy="187220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5576" y="3867894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Lisda</a:t>
            </a:r>
            <a:r>
              <a:rPr lang="en-US" sz="1200" dirty="0" smtClean="0"/>
              <a:t> </a:t>
            </a:r>
            <a:r>
              <a:rPr lang="en-US" sz="1200" dirty="0" err="1" smtClean="0"/>
              <a:t>Nurul</a:t>
            </a:r>
            <a:r>
              <a:rPr lang="en-US" sz="1200" dirty="0" smtClean="0"/>
              <a:t> </a:t>
            </a:r>
            <a:r>
              <a:rPr lang="en-US" sz="1200" dirty="0" err="1" smtClean="0"/>
              <a:t>Romdoni</a:t>
            </a:r>
            <a:r>
              <a:rPr lang="en-US" sz="1200" dirty="0" smtClean="0"/>
              <a:t>, </a:t>
            </a:r>
            <a:r>
              <a:rPr lang="en-US" sz="1200" dirty="0" err="1" smtClean="0"/>
              <a:t>S.Pd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419872" y="1181498"/>
            <a:ext cx="5039544" cy="3588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Assalamualaikum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wb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/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siswi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MA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Misbahunnur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Semoga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kita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senantiasa</a:t>
            </a:r>
            <a:r>
              <a:rPr lang="en-US" altLang="ko-KR" sz="1400" dirty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diberikan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lahir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batin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oleh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Allah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Swt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Aamiin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Satu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semester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kedepan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inshaallah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menjadi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guru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PPKn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untuk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kalian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semua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.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harap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adanya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jarak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jauh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bisa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dilakukan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baik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tidak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mengurangi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rasa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semangat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belajar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tetap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jaga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kesehatan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!</a:t>
            </a:r>
          </a:p>
          <a:p>
            <a:pPr marL="0" indent="0">
              <a:buNone/>
            </a:pPr>
            <a:endParaRPr lang="en-US" altLang="ko-KR" sz="1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Arial Rounded MT Bold" panose="020F0704030504030204" pitchFamily="34" charset="0"/>
              </a:rPr>
              <a:t>Jika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ada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yang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ingin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ditanyakan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mengenai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pembelajaran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materi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tugas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,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maupun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ujian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silakan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menghubungi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</a:t>
            </a:r>
            <a:r>
              <a:rPr lang="en-US" altLang="ko-KR" sz="1400" dirty="0" err="1" smtClean="0">
                <a:latin typeface="Arial Rounded MT Bold" panose="020F0704030504030204" pitchFamily="34" charset="0"/>
              </a:rPr>
              <a:t>saya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 di </a:t>
            </a:r>
            <a:r>
              <a:rPr lang="en-US" altLang="ko-KR" sz="1400" i="1" dirty="0" err="1" smtClean="0">
                <a:latin typeface="Arial Rounded MT Bold" panose="020F0704030504030204" pitchFamily="34" charset="0"/>
              </a:rPr>
              <a:t>whatsapp</a:t>
            </a:r>
            <a:r>
              <a:rPr lang="en-US" altLang="ko-KR" sz="1400" i="1" dirty="0" smtClean="0">
                <a:latin typeface="Arial Rounded MT Bold" panose="020F0704030504030204" pitchFamily="34" charset="0"/>
              </a:rPr>
              <a:t>: </a:t>
            </a:r>
            <a:r>
              <a:rPr lang="en-US" altLang="ko-KR" sz="1400" dirty="0" smtClean="0">
                <a:latin typeface="Arial Rounded MT Bold" panose="020F0704030504030204" pitchFamily="34" charset="0"/>
              </a:rPr>
              <a:t>082214504939</a:t>
            </a:r>
          </a:p>
          <a:p>
            <a:pPr marL="0" indent="0">
              <a:buNone/>
            </a:pPr>
            <a:endParaRPr lang="en-US" altLang="ko-KR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 Rounded MT Bold" panose="020F0704030504030204" pitchFamily="34" charset="0"/>
              </a:rPr>
              <a:t>Hope u enjoy!</a:t>
            </a:r>
            <a:endParaRPr lang="en-US" altLang="ko-KR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Agenda </a:t>
            </a:r>
            <a:r>
              <a:rPr lang="en-US" sz="3600" dirty="0" err="1" smtClean="0">
                <a:cs typeface="Arial" pitchFamily="34" charset="0"/>
              </a:rPr>
              <a:t>materi</a:t>
            </a:r>
            <a:r>
              <a:rPr lang="en-US" sz="3600" dirty="0" smtClean="0">
                <a:cs typeface="Arial" pitchFamily="34" charset="0"/>
              </a:rPr>
              <a:t> Bab 1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469505" y="1213950"/>
              <a:ext cx="3396380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Pembahasan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pada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Bab 1: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Hak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Asasi</a:t>
              </a:r>
              <a:r>
                <a:rPr lang="en-US" altLang="ko-KR" sz="10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Manusia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872332" y="4106892"/>
            <a:ext cx="4428135" cy="705130"/>
            <a:chOff x="3642255" y="1078632"/>
            <a:chExt cx="4428135" cy="705130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19" name="Rounded Rectangle 11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3" name="TextBox 10"/>
          <p:cNvSpPr txBox="1"/>
          <p:nvPr/>
        </p:nvSpPr>
        <p:spPr bwMode="auto">
          <a:xfrm>
            <a:off x="4959563" y="1910240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Materi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dipelajari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Konsep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Asasi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Manusia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Pancasila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10"/>
          <p:cNvSpPr txBox="1"/>
          <p:nvPr/>
        </p:nvSpPr>
        <p:spPr bwMode="auto">
          <a:xfrm>
            <a:off x="5223595" y="2656145"/>
            <a:ext cx="3396380" cy="41549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Substansi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Kewajiban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Asasi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Manusia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Pancasila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10"/>
          <p:cNvSpPr txBox="1"/>
          <p:nvPr/>
        </p:nvSpPr>
        <p:spPr bwMode="auto">
          <a:xfrm>
            <a:off x="4960808" y="3515976"/>
            <a:ext cx="3396380" cy="253916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Kasus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pelanggaran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Asasi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Manusia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10"/>
          <p:cNvSpPr txBox="1"/>
          <p:nvPr/>
        </p:nvSpPr>
        <p:spPr bwMode="auto">
          <a:xfrm>
            <a:off x="4732005" y="4276618"/>
            <a:ext cx="3396380" cy="253916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Upaya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penegakan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Asasi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Manusia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8272" y="416955"/>
            <a:ext cx="6695728" cy="576064"/>
          </a:xfrm>
        </p:spPr>
        <p:txBody>
          <a:bodyPr/>
          <a:lstStyle/>
          <a:p>
            <a:r>
              <a:rPr lang="en-US" altLang="ko-KR" sz="2400" dirty="0" smtClean="0"/>
              <a:t>HAK DAN KEWAJIBAN MANUSIA </a:t>
            </a:r>
            <a:endParaRPr lang="ko-KR" alt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83768" y="1542840"/>
            <a:ext cx="6120680" cy="3405173"/>
            <a:chOff x="2227884" y="1299585"/>
            <a:chExt cx="2835932" cy="3223124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629609"/>
              <a:ext cx="2835932" cy="28931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HAM </a:t>
              </a:r>
              <a:r>
                <a:rPr lang="en-US" altLang="ko-KR" sz="1400" dirty="0" err="1">
                  <a:cs typeface="Arial" pitchFamily="34" charset="0"/>
                </a:rPr>
                <a:t>merupakan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alamiah</a:t>
              </a:r>
              <a:r>
                <a:rPr lang="en-US" altLang="ko-KR" sz="1400" dirty="0">
                  <a:cs typeface="Arial" pitchFamily="34" charset="0"/>
                </a:rPr>
                <a:t> yang </a:t>
              </a:r>
              <a:r>
                <a:rPr lang="en-US" altLang="ko-KR" sz="1400" dirty="0" err="1">
                  <a:cs typeface="Arial" pitchFamily="34" charset="0"/>
                </a:rPr>
                <a:t>melekat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dalam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diri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setiap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sejak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ia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dilahirkan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ke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dunia</a:t>
              </a:r>
              <a:r>
                <a:rPr lang="en-US" altLang="ko-KR" sz="1400" dirty="0">
                  <a:cs typeface="Arial" pitchFamily="34" charset="0"/>
                </a:rPr>
                <a:t>.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alamiah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adalah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yang </a:t>
              </a:r>
              <a:r>
                <a:rPr lang="en-US" altLang="ko-KR" sz="1400" dirty="0" err="1">
                  <a:cs typeface="Arial" pitchFamily="34" charset="0"/>
                </a:rPr>
                <a:t>sesuai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dengan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kodrat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manusia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sebagai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insan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merdeka</a:t>
              </a:r>
              <a:r>
                <a:rPr lang="en-US" altLang="ko-KR" sz="1400" dirty="0">
                  <a:cs typeface="Arial" pitchFamily="34" charset="0"/>
                </a:rPr>
                <a:t> yang </a:t>
              </a:r>
              <a:r>
                <a:rPr lang="en-US" altLang="ko-KR" sz="1400" dirty="0" err="1">
                  <a:cs typeface="Arial" pitchFamily="34" charset="0"/>
                </a:rPr>
                <a:t>berakal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budi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dan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berperikemanusiaan</a:t>
              </a:r>
              <a:r>
                <a:rPr lang="en-US" altLang="ko-KR" sz="1400" dirty="0" smtClean="0">
                  <a:cs typeface="Arial" pitchFamily="34" charset="0"/>
                </a:rPr>
                <a:t>. </a:t>
              </a:r>
              <a:r>
                <a:rPr lang="en-US" altLang="ko-KR" sz="1400" dirty="0" err="1" smtClean="0">
                  <a:cs typeface="Arial" pitchFamily="34" charset="0"/>
                </a:rPr>
                <a:t>Tidak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ada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seorang</a:t>
              </a:r>
              <a:r>
                <a:rPr lang="en-US" altLang="ko-KR" sz="1400" dirty="0">
                  <a:cs typeface="Arial" pitchFamily="34" charset="0"/>
                </a:rPr>
                <a:t> pun yang </a:t>
              </a:r>
              <a:r>
                <a:rPr lang="en-US" altLang="ko-KR" sz="1400" dirty="0" err="1">
                  <a:cs typeface="Arial" pitchFamily="34" charset="0"/>
                </a:rPr>
                <a:t>diperkenankan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merampas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tersebut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dari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tangan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pemiliknya</a:t>
              </a:r>
              <a:r>
                <a:rPr lang="en-US" altLang="ko-KR" sz="1400" dirty="0">
                  <a:cs typeface="Arial" pitchFamily="34" charset="0"/>
                </a:rPr>
                <a:t>. Hal </a:t>
              </a:r>
              <a:r>
                <a:rPr lang="en-US" altLang="ko-KR" sz="1400" dirty="0" err="1">
                  <a:cs typeface="Arial" pitchFamily="34" charset="0"/>
                </a:rPr>
                <a:t>ini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tidak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berarti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bahwa</a:t>
              </a:r>
              <a:r>
                <a:rPr lang="en-US" altLang="ko-KR" sz="1400" dirty="0">
                  <a:cs typeface="Arial" pitchFamily="34" charset="0"/>
                </a:rPr>
                <a:t> HAM </a:t>
              </a:r>
              <a:r>
                <a:rPr lang="en-US" altLang="ko-KR" sz="1400" dirty="0" err="1">
                  <a:cs typeface="Arial" pitchFamily="34" charset="0"/>
                </a:rPr>
                <a:t>bersifat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mutlak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tanpa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pembatasan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karena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batas</a:t>
              </a:r>
              <a:r>
                <a:rPr lang="en-US" altLang="ko-KR" sz="1400" dirty="0">
                  <a:cs typeface="Arial" pitchFamily="34" charset="0"/>
                </a:rPr>
                <a:t> HAM </a:t>
              </a:r>
              <a:r>
                <a:rPr lang="en-US" altLang="ko-KR" sz="1400" dirty="0" err="1">
                  <a:cs typeface="Arial" pitchFamily="34" charset="0"/>
                </a:rPr>
                <a:t>seseorang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adalah</a:t>
              </a:r>
              <a:r>
                <a:rPr lang="en-US" altLang="ko-KR" sz="1400" dirty="0">
                  <a:cs typeface="Arial" pitchFamily="34" charset="0"/>
                </a:rPr>
                <a:t> HAM yang </a:t>
              </a:r>
              <a:r>
                <a:rPr lang="en-US" altLang="ko-KR" sz="1400" dirty="0" err="1" smtClean="0">
                  <a:cs typeface="Arial" pitchFamily="34" charset="0"/>
                </a:rPr>
                <a:t>melekat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pada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>
                  <a:cs typeface="Arial" pitchFamily="34" charset="0"/>
                </a:rPr>
                <a:t>orang lain. </a:t>
              </a:r>
              <a:r>
                <a:rPr lang="en-US" altLang="ko-KR" sz="1400" dirty="0" err="1">
                  <a:cs typeface="Arial" pitchFamily="34" charset="0"/>
                </a:rPr>
                <a:t>Bila</a:t>
              </a:r>
              <a:r>
                <a:rPr lang="en-US" altLang="ko-KR" sz="1400" dirty="0">
                  <a:cs typeface="Arial" pitchFamily="34" charset="0"/>
                </a:rPr>
                <a:t> HAM </a:t>
              </a:r>
              <a:r>
                <a:rPr lang="en-US" altLang="ko-KR" sz="1400" dirty="0" err="1">
                  <a:cs typeface="Arial" pitchFamily="34" charset="0"/>
                </a:rPr>
                <a:t>dicabut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dari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tangan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pemiliknya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akan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kehilangan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eksistensinya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sebagai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 smtClean="0">
                  <a:cs typeface="Arial" pitchFamily="34" charset="0"/>
                </a:rPr>
                <a:t>.</a:t>
              </a:r>
            </a:p>
            <a:p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>
                  <a:cs typeface="Arial" pitchFamily="34" charset="0"/>
                </a:rPr>
                <a:t>HAM </a:t>
              </a:r>
              <a:r>
                <a:rPr lang="en-US" altLang="ko-KR" sz="1400" dirty="0" err="1">
                  <a:cs typeface="Arial" pitchFamily="34" charset="0"/>
                </a:rPr>
                <a:t>merupakan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instrumen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atau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alat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untuk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menjaga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harkat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martabat</a:t>
              </a:r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sesuai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dengan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kodrat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kemanusiannya</a:t>
              </a:r>
              <a:r>
                <a:rPr lang="en-US" altLang="ko-KR" sz="1400" dirty="0">
                  <a:cs typeface="Arial" pitchFamily="34" charset="0"/>
                </a:rPr>
                <a:t> yang </a:t>
              </a:r>
              <a:r>
                <a:rPr lang="en-US" altLang="ko-KR" sz="1400" dirty="0" err="1">
                  <a:cs typeface="Arial" pitchFamily="34" charset="0"/>
                </a:rPr>
                <a:t>luhur</a:t>
              </a:r>
              <a:r>
                <a:rPr lang="en-US" altLang="ko-KR" sz="1400" dirty="0">
                  <a:cs typeface="Arial" pitchFamily="34" charset="0"/>
                </a:rPr>
                <a:t>. </a:t>
              </a:r>
              <a:r>
                <a:rPr lang="en-US" altLang="ko-KR" sz="1400" dirty="0" err="1">
                  <a:cs typeface="Arial" pitchFamily="34" charset="0"/>
                </a:rPr>
                <a:t>Tanpa</a:t>
              </a:r>
              <a:r>
                <a:rPr lang="en-US" altLang="ko-KR" sz="1400" dirty="0">
                  <a:cs typeface="Arial" pitchFamily="34" charset="0"/>
                </a:rPr>
                <a:t> HAM</a:t>
              </a:r>
            </a:p>
            <a:p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tidak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dapat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hidup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sesuai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dengan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harkat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martabat</a:t>
              </a:r>
              <a:endParaRPr lang="en-US" altLang="ko-KR" sz="1400" dirty="0">
                <a:cs typeface="Arial" pitchFamily="34" charset="0"/>
              </a:endParaRPr>
            </a:p>
            <a:p>
              <a:r>
                <a:rPr lang="en-US" altLang="ko-KR" sz="1400" dirty="0" err="1">
                  <a:cs typeface="Arial" pitchFamily="34" charset="0"/>
                </a:rPr>
                <a:t>kemanusiannya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sebagai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makhluk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Tuhan</a:t>
              </a:r>
              <a:r>
                <a:rPr lang="en-US" altLang="ko-KR" sz="1400" dirty="0">
                  <a:cs typeface="Arial" pitchFamily="34" charset="0"/>
                </a:rPr>
                <a:t> yang paling </a:t>
              </a:r>
              <a:r>
                <a:rPr lang="en-US" altLang="ko-KR" sz="1400" dirty="0" err="1">
                  <a:cs typeface="Arial" pitchFamily="34" charset="0"/>
                </a:rPr>
                <a:t>sempurna</a:t>
              </a:r>
              <a:endParaRPr lang="en-US" altLang="ko-KR" sz="1400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299585"/>
              <a:ext cx="28359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Makna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Hak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Asasi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Manusia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hafal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2355726"/>
            <a:ext cx="612068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>
                <a:cs typeface="Arial" pitchFamily="34" charset="0"/>
              </a:rPr>
              <a:t>Menurut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Undang-Undang</a:t>
            </a:r>
            <a:r>
              <a:rPr lang="en-US" altLang="ko-KR" sz="1400" dirty="0">
                <a:cs typeface="Arial" pitchFamily="34" charset="0"/>
              </a:rPr>
              <a:t> RI </a:t>
            </a:r>
            <a:r>
              <a:rPr lang="en-US" altLang="ko-KR" sz="1400" dirty="0" err="1" smtClean="0">
                <a:cs typeface="Arial" pitchFamily="34" charset="0"/>
              </a:rPr>
              <a:t>Nomor</a:t>
            </a:r>
            <a:r>
              <a:rPr lang="en-US" altLang="ko-KR" sz="1400" dirty="0" smtClean="0">
                <a:cs typeface="Arial" pitchFamily="34" charset="0"/>
              </a:rPr>
              <a:t> 39 </a:t>
            </a:r>
            <a:r>
              <a:rPr lang="en-US" altLang="ko-KR" sz="1400" dirty="0" err="1">
                <a:cs typeface="Arial" pitchFamily="34" charset="0"/>
              </a:rPr>
              <a:t>tahun</a:t>
            </a:r>
            <a:r>
              <a:rPr lang="en-US" altLang="ko-KR" sz="1400" dirty="0">
                <a:cs typeface="Arial" pitchFamily="34" charset="0"/>
              </a:rPr>
              <a:t> 1999, </a:t>
            </a:r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asasi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manusia</a:t>
            </a:r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 err="1">
                <a:cs typeface="Arial" pitchFamily="34" charset="0"/>
              </a:rPr>
              <a:t>adalah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seperangkat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hak</a:t>
            </a:r>
            <a:r>
              <a:rPr lang="en-US" altLang="ko-KR" sz="1400" dirty="0">
                <a:cs typeface="Arial" pitchFamily="34" charset="0"/>
              </a:rPr>
              <a:t> yang </a:t>
            </a:r>
            <a:r>
              <a:rPr lang="en-US" altLang="ko-KR" sz="1400" dirty="0" err="1" smtClean="0">
                <a:cs typeface="Arial" pitchFamily="34" charset="0"/>
              </a:rPr>
              <a:t>melekat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pada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hakikat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keberadaan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manusia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sebagai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makhluk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Tuhan</a:t>
            </a:r>
            <a:r>
              <a:rPr lang="en-US" altLang="ko-KR" sz="1400" dirty="0">
                <a:cs typeface="Arial" pitchFamily="34" charset="0"/>
              </a:rPr>
              <a:t> Yang </a:t>
            </a:r>
            <a:r>
              <a:rPr lang="en-US" altLang="ko-KR" sz="1400" dirty="0" err="1" smtClean="0">
                <a:cs typeface="Arial" pitchFamily="34" charset="0"/>
              </a:rPr>
              <a:t>Maha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Esa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merupakan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anugerah</a:t>
            </a:r>
            <a:r>
              <a:rPr lang="en-US" altLang="ko-KR" sz="1400" dirty="0" smtClean="0">
                <a:cs typeface="Arial" pitchFamily="34" charset="0"/>
              </a:rPr>
              <a:t>-Nya yang </a:t>
            </a:r>
            <a:r>
              <a:rPr lang="en-US" altLang="ko-KR" sz="1400" dirty="0" err="1">
                <a:cs typeface="Arial" pitchFamily="34" charset="0"/>
              </a:rPr>
              <a:t>wajib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dihormati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dijunjung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tinggi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dan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dilindungi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oleh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negara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 smtClean="0">
                <a:cs typeface="Arial" pitchFamily="34" charset="0"/>
              </a:rPr>
              <a:t>hukum</a:t>
            </a:r>
            <a:r>
              <a:rPr lang="en-US" altLang="ko-KR" sz="1400" dirty="0" smtClean="0">
                <a:cs typeface="Arial" pitchFamily="34" charset="0"/>
              </a:rPr>
              <a:t>, </a:t>
            </a:r>
            <a:r>
              <a:rPr lang="en-US" altLang="ko-KR" sz="1400" dirty="0" err="1" smtClean="0">
                <a:cs typeface="Arial" pitchFamily="34" charset="0"/>
              </a:rPr>
              <a:t>Pemerintah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en-US" altLang="ko-KR" sz="1400" dirty="0" err="1">
                <a:cs typeface="Arial" pitchFamily="34" charset="0"/>
              </a:rPr>
              <a:t>dan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setiap</a:t>
            </a:r>
            <a:r>
              <a:rPr lang="en-US" altLang="ko-KR" sz="1400" dirty="0">
                <a:cs typeface="Arial" pitchFamily="34" charset="0"/>
              </a:rPr>
              <a:t> orang </a:t>
            </a:r>
            <a:r>
              <a:rPr lang="en-US" altLang="ko-KR" sz="1400" dirty="0" smtClean="0">
                <a:cs typeface="Arial" pitchFamily="34" charset="0"/>
              </a:rPr>
              <a:t>demi </a:t>
            </a:r>
            <a:r>
              <a:rPr lang="en-US" altLang="ko-KR" sz="1400" dirty="0" err="1" smtClean="0">
                <a:cs typeface="Arial" pitchFamily="34" charset="0"/>
              </a:rPr>
              <a:t>kehormatan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serta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perlindungan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harkat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dan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martabat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manusia</a:t>
            </a:r>
            <a:r>
              <a:rPr lang="en-US" altLang="ko-KR" sz="1400" dirty="0" smtClean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79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3768" y="1491630"/>
            <a:ext cx="6120680" cy="2664296"/>
            <a:chOff x="2227884" y="1335922"/>
            <a:chExt cx="2835932" cy="1868241"/>
          </a:xfrm>
        </p:grpSpPr>
        <p:sp>
          <p:nvSpPr>
            <p:cNvPr id="5" name="TextBox 4"/>
            <p:cNvSpPr txBox="1"/>
            <p:nvPr/>
          </p:nvSpPr>
          <p:spPr>
            <a:xfrm>
              <a:off x="2227884" y="2055026"/>
              <a:ext cx="2835932" cy="11491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 err="1">
                  <a:cs typeface="Arial" pitchFamily="34" charset="0"/>
                </a:rPr>
                <a:t>Kewajiban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secara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sederhana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dapat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diartikan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sebagai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segala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sesuatu</a:t>
              </a:r>
              <a:r>
                <a:rPr lang="en-US" altLang="ko-KR" sz="1400" dirty="0">
                  <a:cs typeface="Arial" pitchFamily="34" charset="0"/>
                </a:rPr>
                <a:t> yang</a:t>
              </a:r>
            </a:p>
            <a:p>
              <a:r>
                <a:rPr lang="en-US" altLang="ko-KR" sz="1400" dirty="0" err="1">
                  <a:cs typeface="Arial" pitchFamily="34" charset="0"/>
                </a:rPr>
                <a:t>harus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dilaksanakan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dengan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penuh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tanggung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jawab</a:t>
              </a:r>
              <a:r>
                <a:rPr lang="en-US" altLang="ko-KR" sz="1400" dirty="0">
                  <a:cs typeface="Arial" pitchFamily="34" charset="0"/>
                </a:rPr>
                <a:t>. </a:t>
              </a:r>
              <a:r>
                <a:rPr lang="en-US" altLang="ko-KR" sz="1400" dirty="0" err="1">
                  <a:cs typeface="Arial" pitchFamily="34" charset="0"/>
                </a:rPr>
                <a:t>Dengan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demikian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 smtClean="0">
                  <a:cs typeface="Arial" pitchFamily="34" charset="0"/>
                </a:rPr>
                <a:t>kewajiban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asasi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dapat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diartikan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sebagai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kewajiban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dasar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setiap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manusia</a:t>
              </a:r>
              <a:r>
                <a:rPr lang="en-US" altLang="ko-KR" sz="1400" dirty="0" smtClean="0">
                  <a:cs typeface="Arial" pitchFamily="34" charset="0"/>
                </a:rPr>
                <a:t>. </a:t>
              </a:r>
              <a:r>
                <a:rPr lang="en-US" altLang="ko-KR" sz="1400" dirty="0" err="1" smtClean="0">
                  <a:cs typeface="Arial" pitchFamily="34" charset="0"/>
                </a:rPr>
                <a:t>Ketentuan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pasal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smtClean="0">
                  <a:cs typeface="Arial" pitchFamily="34" charset="0"/>
                </a:rPr>
                <a:t>1 </a:t>
              </a:r>
              <a:r>
                <a:rPr lang="en-US" altLang="ko-KR" sz="1400" dirty="0" err="1" smtClean="0">
                  <a:cs typeface="Arial" pitchFamily="34" charset="0"/>
                </a:rPr>
                <a:t>ayat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>
                  <a:cs typeface="Arial" pitchFamily="34" charset="0"/>
                </a:rPr>
                <a:t>(2) </a:t>
              </a:r>
              <a:r>
                <a:rPr lang="en-US" altLang="ko-KR" sz="1400" dirty="0" err="1">
                  <a:cs typeface="Arial" pitchFamily="34" charset="0"/>
                </a:rPr>
                <a:t>Undang-Undang</a:t>
              </a:r>
              <a:r>
                <a:rPr lang="en-US" altLang="ko-KR" sz="1400" dirty="0">
                  <a:cs typeface="Arial" pitchFamily="34" charset="0"/>
                </a:rPr>
                <a:t> RI </a:t>
              </a:r>
              <a:r>
                <a:rPr lang="en-US" altLang="ko-KR" sz="1400" dirty="0" err="1">
                  <a:cs typeface="Arial" pitchFamily="34" charset="0"/>
                </a:rPr>
                <a:t>Nomor</a:t>
              </a:r>
              <a:r>
                <a:rPr lang="en-US" altLang="ko-KR" sz="1400" dirty="0">
                  <a:cs typeface="Arial" pitchFamily="34" charset="0"/>
                </a:rPr>
                <a:t> 39 </a:t>
              </a:r>
              <a:r>
                <a:rPr lang="en-US" altLang="ko-KR" sz="1400" dirty="0" err="1">
                  <a:cs typeface="Arial" pitchFamily="34" charset="0"/>
                </a:rPr>
                <a:t>Tahun</a:t>
              </a:r>
              <a:r>
                <a:rPr lang="en-US" altLang="ko-KR" sz="1400" dirty="0">
                  <a:cs typeface="Arial" pitchFamily="34" charset="0"/>
                </a:rPr>
                <a:t> 1999 </a:t>
              </a:r>
              <a:r>
                <a:rPr lang="en-US" altLang="ko-KR" sz="1400" dirty="0" err="1">
                  <a:cs typeface="Arial" pitchFamily="34" charset="0"/>
                </a:rPr>
                <a:t>tentang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Asasi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Manusia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rgbClr val="FF0000"/>
                  </a:solidFill>
                  <a:cs typeface="Arial" pitchFamily="34" charset="0"/>
                </a:rPr>
                <a:t>menyatakan</a:t>
              </a:r>
              <a:r>
                <a:rPr lang="en-US" altLang="ko-KR" sz="1400" dirty="0">
                  <a:solidFill>
                    <a:srgbClr val="FF0000"/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cs typeface="Arial" pitchFamily="34" charset="0"/>
                </a:rPr>
                <a:t>kewajiban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dasar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manusia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adalah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seperangkat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kewajiban</a:t>
              </a:r>
              <a:r>
                <a:rPr lang="en-US" altLang="ko-KR" sz="1400" dirty="0">
                  <a:cs typeface="Arial" pitchFamily="34" charset="0"/>
                </a:rPr>
                <a:t> yang </a:t>
              </a:r>
              <a:r>
                <a:rPr lang="en-US" altLang="ko-KR" sz="1400" dirty="0" err="1" smtClean="0">
                  <a:cs typeface="Arial" pitchFamily="34" charset="0"/>
                </a:rPr>
                <a:t>apabila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tidak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dilaksanakan</a:t>
              </a:r>
              <a:r>
                <a:rPr lang="en-US" altLang="ko-KR" sz="1400" dirty="0">
                  <a:cs typeface="Arial" pitchFamily="34" charset="0"/>
                </a:rPr>
                <a:t>, </a:t>
              </a:r>
              <a:r>
                <a:rPr lang="en-US" altLang="ko-KR" sz="1400" dirty="0" err="1" smtClean="0">
                  <a:cs typeface="Arial" pitchFamily="34" charset="0"/>
                </a:rPr>
                <a:t>tidak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memungkinkan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terlaksananya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dan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tegaknya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hak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asasi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cs typeface="Arial" pitchFamily="34" charset="0"/>
                </a:rPr>
                <a:t>manusia</a:t>
              </a:r>
              <a:r>
                <a:rPr lang="en-US" altLang="ko-KR" sz="1400" dirty="0" smtClean="0">
                  <a:cs typeface="Arial" pitchFamily="34" charset="0"/>
                </a:rPr>
                <a:t>.</a:t>
              </a:r>
              <a:endParaRPr lang="en-US" altLang="ko-KR" sz="1400" dirty="0"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7884" y="1335922"/>
              <a:ext cx="2835932" cy="2658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Makna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Kewajiban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Asasi</a:t>
              </a:r>
              <a:r>
                <a:rPr lang="en-US" altLang="ko-KR" sz="1600" b="1" dirty="0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accent5">
                      <a:lumMod val="50000"/>
                    </a:schemeClr>
                  </a:solidFill>
                  <a:cs typeface="Arial" pitchFamily="34" charset="0"/>
                </a:rPr>
                <a:t>Manusia</a:t>
              </a:r>
              <a:endParaRPr lang="ko-KR" altLang="en-US" sz="1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72" y="2323209"/>
            <a:ext cx="61561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 smtClean="0">
                <a:cs typeface="Arial" pitchFamily="34" charset="0"/>
              </a:rPr>
              <a:t>Jadi</a:t>
            </a:r>
            <a:r>
              <a:rPr lang="en-US" altLang="ko-KR" sz="3200" dirty="0" smtClean="0">
                <a:cs typeface="Arial" pitchFamily="34" charset="0"/>
              </a:rPr>
              <a:t>, </a:t>
            </a:r>
            <a:r>
              <a:rPr lang="en-US" altLang="ko-KR" sz="3200" dirty="0" err="1" smtClean="0">
                <a:cs typeface="Arial" pitchFamily="34" charset="0"/>
              </a:rPr>
              <a:t>sudah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bisa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membedakan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Hak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dan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Kewajiban</a:t>
            </a:r>
            <a:r>
              <a:rPr lang="en-US" altLang="ko-KR" sz="3200" dirty="0" smtClean="0">
                <a:cs typeface="Arial" pitchFamily="34" charset="0"/>
              </a:rPr>
              <a:t> </a:t>
            </a:r>
            <a:r>
              <a:rPr lang="en-US" altLang="ko-KR" sz="3200" dirty="0" err="1" smtClean="0">
                <a:cs typeface="Arial" pitchFamily="34" charset="0"/>
              </a:rPr>
              <a:t>Manusia</a:t>
            </a:r>
            <a:r>
              <a:rPr lang="en-US" altLang="ko-KR" sz="3200" dirty="0" smtClean="0">
                <a:cs typeface="Arial" pitchFamily="34" charset="0"/>
              </a:rPr>
              <a:t>?</a:t>
            </a:r>
            <a:endParaRPr lang="en-US" altLang="ko-KR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611796"/>
            <a:ext cx="9144000" cy="191990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4638" y="1711494"/>
            <a:ext cx="5626940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singkat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semoga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rasa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keingintahuan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kalian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mendalami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powerpoint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538139" y="2174196"/>
            <a:ext cx="6067722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Terimakasih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semoga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sehat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selalu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!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4680" y="2783536"/>
            <a:ext cx="56268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Pemahaman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materi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tatap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muka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online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i="1" dirty="0" smtClean="0">
                <a:solidFill>
                  <a:schemeClr val="bg1"/>
                </a:solidFill>
                <a:cs typeface="Arial" pitchFamily="34" charset="0"/>
              </a:rPr>
              <a:t>Zoom meet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pertemuan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datang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mohon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disiapkan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dijadikan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acuan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penilaian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680" y="2691203"/>
            <a:ext cx="56268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Download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Kemendikbud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revisi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2017 yang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pdf</a:t>
            </a: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Erlangga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PPKn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terbitan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Yudistira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lainnya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… 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62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516</Words>
  <Application>Microsoft Office PowerPoint</Application>
  <PresentationFormat/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맑은 고딕</vt:lpstr>
      <vt:lpstr>Arial</vt:lpstr>
      <vt:lpstr>Arial Rounded MT 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95</cp:revision>
  <dcterms:created xsi:type="dcterms:W3CDTF">2016-12-05T23:26:54Z</dcterms:created>
  <dcterms:modified xsi:type="dcterms:W3CDTF">2020-07-26T19:02:48Z</dcterms:modified>
</cp:coreProperties>
</file>