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62" r:id="rId4"/>
    <p:sldId id="302" r:id="rId5"/>
    <p:sldId id="261" r:id="rId6"/>
    <p:sldId id="284" r:id="rId7"/>
    <p:sldId id="306" r:id="rId8"/>
    <p:sldId id="304" r:id="rId9"/>
    <p:sldId id="275" r:id="rId10"/>
    <p:sldId id="30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Assalamualaikum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 hope you enjoy with this study! Keep stay at home!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8459416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Pendidikan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Pancasila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Kewarganegaraan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201197" y="676006"/>
            <a:ext cx="3827187" cy="3694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 smtClean="0"/>
              <a:t>Kelas</a:t>
            </a:r>
            <a:r>
              <a:rPr lang="en-US" altLang="ko-KR" sz="2000" dirty="0" smtClean="0"/>
              <a:t> XII – MA MISBAHUNNUR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0" t="35044" r="30697" b="36096"/>
          <a:stretch/>
        </p:blipFill>
        <p:spPr>
          <a:xfrm>
            <a:off x="8262156" y="273006"/>
            <a:ext cx="844474" cy="78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/>
          <a:stretch/>
        </p:blipFill>
        <p:spPr>
          <a:xfrm>
            <a:off x="1043608" y="1779662"/>
            <a:ext cx="1492997" cy="187220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5576" y="3867894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Lisda</a:t>
            </a:r>
            <a:r>
              <a:rPr lang="en-US" sz="1200" dirty="0" smtClean="0"/>
              <a:t> </a:t>
            </a:r>
            <a:r>
              <a:rPr lang="en-US" sz="1200" dirty="0" err="1" smtClean="0"/>
              <a:t>Nurul</a:t>
            </a:r>
            <a:r>
              <a:rPr lang="en-US" sz="1200" dirty="0" smtClean="0"/>
              <a:t> </a:t>
            </a:r>
            <a:r>
              <a:rPr lang="en-US" sz="1200" dirty="0" err="1" smtClean="0"/>
              <a:t>Romdoni</a:t>
            </a:r>
            <a:r>
              <a:rPr lang="en-US" sz="1200" dirty="0" smtClean="0"/>
              <a:t>, </a:t>
            </a:r>
            <a:r>
              <a:rPr lang="en-US" sz="1200" dirty="0" err="1" smtClean="0"/>
              <a:t>S.Pd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419872" y="1181498"/>
            <a:ext cx="5039544" cy="3588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Assalamualaikum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wr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..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wb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Siswa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/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siswi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MA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Misbahunnur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Semoga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kita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semua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senantiasa</a:t>
            </a:r>
            <a:r>
              <a:rPr lang="en-US" altLang="ko-KR" sz="1400" dirty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diberikan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kesehatan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lahir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batin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oleh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Allah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Swt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Aamiin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Satu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semester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kedepan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inshaallah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menjadi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guru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PPKn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untuk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kalian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semua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harap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adanya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pembelajaran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jarak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jauh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bisa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dilakukan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baik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tidak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mengurangi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rasa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semangat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belajar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tetap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jaga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kesehatan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!</a:t>
            </a:r>
          </a:p>
          <a:p>
            <a:pPr marL="0" indent="0">
              <a:buNone/>
            </a:pPr>
            <a:endParaRPr lang="en-US" altLang="ko-KR" sz="1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Jika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ada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yang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ingin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ditanyakan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mengenai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pembelajaran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materi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tugas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maupun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ujian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silakan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menghubungi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di </a:t>
            </a:r>
            <a:r>
              <a:rPr lang="en-US" altLang="ko-KR" sz="1400" i="1" dirty="0" err="1" smtClean="0">
                <a:latin typeface="Arial Rounded MT Bold" panose="020F0704030504030204" pitchFamily="34" charset="0"/>
              </a:rPr>
              <a:t>whatsapp</a:t>
            </a:r>
            <a:r>
              <a:rPr lang="en-US" altLang="ko-KR" sz="1400" i="1" dirty="0" smtClean="0">
                <a:latin typeface="Arial Rounded MT Bold" panose="020F0704030504030204" pitchFamily="34" charset="0"/>
              </a:rPr>
              <a:t>: 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082214504939</a:t>
            </a:r>
          </a:p>
          <a:p>
            <a:pPr marL="0" indent="0">
              <a:buNone/>
            </a:pPr>
            <a:endParaRPr lang="en-US" altLang="ko-KR"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Arial Rounded MT Bold" panose="020F0704030504030204" pitchFamily="34" charset="0"/>
              </a:rPr>
              <a:t>Hope u enjoy!</a:t>
            </a:r>
            <a:endParaRPr lang="en-US" altLang="ko-KR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Agenda </a:t>
            </a:r>
            <a:r>
              <a:rPr lang="en-US" sz="3600" dirty="0" err="1" smtClean="0">
                <a:cs typeface="Arial" pitchFamily="34" charset="0"/>
              </a:rPr>
              <a:t>materi</a:t>
            </a:r>
            <a:r>
              <a:rPr lang="en-US" sz="3600" dirty="0" smtClean="0">
                <a:cs typeface="Arial" pitchFamily="34" charset="0"/>
              </a:rPr>
              <a:t> Bab 1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469505" y="1133159"/>
              <a:ext cx="3396380" cy="41549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Pembahasan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Kasus-Kasus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Pelanggaran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Hak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Pengingkaran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Kewajiban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Warga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Negara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872332" y="4106892"/>
            <a:ext cx="4428135" cy="705130"/>
            <a:chOff x="3642255" y="1078632"/>
            <a:chExt cx="4428135" cy="705130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19" name="Rounded Rectangle 11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3" name="TextBox 10"/>
          <p:cNvSpPr txBox="1"/>
          <p:nvPr/>
        </p:nvSpPr>
        <p:spPr bwMode="auto">
          <a:xfrm>
            <a:off x="4959563" y="1991031"/>
            <a:ext cx="3396380" cy="253916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Makna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Kewajiban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Warga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Negara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10"/>
          <p:cNvSpPr txBox="1"/>
          <p:nvPr/>
        </p:nvSpPr>
        <p:spPr bwMode="auto">
          <a:xfrm>
            <a:off x="5223595" y="2656145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Substansi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Kewajiban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Warga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Negara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Pancasila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10"/>
          <p:cNvSpPr txBox="1"/>
          <p:nvPr/>
        </p:nvSpPr>
        <p:spPr bwMode="auto">
          <a:xfrm>
            <a:off x="4960808" y="3435185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Kasus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Pelanggaran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Pengingkaran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Kewajiban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Warga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Negara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10"/>
          <p:cNvSpPr txBox="1"/>
          <p:nvPr/>
        </p:nvSpPr>
        <p:spPr bwMode="auto">
          <a:xfrm>
            <a:off x="4732005" y="4195827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Penanganan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Pelanggaran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Pengingkaran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Kewajiban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Warga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Negara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16955"/>
            <a:ext cx="6695728" cy="576064"/>
          </a:xfrm>
        </p:spPr>
        <p:txBody>
          <a:bodyPr/>
          <a:lstStyle/>
          <a:p>
            <a:r>
              <a:rPr lang="en-US" altLang="ko-KR" sz="2400" dirty="0" err="1"/>
              <a:t>Makna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dan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Kewajiban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Warga</a:t>
            </a:r>
            <a:r>
              <a:rPr lang="en-US" altLang="ko-KR" sz="2400" dirty="0"/>
              <a:t> Negara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48272" y="1635646"/>
            <a:ext cx="6120680" cy="2893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warga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merupakan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seperangkat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yang </a:t>
            </a:r>
            <a:r>
              <a:rPr lang="en-US" altLang="ko-KR" sz="1400" dirty="0" err="1">
                <a:cs typeface="Arial" pitchFamily="34" charset="0"/>
              </a:rPr>
              <a:t>melekat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dalam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diri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manusia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dalam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kedudukannya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sebagai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anggota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dari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sebuah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. </a:t>
            </a:r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asasi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sifatnya</a:t>
            </a:r>
            <a:r>
              <a:rPr lang="en-US" altLang="ko-KR" sz="1400" dirty="0" smtClean="0">
                <a:cs typeface="Arial" pitchFamily="34" charset="0"/>
              </a:rPr>
              <a:t> universal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tidak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terpengaruh</a:t>
            </a:r>
            <a:r>
              <a:rPr lang="en-US" altLang="ko-KR" sz="1400" dirty="0">
                <a:cs typeface="Arial" pitchFamily="34" charset="0"/>
              </a:rPr>
              <a:t> status</a:t>
            </a:r>
          </a:p>
          <a:p>
            <a:r>
              <a:rPr lang="en-US" altLang="ko-KR" sz="1400" dirty="0" err="1">
                <a:cs typeface="Arial" pitchFamily="34" charset="0"/>
              </a:rPr>
              <a:t>kewarganegaraan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seseorang</a:t>
            </a:r>
            <a:r>
              <a:rPr lang="en-US" altLang="ko-KR" sz="1400" dirty="0">
                <a:cs typeface="Arial" pitchFamily="34" charset="0"/>
              </a:rPr>
              <a:t>. </a:t>
            </a:r>
            <a:r>
              <a:rPr lang="en-US" altLang="ko-KR" sz="1400" dirty="0" smtClean="0">
                <a:cs typeface="Arial" pitchFamily="34" charset="0"/>
              </a:rPr>
              <a:t>Akan </a:t>
            </a:r>
            <a:r>
              <a:rPr lang="en-US" altLang="ko-KR" sz="1400" dirty="0" err="1" smtClean="0">
                <a:cs typeface="Arial" pitchFamily="34" charset="0"/>
              </a:rPr>
              <a:t>tetapi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warga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dibatasi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oleh</a:t>
            </a:r>
            <a:r>
              <a:rPr lang="en-US" altLang="ko-KR" sz="1400" dirty="0">
                <a:cs typeface="Arial" pitchFamily="34" charset="0"/>
              </a:rPr>
              <a:t> status </a:t>
            </a:r>
            <a:r>
              <a:rPr lang="en-US" altLang="ko-KR" sz="1400" dirty="0" err="1" smtClean="0">
                <a:cs typeface="Arial" pitchFamily="34" charset="0"/>
              </a:rPr>
              <a:t>kewarganegaraannya</a:t>
            </a:r>
            <a:r>
              <a:rPr lang="en-US" altLang="ko-KR" sz="1400" dirty="0" smtClean="0">
                <a:cs typeface="Arial" pitchFamily="34" charset="0"/>
              </a:rPr>
              <a:t>. </a:t>
            </a:r>
            <a:r>
              <a:rPr lang="en-US" altLang="ko-KR" sz="1400" dirty="0" err="1" smtClean="0">
                <a:cs typeface="Arial" pitchFamily="34" charset="0"/>
              </a:rPr>
              <a:t>Dengan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>
                <a:cs typeface="Arial" pitchFamily="34" charset="0"/>
              </a:rPr>
              <a:t>kata lain, </a:t>
            </a:r>
            <a:r>
              <a:rPr lang="en-US" altLang="ko-KR" sz="1400" dirty="0" err="1">
                <a:cs typeface="Arial" pitchFamily="34" charset="0"/>
              </a:rPr>
              <a:t>tidak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semua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warga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adalah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hak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asasi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manusia</a:t>
            </a:r>
            <a:r>
              <a:rPr lang="en-US" altLang="ko-KR" sz="1400" dirty="0" smtClean="0">
                <a:cs typeface="Arial" pitchFamily="34" charset="0"/>
              </a:rPr>
              <a:t>.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Kewajiban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asasi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merupakan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kewajiban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dasar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setiap</a:t>
            </a:r>
            <a:r>
              <a:rPr lang="en-US" altLang="ko-KR" sz="1400" dirty="0">
                <a:cs typeface="Arial" pitchFamily="34" charset="0"/>
              </a:rPr>
              <a:t> orang. </a:t>
            </a:r>
            <a:r>
              <a:rPr lang="en-US" altLang="ko-KR" sz="1400" dirty="0" err="1">
                <a:cs typeface="Arial" pitchFamily="34" charset="0"/>
              </a:rPr>
              <a:t>Dengan</a:t>
            </a:r>
            <a:r>
              <a:rPr lang="en-US" altLang="ko-KR" sz="1400" dirty="0">
                <a:cs typeface="Arial" pitchFamily="34" charset="0"/>
              </a:rPr>
              <a:t> kata</a:t>
            </a:r>
          </a:p>
          <a:p>
            <a:r>
              <a:rPr lang="en-US" altLang="ko-KR" sz="1400" dirty="0">
                <a:cs typeface="Arial" pitchFamily="34" charset="0"/>
              </a:rPr>
              <a:t>lain, </a:t>
            </a:r>
            <a:r>
              <a:rPr lang="en-US" altLang="ko-KR" sz="1400" dirty="0" err="1">
                <a:cs typeface="Arial" pitchFamily="34" charset="0"/>
              </a:rPr>
              <a:t>kewajiban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asasi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terlepas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dari</a:t>
            </a:r>
            <a:r>
              <a:rPr lang="en-US" altLang="ko-KR" sz="1400" dirty="0">
                <a:cs typeface="Arial" pitchFamily="34" charset="0"/>
              </a:rPr>
              <a:t> status </a:t>
            </a:r>
            <a:r>
              <a:rPr lang="en-US" altLang="ko-KR" sz="1400" dirty="0" err="1">
                <a:cs typeface="Arial" pitchFamily="34" charset="0"/>
              </a:rPr>
              <a:t>kewarganegaraan</a:t>
            </a:r>
            <a:r>
              <a:rPr lang="en-US" altLang="ko-KR" sz="1400" dirty="0">
                <a:cs typeface="Arial" pitchFamily="34" charset="0"/>
              </a:rPr>
              <a:t> yang </a:t>
            </a:r>
            <a:r>
              <a:rPr lang="en-US" altLang="ko-KR" sz="1400" dirty="0" err="1">
                <a:cs typeface="Arial" pitchFamily="34" charset="0"/>
              </a:rPr>
              <a:t>dimiliki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oleh</a:t>
            </a:r>
            <a:r>
              <a:rPr lang="en-US" altLang="ko-KR" sz="1400" dirty="0">
                <a:cs typeface="Arial" pitchFamily="34" charset="0"/>
              </a:rPr>
              <a:t> orang </a:t>
            </a:r>
            <a:r>
              <a:rPr lang="en-US" altLang="ko-KR" sz="1400" dirty="0" err="1">
                <a:cs typeface="Arial" pitchFamily="34" charset="0"/>
              </a:rPr>
              <a:t>tersebut</a:t>
            </a:r>
            <a:r>
              <a:rPr lang="en-US" altLang="ko-KR" sz="1400" dirty="0">
                <a:cs typeface="Arial" pitchFamily="34" charset="0"/>
              </a:rPr>
              <a:t>. </a:t>
            </a:r>
            <a:r>
              <a:rPr lang="en-US" altLang="ko-KR" sz="1400" dirty="0" err="1">
                <a:cs typeface="Arial" pitchFamily="34" charset="0"/>
              </a:rPr>
              <a:t>Sementara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itu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kewajiban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warga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dibatasi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oleh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status </a:t>
            </a:r>
            <a:r>
              <a:rPr lang="en-US" altLang="ko-KR" sz="1400" dirty="0" err="1">
                <a:cs typeface="Arial" pitchFamily="34" charset="0"/>
              </a:rPr>
              <a:t>kewarganegaraan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seseorang</a:t>
            </a:r>
            <a:r>
              <a:rPr lang="en-US" altLang="ko-KR" sz="1400" dirty="0">
                <a:cs typeface="Arial" pitchFamily="34" charset="0"/>
              </a:rPr>
              <a:t>. Akan </a:t>
            </a:r>
            <a:r>
              <a:rPr lang="en-US" altLang="ko-KR" sz="1400" dirty="0" err="1">
                <a:cs typeface="Arial" pitchFamily="34" charset="0"/>
              </a:rPr>
              <a:t>tetapi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konsep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kewajiban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warga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memiliki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cakupan</a:t>
            </a:r>
            <a:r>
              <a:rPr lang="en-US" altLang="ko-KR" sz="1400" dirty="0">
                <a:cs typeface="Arial" pitchFamily="34" charset="0"/>
              </a:rPr>
              <a:t> yang </a:t>
            </a:r>
            <a:r>
              <a:rPr lang="en-US" altLang="ko-KR" sz="1400" dirty="0" err="1">
                <a:cs typeface="Arial" pitchFamily="34" charset="0"/>
              </a:rPr>
              <a:t>lebih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luas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karena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meliputi</a:t>
            </a:r>
            <a:r>
              <a:rPr lang="en-US" altLang="ko-KR" sz="1400" dirty="0">
                <a:cs typeface="Arial" pitchFamily="34" charset="0"/>
              </a:rPr>
              <a:t> pula </a:t>
            </a:r>
            <a:r>
              <a:rPr lang="en-US" altLang="ko-KR" sz="1400" dirty="0" err="1">
                <a:cs typeface="Arial" pitchFamily="34" charset="0"/>
              </a:rPr>
              <a:t>kewajiban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asasi</a:t>
            </a:r>
            <a:r>
              <a:rPr lang="en-US" altLang="ko-KR" sz="1400" dirty="0">
                <a:cs typeface="Arial" pitchFamily="34" charset="0"/>
              </a:rPr>
              <a:t>. </a:t>
            </a:r>
            <a:endParaRPr lang="en-US" altLang="ko-KR" sz="1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11510"/>
            <a:ext cx="6695728" cy="576064"/>
          </a:xfrm>
        </p:spPr>
        <p:txBody>
          <a:bodyPr/>
          <a:lstStyle/>
          <a:p>
            <a:r>
              <a:rPr lang="en-US" sz="2000" dirty="0" err="1"/>
              <a:t>Substansi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Kewajiban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Negara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Pancasila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303018"/>
            <a:ext cx="6696744" cy="383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1. </a:t>
            </a:r>
            <a:r>
              <a:rPr lang="en-US" altLang="ko-KR" sz="1400" b="1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Hak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Kewajiban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Warga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Negara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Sila-Sila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 err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Pancasila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endParaRPr lang="en-US" altLang="ko-KR" sz="1100" dirty="0" smtClean="0">
              <a:cs typeface="Arial" pitchFamily="34" charset="0"/>
            </a:endParaRPr>
          </a:p>
          <a:p>
            <a:pPr marL="342900" indent="-342900">
              <a:buAutoNum type="alphaLcPeriod"/>
            </a:pPr>
            <a:r>
              <a:rPr lang="en-US" altLang="ko-KR" sz="1200" dirty="0" err="1" smtClean="0">
                <a:cs typeface="Arial" pitchFamily="34" charset="0"/>
              </a:rPr>
              <a:t>Sila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Ketuhanan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Maha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Esa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menjamin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hak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warga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negara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bebas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memeluk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>
                <a:cs typeface="Arial" pitchFamily="34" charset="0"/>
              </a:rPr>
              <a:t>agama </a:t>
            </a:r>
            <a:r>
              <a:rPr lang="en-US" altLang="ko-KR" sz="1200" dirty="0" err="1">
                <a:cs typeface="Arial" pitchFamily="34" charset="0"/>
              </a:rPr>
              <a:t>sesuai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dengan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kepercayaannya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serta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melaksanakan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ibadah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sesuai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dengan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ajaran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agamanya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masing-masing</a:t>
            </a:r>
            <a:r>
              <a:rPr lang="en-US" altLang="ko-KR" sz="1200" dirty="0">
                <a:cs typeface="Arial" pitchFamily="34" charset="0"/>
              </a:rPr>
              <a:t>. </a:t>
            </a:r>
          </a:p>
          <a:p>
            <a:pPr marL="342900" indent="-342900">
              <a:buAutoNum type="alphaLcPeriod"/>
            </a:pPr>
            <a:r>
              <a:rPr lang="en-US" altLang="ko-KR" sz="1200" dirty="0" err="1">
                <a:cs typeface="Arial" pitchFamily="34" charset="0"/>
              </a:rPr>
              <a:t>Sila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Kemanusiaan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Adil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Beradab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menempatkan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hak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setiap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warga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negara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pada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kedudukan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sama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dalam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hukum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serta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memiliki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hak-hak</a:t>
            </a:r>
            <a:r>
              <a:rPr lang="en-US" altLang="ko-KR" sz="1200" dirty="0" smtClean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sama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jaminan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perlindungan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hukum</a:t>
            </a:r>
            <a:r>
              <a:rPr lang="en-US" altLang="ko-KR" sz="1200" dirty="0">
                <a:cs typeface="Arial" pitchFamily="34" charset="0"/>
              </a:rPr>
              <a:t>. </a:t>
            </a:r>
            <a:endParaRPr lang="en-US" altLang="ko-KR" sz="1200" dirty="0" smtClean="0">
              <a:cs typeface="Arial" pitchFamily="34" charset="0"/>
            </a:endParaRPr>
          </a:p>
          <a:p>
            <a:pPr marL="342900" indent="-342900">
              <a:buAutoNum type="alphaLcPeriod"/>
            </a:pPr>
            <a:r>
              <a:rPr lang="en-US" altLang="ko-KR" sz="1200" dirty="0" err="1">
                <a:cs typeface="Arial" pitchFamily="34" charset="0"/>
              </a:rPr>
              <a:t>Sila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Persatuan</a:t>
            </a:r>
            <a:r>
              <a:rPr lang="en-US" altLang="ko-KR" sz="1200" dirty="0">
                <a:cs typeface="Arial" pitchFamily="34" charset="0"/>
              </a:rPr>
              <a:t> Indonesia </a:t>
            </a:r>
            <a:r>
              <a:rPr lang="en-US" altLang="ko-KR" sz="1200" dirty="0" err="1">
                <a:cs typeface="Arial" pitchFamily="34" charset="0"/>
              </a:rPr>
              <a:t>menjamin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hak-hak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setiap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warga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negara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keberagaman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>
                <a:cs typeface="Arial" pitchFamily="34" charset="0"/>
              </a:rPr>
              <a:t>yang </a:t>
            </a:r>
            <a:r>
              <a:rPr lang="en-US" altLang="ko-KR" sz="1200" dirty="0" err="1">
                <a:cs typeface="Arial" pitchFamily="34" charset="0"/>
              </a:rPr>
              <a:t>terjadi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kepada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masyarakat</a:t>
            </a:r>
            <a:r>
              <a:rPr lang="en-US" altLang="ko-KR" sz="1200" dirty="0">
                <a:cs typeface="Arial" pitchFamily="34" charset="0"/>
              </a:rPr>
              <a:t> Indonesia </a:t>
            </a:r>
            <a:r>
              <a:rPr lang="en-US" altLang="ko-KR" sz="1200" dirty="0" err="1">
                <a:cs typeface="Arial" pitchFamily="34" charset="0"/>
              </a:rPr>
              <a:t>seperti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hak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mengembangkan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budaya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daerah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memperkaya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budaya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nasional</a:t>
            </a:r>
            <a:endParaRPr lang="en-US" altLang="ko-KR" sz="1200" dirty="0" smtClean="0">
              <a:cs typeface="Arial" pitchFamily="34" charset="0"/>
            </a:endParaRPr>
          </a:p>
          <a:p>
            <a:pPr marL="342900" indent="-342900">
              <a:buAutoNum type="alphaLcPeriod"/>
            </a:pPr>
            <a:r>
              <a:rPr lang="en-US" altLang="ko-KR" sz="1200" dirty="0" err="1">
                <a:cs typeface="Arial" pitchFamily="34" charset="0"/>
              </a:rPr>
              <a:t>Sila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Kerakyatan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Dipimpin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oleh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Hikmat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Kebijaksanaan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Permusyawaratan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>
                <a:cs typeface="Arial" pitchFamily="34" charset="0"/>
              </a:rPr>
              <a:t>/</a:t>
            </a:r>
            <a:r>
              <a:rPr lang="en-US" altLang="ko-KR" sz="1200" dirty="0" err="1">
                <a:cs typeface="Arial" pitchFamily="34" charset="0"/>
              </a:rPr>
              <a:t>Perwakilan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dicerminkan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dalam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kehidupan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pemerintahan</a:t>
            </a:r>
            <a:r>
              <a:rPr lang="en-US" altLang="ko-KR" sz="1200" dirty="0" smtClean="0">
                <a:cs typeface="Arial" pitchFamily="34" charset="0"/>
              </a:rPr>
              <a:t>, </a:t>
            </a:r>
            <a:r>
              <a:rPr lang="en-US" altLang="ko-KR" sz="1200" dirty="0" err="1" smtClean="0">
                <a:cs typeface="Arial" pitchFamily="34" charset="0"/>
              </a:rPr>
              <a:t>bernegara</a:t>
            </a:r>
            <a:r>
              <a:rPr lang="en-US" altLang="ko-KR" sz="1200" dirty="0">
                <a:cs typeface="Arial" pitchFamily="34" charset="0"/>
              </a:rPr>
              <a:t>, </a:t>
            </a:r>
            <a:r>
              <a:rPr lang="en-US" altLang="ko-KR" sz="1200" dirty="0" err="1">
                <a:cs typeface="Arial" pitchFamily="34" charset="0"/>
              </a:rPr>
              <a:t>dan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bermasyarakat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demokratis</a:t>
            </a:r>
            <a:r>
              <a:rPr lang="en-US" altLang="ko-KR" sz="1200" dirty="0">
                <a:cs typeface="Arial" pitchFamily="34" charset="0"/>
              </a:rPr>
              <a:t>. </a:t>
            </a:r>
            <a:r>
              <a:rPr lang="en-US" altLang="ko-KR" sz="1200" dirty="0" err="1">
                <a:cs typeface="Arial" pitchFamily="34" charset="0"/>
              </a:rPr>
              <a:t>Sila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keempat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menjamin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partisipasi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politik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warga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negara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diwujudkan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dalam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kebebasan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berpendapat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berorganisasi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serta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hak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berpartisipasi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dalam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pemilihan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umum</a:t>
            </a:r>
            <a:endParaRPr lang="en-US" altLang="ko-KR" sz="1200" dirty="0" smtClean="0">
              <a:cs typeface="Arial" pitchFamily="34" charset="0"/>
            </a:endParaRPr>
          </a:p>
          <a:p>
            <a:pPr marL="342900" indent="-342900">
              <a:buAutoNum type="alphaLcPeriod"/>
            </a:pPr>
            <a:r>
              <a:rPr lang="en-US" altLang="ko-KR" sz="1200" dirty="0" err="1">
                <a:cs typeface="Arial" pitchFamily="34" charset="0"/>
              </a:rPr>
              <a:t>Sila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Keadilan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Sosial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bagi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Seluruh</a:t>
            </a:r>
            <a:r>
              <a:rPr lang="en-US" altLang="ko-KR" sz="1200" dirty="0">
                <a:cs typeface="Arial" pitchFamily="34" charset="0"/>
              </a:rPr>
              <a:t> Rakyat Indonesia </a:t>
            </a:r>
            <a:r>
              <a:rPr lang="en-US" altLang="ko-KR" sz="1200" dirty="0" err="1">
                <a:cs typeface="Arial" pitchFamily="34" charset="0"/>
              </a:rPr>
              <a:t>mengakui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hak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milik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perorangan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dilindungi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pemanfaatannya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oleh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negara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serta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memberi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kesempatan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sebesar-besarnya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kepada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masyarakat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9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72" y="1830767"/>
            <a:ext cx="615617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 smtClean="0">
                <a:cs typeface="Arial" pitchFamily="34" charset="0"/>
              </a:rPr>
              <a:t>Mengapa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Hak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dan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Kewajiban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Asasi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Manusia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dikatakan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berbeda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dengan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Hak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dan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Kewajiban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Warga</a:t>
            </a:r>
            <a:r>
              <a:rPr lang="en-US" altLang="ko-KR" sz="3200" dirty="0" smtClean="0">
                <a:cs typeface="Arial" pitchFamily="34" charset="0"/>
              </a:rPr>
              <a:t> Negara?</a:t>
            </a:r>
            <a:endParaRPr lang="en-US" altLang="ko-KR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9B315AC-D14C-40A8-889B-B852CDBA26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611796"/>
            <a:ext cx="9144000" cy="191990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4638" y="1711494"/>
            <a:ext cx="5626940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sangat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singkat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semoga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meningkatkan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rasa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keingintahuan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kalian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mendalami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powerpoint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538139" y="2174196"/>
            <a:ext cx="6067722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Terimakasih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semoga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sehat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selalu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!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4680" y="2783536"/>
            <a:ext cx="56268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Pemahaman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dilakukan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tatap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muka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i="1" dirty="0" smtClean="0">
                <a:solidFill>
                  <a:schemeClr val="bg1"/>
                </a:solidFill>
                <a:cs typeface="Arial" pitchFamily="34" charset="0"/>
              </a:rPr>
              <a:t>online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i="1" dirty="0" smtClean="0">
                <a:solidFill>
                  <a:schemeClr val="bg1"/>
                </a:solidFill>
                <a:cs typeface="Arial" pitchFamily="34" charset="0"/>
              </a:rPr>
              <a:t>Zoom meet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pertemuan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datang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mohon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disiapkan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dijadikan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acuan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penilaian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7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680" y="2691203"/>
            <a:ext cx="56268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Download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Kemendikbud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revisi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2018 yang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pdf</a:t>
            </a:r>
          </a:p>
          <a:p>
            <a:pPr algn="ctr"/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Erlangga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Yudistira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lainnya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… 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62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535</Words>
  <Application>Microsoft Office PowerPoint</Application>
  <PresentationFormat/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맑은 고딕</vt:lpstr>
      <vt:lpstr>Arial</vt:lpstr>
      <vt:lpstr>Arial Rounded MT 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96</cp:revision>
  <dcterms:created xsi:type="dcterms:W3CDTF">2016-12-05T23:26:54Z</dcterms:created>
  <dcterms:modified xsi:type="dcterms:W3CDTF">2020-07-26T19:01:29Z</dcterms:modified>
</cp:coreProperties>
</file>