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66" r:id="rId3"/>
    <p:sldId id="271" r:id="rId4"/>
    <p:sldId id="269" r:id="rId5"/>
    <p:sldId id="270" r:id="rId6"/>
    <p:sldId id="268" r:id="rId7"/>
    <p:sldId id="267" r:id="rId8"/>
    <p:sldId id="264" r:id="rId9"/>
    <p:sldId id="265" r:id="rId10"/>
    <p:sldId id="284" r:id="rId11"/>
    <p:sldId id="282" r:id="rId12"/>
    <p:sldId id="283" r:id="rId13"/>
    <p:sldId id="281" r:id="rId14"/>
    <p:sldId id="280" r:id="rId15"/>
    <p:sldId id="278" r:id="rId16"/>
    <p:sldId id="288" r:id="rId17"/>
    <p:sldId id="285" r:id="rId18"/>
    <p:sldId id="287" r:id="rId19"/>
    <p:sldId id="290" r:id="rId20"/>
    <p:sldId id="292" r:id="rId21"/>
    <p:sldId id="293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3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1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1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8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00333-09AE-4900-AF69-D7AFC8DD680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9C0F-5CBB-49EE-93CC-1879B120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81" y="469333"/>
            <a:ext cx="9943438" cy="1051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8" y="6543605"/>
            <a:ext cx="1533244" cy="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3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STRUKTUR TEKS LAPORAN HASIL OBSERVASI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94" y="1213945"/>
            <a:ext cx="10344807" cy="440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96" y="5623144"/>
            <a:ext cx="2304488" cy="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STRUKTUR TEKS LAPORAN HASIL OBSERVASI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898635"/>
            <a:ext cx="10515600" cy="50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STRUKTUR TEKS LAPORAN HASIL OBSERVASI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48" y="898635"/>
            <a:ext cx="10644354" cy="52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STRUKTUR TEKS LAPORAN HASIL OBSERVASI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759" y="1182414"/>
            <a:ext cx="9869213" cy="52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STRUKTUR TEKS LAPORAN HASIL OBSERVASI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065" y="1308538"/>
            <a:ext cx="10528736" cy="499766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65" y="1308538"/>
            <a:ext cx="10528736" cy="49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365129"/>
            <a:ext cx="10515600" cy="3847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3" y="4212294"/>
            <a:ext cx="10515600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52248"/>
            <a:ext cx="10515600" cy="646387"/>
          </a:xfrm>
        </p:spPr>
        <p:txBody>
          <a:bodyPr>
            <a:normAutofit fontScale="90000"/>
          </a:bodyPr>
          <a:lstStyle/>
          <a:p>
            <a:r>
              <a:rPr lang="fi-FI" b="1" dirty="0" smtClean="0"/>
              <a:t>Kebahasaan Teks Laporan Hasil Observasi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898635"/>
            <a:ext cx="10515600" cy="1245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2144110"/>
            <a:ext cx="10515600" cy="2264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2" y="4409090"/>
            <a:ext cx="105156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365129"/>
            <a:ext cx="10515600" cy="2952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3" y="3317985"/>
            <a:ext cx="10515600" cy="33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365129"/>
            <a:ext cx="10515600" cy="1754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2119846"/>
            <a:ext cx="10515600" cy="2554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2" y="4674121"/>
            <a:ext cx="10515600" cy="19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365129"/>
            <a:ext cx="10515600" cy="5941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276" y="6306207"/>
            <a:ext cx="2304488" cy="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52248"/>
            <a:ext cx="10515600" cy="66215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CONTOH TEKS LAPORAN HASIL OBSERVASI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559" y="914401"/>
            <a:ext cx="10578662" cy="559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170899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365129"/>
            <a:ext cx="10515599" cy="60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365129"/>
            <a:ext cx="10515599" cy="6130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389" y="6562725"/>
            <a:ext cx="2362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Rujukan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1493520"/>
            <a:ext cx="10515600" cy="388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97" y="5376041"/>
            <a:ext cx="23717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28" y="331077"/>
            <a:ext cx="10988565" cy="62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365127"/>
            <a:ext cx="10515600" cy="61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365128"/>
            <a:ext cx="10515600" cy="60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365128"/>
            <a:ext cx="10639095" cy="62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365128"/>
            <a:ext cx="10323784" cy="61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472966"/>
            <a:ext cx="10515600" cy="677917"/>
          </a:xfrm>
        </p:spPr>
        <p:txBody>
          <a:bodyPr>
            <a:normAutofit fontScale="90000"/>
          </a:bodyPr>
          <a:lstStyle/>
          <a:p>
            <a:pPr>
              <a:tabLst>
                <a:tab pos="4175125" algn="l"/>
              </a:tabLst>
            </a:pPr>
            <a:r>
              <a:rPr lang="en-US" b="1" dirty="0" smtClean="0"/>
              <a:t>PENGERTIAN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1150883"/>
            <a:ext cx="10515600" cy="2822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3972911"/>
            <a:ext cx="10515600" cy="263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5335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FUNGSI TEKS LAPORAN HASIL OBSERVASI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2" y="898636"/>
            <a:ext cx="10515599" cy="2270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3168869"/>
            <a:ext cx="10515599" cy="33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42</Words>
  <Application>Microsoft Office PowerPoint</Application>
  <PresentationFormat>Custom</PresentationFormat>
  <Paragraphs>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CONTOH TEKS LAPORAN HASIL OBSERVASI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PENGERTIAN</vt:lpstr>
      <vt:lpstr>FUNGSI TEKS LAPORAN HASIL OBSERVASI</vt:lpstr>
      <vt:lpstr>STRUKTUR TEKS LAPORAN HASIL OBSERVASI</vt:lpstr>
      <vt:lpstr>STRUKTUR TEKS LAPORAN HASIL OBSERVASI</vt:lpstr>
      <vt:lpstr>STRUKTUR TEKS LAPORAN HASIL OBSERVASI</vt:lpstr>
      <vt:lpstr>STRUKTUR TEKS LAPORAN HASIL OBSERVASI</vt:lpstr>
      <vt:lpstr>STRUKTUR TEKS LAPORAN HASIL OBSERVASI</vt:lpstr>
      <vt:lpstr>PowerPoint Presentation</vt:lpstr>
      <vt:lpstr>Kebahasaan Teks Laporan Hasil Observasi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Rujukan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zuhrimuh879@gmail.com</dc:creator>
  <cp:lastModifiedBy>Gladia V L</cp:lastModifiedBy>
  <cp:revision>12</cp:revision>
  <dcterms:created xsi:type="dcterms:W3CDTF">2018-06-24T06:24:58Z</dcterms:created>
  <dcterms:modified xsi:type="dcterms:W3CDTF">2020-07-24T12:09:17Z</dcterms:modified>
</cp:coreProperties>
</file>