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8" r:id="rId5"/>
    <p:sldId id="267" r:id="rId6"/>
    <p:sldId id="263" r:id="rId7"/>
    <p:sldId id="265" r:id="rId8"/>
    <p:sldId id="264" r:id="rId9"/>
    <p:sldId id="262" r:id="rId10"/>
    <p:sldId id="261" r:id="rId11"/>
    <p:sldId id="258" r:id="rId12"/>
    <p:sldId id="26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37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1ECE-C42D-4FA4-B256-0D00F1A6B35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9B1D-B708-4AEE-AA85-6010F9BB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9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1ECE-C42D-4FA4-B256-0D00F1A6B35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9B1D-B708-4AEE-AA85-6010F9BB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9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1ECE-C42D-4FA4-B256-0D00F1A6B35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9B1D-B708-4AEE-AA85-6010F9BB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6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1ECE-C42D-4FA4-B256-0D00F1A6B35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9B1D-B708-4AEE-AA85-6010F9BB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1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1ECE-C42D-4FA4-B256-0D00F1A6B35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9B1D-B708-4AEE-AA85-6010F9BB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4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1ECE-C42D-4FA4-B256-0D00F1A6B35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9B1D-B708-4AEE-AA85-6010F9BB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1ECE-C42D-4FA4-B256-0D00F1A6B35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9B1D-B708-4AEE-AA85-6010F9BB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1ECE-C42D-4FA4-B256-0D00F1A6B35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9B1D-B708-4AEE-AA85-6010F9BB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0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1ECE-C42D-4FA4-B256-0D00F1A6B35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9B1D-B708-4AEE-AA85-6010F9BB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7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1ECE-C42D-4FA4-B256-0D00F1A6B35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9B1D-B708-4AEE-AA85-6010F9BB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2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1ECE-C42D-4FA4-B256-0D00F1A6B35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9B1D-B708-4AEE-AA85-6010F9BB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6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A1ECE-C42D-4FA4-B256-0D00F1A6B35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99B1D-B708-4AEE-AA85-6010F9BB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6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79" y="1974558"/>
            <a:ext cx="701025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Mnyusun</a:t>
            </a:r>
            <a:r>
              <a:rPr lang="en-US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Teks</a:t>
            </a:r>
            <a:r>
              <a:rPr lang="en-US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Prosedur</a:t>
            </a:r>
            <a:endParaRPr lang="en-US" sz="5400" b="1" cap="none" spc="0" dirty="0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  <a:p>
            <a:pPr algn="ctr"/>
            <a:r>
              <a:rPr lang="en-US" sz="54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Kelas</a:t>
            </a:r>
            <a:r>
              <a:rPr 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XI</a:t>
            </a:r>
          </a:p>
          <a:p>
            <a:pPr algn="ctr"/>
            <a:r>
              <a:rPr lang="en-US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MA MISBAHUNNUR</a:t>
            </a:r>
            <a:endParaRPr 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699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8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6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33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00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3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2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8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24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83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6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57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6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</Words>
  <Application>Microsoft Office PowerPoint</Application>
  <PresentationFormat>Custom</PresentationFormat>
  <Paragraphs>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zuhrimuh879@gmail.com</dc:creator>
  <cp:lastModifiedBy>Gladia V L</cp:lastModifiedBy>
  <cp:revision>2</cp:revision>
  <dcterms:created xsi:type="dcterms:W3CDTF">2018-07-04T08:57:18Z</dcterms:created>
  <dcterms:modified xsi:type="dcterms:W3CDTF">2020-07-24T12:46:46Z</dcterms:modified>
</cp:coreProperties>
</file>